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theme/theme5.xml" ContentType="application/vnd.openxmlformats-officedocument.theme+xml"/>
  <Override PartName="/ppt/slideLayouts/slideLayout29.xml" ContentType="application/vnd.openxmlformats-officedocument.presentationml.slideLayout+xml"/>
  <Override PartName="/ppt/theme/theme6.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7.xml" ContentType="application/vnd.openxmlformats-officedocument.theme+xml"/>
  <Override PartName="/ppt/slideLayouts/slideLayout44.xml" ContentType="application/vnd.openxmlformats-officedocument.presentationml.slideLayout+xml"/>
  <Override PartName="/ppt/theme/theme8.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9.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1"/>
    <p:sldMasterId id="2147483816" r:id="rId2"/>
    <p:sldMasterId id="2147483830" r:id="rId3"/>
    <p:sldMasterId id="2147483834" r:id="rId4"/>
    <p:sldMasterId id="2147483836" r:id="rId5"/>
    <p:sldMasterId id="2147483838" r:id="rId6"/>
    <p:sldMasterId id="2147483840" r:id="rId7"/>
    <p:sldMasterId id="2147483855" r:id="rId8"/>
    <p:sldMasterId id="2147483857" r:id="rId9"/>
    <p:sldMasterId id="2147483869" r:id="rId10"/>
  </p:sldMasterIdLst>
  <p:notesMasterIdLst>
    <p:notesMasterId r:id="rId39"/>
  </p:notesMasterIdLst>
  <p:handoutMasterIdLst>
    <p:handoutMasterId r:id="rId40"/>
  </p:handoutMasterIdLst>
  <p:sldIdLst>
    <p:sldId id="785" r:id="rId11"/>
    <p:sldId id="674" r:id="rId12"/>
    <p:sldId id="768" r:id="rId13"/>
    <p:sldId id="743" r:id="rId14"/>
    <p:sldId id="767" r:id="rId15"/>
    <p:sldId id="764" r:id="rId16"/>
    <p:sldId id="770" r:id="rId17"/>
    <p:sldId id="771" r:id="rId18"/>
    <p:sldId id="769" r:id="rId19"/>
    <p:sldId id="747" r:id="rId20"/>
    <p:sldId id="772" r:id="rId21"/>
    <p:sldId id="779" r:id="rId22"/>
    <p:sldId id="734" r:id="rId23"/>
    <p:sldId id="745" r:id="rId24"/>
    <p:sldId id="763" r:id="rId25"/>
    <p:sldId id="775" r:id="rId26"/>
    <p:sldId id="773" r:id="rId27"/>
    <p:sldId id="774" r:id="rId28"/>
    <p:sldId id="776" r:id="rId29"/>
    <p:sldId id="777" r:id="rId30"/>
    <p:sldId id="778" r:id="rId31"/>
    <p:sldId id="780" r:id="rId32"/>
    <p:sldId id="787" r:id="rId33"/>
    <p:sldId id="786" r:id="rId34"/>
    <p:sldId id="781" r:id="rId35"/>
    <p:sldId id="782" r:id="rId36"/>
    <p:sldId id="783" r:id="rId37"/>
    <p:sldId id="784" r:id="rId38"/>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eloso Stephanie" initials="V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6667"/>
    <a:srgbClr val="E49C90"/>
    <a:srgbClr val="D0D8E8"/>
    <a:srgbClr val="E7EC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01" autoAdjust="0"/>
    <p:restoredTop sz="93692" autoAdjust="0"/>
  </p:normalViewPr>
  <p:slideViewPr>
    <p:cSldViewPr>
      <p:cViewPr>
        <p:scale>
          <a:sx n="81" d="100"/>
          <a:sy n="81" d="100"/>
        </p:scale>
        <p:origin x="-1230"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6400" cy="496412"/>
          </a:xfrm>
          <a:prstGeom prst="rect">
            <a:avLst/>
          </a:prstGeom>
        </p:spPr>
        <p:txBody>
          <a:bodyPr vert="horz" lIns="91440" tIns="45720" rIns="91440" bIns="45720" rtlCol="0"/>
          <a:lstStyle>
            <a:lvl1pPr algn="l">
              <a:defRPr sz="1200"/>
            </a:lvl1pPr>
          </a:lstStyle>
          <a:p>
            <a:endParaRPr lang="fr-FR" dirty="0">
              <a:latin typeface="Roboto Light" charset="0"/>
            </a:endParaRPr>
          </a:p>
        </p:txBody>
      </p:sp>
      <p:sp>
        <p:nvSpPr>
          <p:cNvPr id="3" name="Espace réservé de la date 2"/>
          <p:cNvSpPr>
            <a:spLocks noGrp="1"/>
          </p:cNvSpPr>
          <p:nvPr>
            <p:ph type="dt" sz="quarter" idx="1"/>
          </p:nvPr>
        </p:nvSpPr>
        <p:spPr>
          <a:xfrm>
            <a:off x="3849688" y="1"/>
            <a:ext cx="2946400" cy="496412"/>
          </a:xfrm>
          <a:prstGeom prst="rect">
            <a:avLst/>
          </a:prstGeom>
        </p:spPr>
        <p:txBody>
          <a:bodyPr vert="horz" lIns="91440" tIns="45720" rIns="91440" bIns="45720" rtlCol="0"/>
          <a:lstStyle>
            <a:lvl1pPr algn="r">
              <a:defRPr sz="1200"/>
            </a:lvl1pPr>
          </a:lstStyle>
          <a:p>
            <a:fld id="{37209329-4933-49EC-9661-FB362B6A728B}" type="datetimeFigureOut">
              <a:rPr lang="fr-FR" smtClean="0">
                <a:latin typeface="Roboto Light" charset="0"/>
              </a:rPr>
              <a:t>11/04/2019</a:t>
            </a:fld>
            <a:endParaRPr lang="fr-FR" dirty="0">
              <a:latin typeface="Roboto Light" charset="0"/>
            </a:endParaRPr>
          </a:p>
        </p:txBody>
      </p:sp>
      <p:sp>
        <p:nvSpPr>
          <p:cNvPr id="4" name="Espace réservé du pied de page 3"/>
          <p:cNvSpPr>
            <a:spLocks noGrp="1"/>
          </p:cNvSpPr>
          <p:nvPr>
            <p:ph type="ftr" sz="quarter" idx="2"/>
          </p:nvPr>
        </p:nvSpPr>
        <p:spPr>
          <a:xfrm>
            <a:off x="0" y="9428630"/>
            <a:ext cx="2946400" cy="496411"/>
          </a:xfrm>
          <a:prstGeom prst="rect">
            <a:avLst/>
          </a:prstGeom>
        </p:spPr>
        <p:txBody>
          <a:bodyPr vert="horz" lIns="91440" tIns="45720" rIns="91440" bIns="45720" rtlCol="0" anchor="b"/>
          <a:lstStyle>
            <a:lvl1pPr algn="l">
              <a:defRPr sz="1200"/>
            </a:lvl1pPr>
          </a:lstStyle>
          <a:p>
            <a:endParaRPr lang="fr-FR" dirty="0">
              <a:latin typeface="Roboto Light" charset="0"/>
            </a:endParaRPr>
          </a:p>
        </p:txBody>
      </p:sp>
      <p:sp>
        <p:nvSpPr>
          <p:cNvPr id="5" name="Espace réservé du numéro de diapositive 4"/>
          <p:cNvSpPr>
            <a:spLocks noGrp="1"/>
          </p:cNvSpPr>
          <p:nvPr>
            <p:ph type="sldNum" sz="quarter" idx="3"/>
          </p:nvPr>
        </p:nvSpPr>
        <p:spPr>
          <a:xfrm>
            <a:off x="3849688" y="9428630"/>
            <a:ext cx="2946400" cy="496411"/>
          </a:xfrm>
          <a:prstGeom prst="rect">
            <a:avLst/>
          </a:prstGeom>
        </p:spPr>
        <p:txBody>
          <a:bodyPr vert="horz" lIns="91440" tIns="45720" rIns="91440" bIns="45720" rtlCol="0" anchor="b"/>
          <a:lstStyle>
            <a:lvl1pPr algn="r">
              <a:defRPr sz="1200"/>
            </a:lvl1pPr>
          </a:lstStyle>
          <a:p>
            <a:fld id="{69433EF6-BE53-4E28-8D88-B015F923B3A4}" type="slidenum">
              <a:rPr lang="fr-FR" smtClean="0">
                <a:latin typeface="Roboto Light" charset="0"/>
              </a:rPr>
              <a:t>‹N°›</a:t>
            </a:fld>
            <a:endParaRPr lang="fr-FR" dirty="0">
              <a:latin typeface="Roboto Light" charset="0"/>
            </a:endParaRPr>
          </a:p>
        </p:txBody>
      </p:sp>
    </p:spTree>
    <p:extLst>
      <p:ext uri="{BB962C8B-B14F-4D97-AF65-F5344CB8AC3E}">
        <p14:creationId xmlns:p14="http://schemas.microsoft.com/office/powerpoint/2010/main" val="304897793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atin typeface="Roboto Light" charset="0"/>
              </a:defRPr>
            </a:lvl1pPr>
          </a:lstStyle>
          <a:p>
            <a:endParaRPr lang="fr-FR" dirty="0"/>
          </a:p>
        </p:txBody>
      </p:sp>
      <p:sp>
        <p:nvSpPr>
          <p:cNvPr id="3" name="Espace réservé de la date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atin typeface="Roboto Light" charset="0"/>
              </a:defRPr>
            </a:lvl1pPr>
          </a:lstStyle>
          <a:p>
            <a:fld id="{F643BCA1-3AF7-47A8-8153-4C4FD326E989}" type="datetimeFigureOut">
              <a:rPr lang="fr-FR" smtClean="0"/>
              <a:pPr/>
              <a:t>11/04/2019</a:t>
            </a:fld>
            <a:endParaRPr lang="fr-FR" dirty="0"/>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1" y="9428583"/>
            <a:ext cx="2945659" cy="496332"/>
          </a:xfrm>
          <a:prstGeom prst="rect">
            <a:avLst/>
          </a:prstGeom>
        </p:spPr>
        <p:txBody>
          <a:bodyPr vert="horz" lIns="91440" tIns="45720" rIns="91440" bIns="45720" rtlCol="0" anchor="b"/>
          <a:lstStyle>
            <a:lvl1pPr algn="l">
              <a:defRPr sz="1200">
                <a:latin typeface="Roboto Light" charset="0"/>
              </a:defRPr>
            </a:lvl1pPr>
          </a:lstStyle>
          <a:p>
            <a:endParaRPr lang="fr-FR" dirty="0"/>
          </a:p>
        </p:txBody>
      </p:sp>
      <p:sp>
        <p:nvSpPr>
          <p:cNvPr id="7" name="Espace réservé du numéro de diapositive 6"/>
          <p:cNvSpPr>
            <a:spLocks noGrp="1"/>
          </p:cNvSpPr>
          <p:nvPr>
            <p:ph type="sldNum" sz="quarter" idx="5"/>
          </p:nvPr>
        </p:nvSpPr>
        <p:spPr>
          <a:xfrm>
            <a:off x="3850444" y="9428583"/>
            <a:ext cx="2945659" cy="496332"/>
          </a:xfrm>
          <a:prstGeom prst="rect">
            <a:avLst/>
          </a:prstGeom>
        </p:spPr>
        <p:txBody>
          <a:bodyPr vert="horz" lIns="91440" tIns="45720" rIns="91440" bIns="45720" rtlCol="0" anchor="b"/>
          <a:lstStyle>
            <a:lvl1pPr algn="r">
              <a:defRPr sz="1200">
                <a:latin typeface="Roboto Light" charset="0"/>
              </a:defRPr>
            </a:lvl1pPr>
          </a:lstStyle>
          <a:p>
            <a:fld id="{36B6C05D-93DD-4BC7-9F06-7465D5FEB299}" type="slidenum">
              <a:rPr lang="fr-FR" smtClean="0"/>
              <a:pPr/>
              <a:t>‹N°›</a:t>
            </a:fld>
            <a:endParaRPr lang="fr-FR" dirty="0"/>
          </a:p>
        </p:txBody>
      </p:sp>
    </p:spTree>
    <p:extLst>
      <p:ext uri="{BB962C8B-B14F-4D97-AF65-F5344CB8AC3E}">
        <p14:creationId xmlns:p14="http://schemas.microsoft.com/office/powerpoint/2010/main" val="297249568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Roboto Light" charset="0"/>
        <a:ea typeface="+mn-ea"/>
        <a:cs typeface="+mn-cs"/>
      </a:defRPr>
    </a:lvl1pPr>
    <a:lvl2pPr marL="457200" algn="l" defTabSz="914400" rtl="0" eaLnBrk="1" latinLnBrk="0" hangingPunct="1">
      <a:defRPr sz="1200" kern="1200">
        <a:solidFill>
          <a:schemeClr val="tx1"/>
        </a:solidFill>
        <a:latin typeface="Roboto Light" charset="0"/>
        <a:ea typeface="+mn-ea"/>
        <a:cs typeface="+mn-cs"/>
      </a:defRPr>
    </a:lvl2pPr>
    <a:lvl3pPr marL="914400" algn="l" defTabSz="914400" rtl="0" eaLnBrk="1" latinLnBrk="0" hangingPunct="1">
      <a:defRPr sz="1200" kern="1200">
        <a:solidFill>
          <a:schemeClr val="tx1"/>
        </a:solidFill>
        <a:latin typeface="Roboto Light" charset="0"/>
        <a:ea typeface="+mn-ea"/>
        <a:cs typeface="+mn-cs"/>
      </a:defRPr>
    </a:lvl3pPr>
    <a:lvl4pPr marL="1371600" algn="l" defTabSz="914400" rtl="0" eaLnBrk="1" latinLnBrk="0" hangingPunct="1">
      <a:defRPr sz="1200" kern="1200">
        <a:solidFill>
          <a:schemeClr val="tx1"/>
        </a:solidFill>
        <a:latin typeface="Roboto Light" charset="0"/>
        <a:ea typeface="+mn-ea"/>
        <a:cs typeface="+mn-cs"/>
      </a:defRPr>
    </a:lvl4pPr>
    <a:lvl5pPr marL="1828800" algn="l" defTabSz="914400" rtl="0" eaLnBrk="1" latinLnBrk="0" hangingPunct="1">
      <a:defRPr sz="1200" kern="1200">
        <a:solidFill>
          <a:schemeClr val="tx1"/>
        </a:solidFill>
        <a:latin typeface="Roboto Light"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pied de page 3"/>
          <p:cNvSpPr>
            <a:spLocks noGrp="1"/>
          </p:cNvSpPr>
          <p:nvPr>
            <p:ph type="ftr" sz="quarter" idx="10"/>
          </p:nvPr>
        </p:nvSpPr>
        <p:spPr/>
        <p:txBody>
          <a:bodyPr/>
          <a:lstStyle/>
          <a:p>
            <a:endParaRPr lang="fr-FR" dirty="0"/>
          </a:p>
        </p:txBody>
      </p:sp>
      <p:sp>
        <p:nvSpPr>
          <p:cNvPr id="5" name="Espace réservé du numéro de diapositive 4"/>
          <p:cNvSpPr>
            <a:spLocks noGrp="1"/>
          </p:cNvSpPr>
          <p:nvPr>
            <p:ph type="sldNum" sz="quarter" idx="11"/>
          </p:nvPr>
        </p:nvSpPr>
        <p:spPr/>
        <p:txBody>
          <a:bodyPr/>
          <a:lstStyle/>
          <a:p>
            <a:fld id="{36B6C05D-93DD-4BC7-9F06-7465D5FEB299}" type="slidenum">
              <a:rPr lang="fr-FR" smtClean="0"/>
              <a:pPr/>
              <a:t>2</a:t>
            </a:fld>
            <a:endParaRPr lang="fr-FR" dirty="0"/>
          </a:p>
        </p:txBody>
      </p:sp>
    </p:spTree>
    <p:extLst>
      <p:ext uri="{BB962C8B-B14F-4D97-AF65-F5344CB8AC3E}">
        <p14:creationId xmlns:p14="http://schemas.microsoft.com/office/powerpoint/2010/main" val="3372693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A6E10AE3-19A3-4102-92BB-CBCCB445C80B}" type="slidenum">
              <a:rPr lang="fr-FR" smtClean="0"/>
              <a:t>‹N°›</a:t>
            </a:fld>
            <a:endParaRPr lang="fr-FR"/>
          </a:p>
        </p:txBody>
      </p:sp>
    </p:spTree>
    <p:extLst>
      <p:ext uri="{BB962C8B-B14F-4D97-AF65-F5344CB8AC3E}">
        <p14:creationId xmlns:p14="http://schemas.microsoft.com/office/powerpoint/2010/main" val="2247666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smtClean="0"/>
              <a:t>Modifiez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A6E10AE3-19A3-4102-92BB-CBCCB445C80B}" type="slidenum">
              <a:rPr lang="fr-FR" smtClean="0"/>
              <a:t>‹N°›</a:t>
            </a:fld>
            <a:endParaRPr lang="fr-FR"/>
          </a:p>
        </p:txBody>
      </p:sp>
    </p:spTree>
    <p:extLst>
      <p:ext uri="{BB962C8B-B14F-4D97-AF65-F5344CB8AC3E}">
        <p14:creationId xmlns:p14="http://schemas.microsoft.com/office/powerpoint/2010/main" val="1887214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vertical et tex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75776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403648" y="4437112"/>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A6E10AE3-19A3-4102-92BB-CBCCB445C80B}" type="slidenum">
              <a:rPr lang="fr-FR" smtClean="0"/>
              <a:t>‹N°›</a:t>
            </a:fld>
            <a:endParaRPr lang="fr-FR"/>
          </a:p>
        </p:txBody>
      </p:sp>
      <p:sp>
        <p:nvSpPr>
          <p:cNvPr id="8" name="Titre 7"/>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Tree>
    <p:extLst>
      <p:ext uri="{BB962C8B-B14F-4D97-AF65-F5344CB8AC3E}">
        <p14:creationId xmlns:p14="http://schemas.microsoft.com/office/powerpoint/2010/main" val="983306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1907704" y="188640"/>
            <a:ext cx="6948264" cy="908720"/>
          </a:xfrm>
          <a:prstGeom prst="rect">
            <a:avLst/>
          </a:prstGeom>
        </p:spPr>
        <p:txBody>
          <a:bodyPr/>
          <a:lstStyle/>
          <a:p>
            <a:r>
              <a:rPr lang="fr-FR" smtClean="0"/>
              <a:t>Modifiez le style du titre</a:t>
            </a:r>
            <a:endParaRPr lang="fr-FR" dirty="0"/>
          </a:p>
        </p:txBody>
      </p:sp>
      <p:sp>
        <p:nvSpPr>
          <p:cNvPr id="3" name="Espace réservé du contenu 2"/>
          <p:cNvSpPr>
            <a:spLocks noGrp="1"/>
          </p:cNvSpPr>
          <p:nvPr>
            <p:ph sz="half" idx="1"/>
          </p:nvPr>
        </p:nvSpPr>
        <p:spPr>
          <a:xfrm>
            <a:off x="251520" y="1600200"/>
            <a:ext cx="3672408"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A6E10AE3-19A3-4102-92BB-CBCCB445C80B}" type="slidenum">
              <a:rPr lang="fr-FR" smtClean="0"/>
              <a:t>‹N°›</a:t>
            </a:fld>
            <a:endParaRPr lang="fr-FR"/>
          </a:p>
        </p:txBody>
      </p:sp>
      <p:sp>
        <p:nvSpPr>
          <p:cNvPr id="10" name="Espace réservé du contenu 2"/>
          <p:cNvSpPr>
            <a:spLocks noGrp="1"/>
          </p:cNvSpPr>
          <p:nvPr>
            <p:ph sz="half" idx="13"/>
          </p:nvPr>
        </p:nvSpPr>
        <p:spPr>
          <a:xfrm>
            <a:off x="4716016" y="1600200"/>
            <a:ext cx="3672408"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18794" y="18519"/>
            <a:ext cx="1120655" cy="465240"/>
          </a:xfrm>
          <a:prstGeom prst="rect">
            <a:avLst/>
          </a:prstGeom>
        </p:spPr>
      </p:pic>
    </p:spTree>
    <p:extLst>
      <p:ext uri="{BB962C8B-B14F-4D97-AF65-F5344CB8AC3E}">
        <p14:creationId xmlns:p14="http://schemas.microsoft.com/office/powerpoint/2010/main" val="25961930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Page de présentation ou de partie">
    <p:spTree>
      <p:nvGrpSpPr>
        <p:cNvPr id="1" name=""/>
        <p:cNvGrpSpPr/>
        <p:nvPr/>
      </p:nvGrpSpPr>
      <p:grpSpPr>
        <a:xfrm>
          <a:off x="0" y="0"/>
          <a:ext cx="0" cy="0"/>
          <a:chOff x="0" y="0"/>
          <a:chExt cx="0" cy="0"/>
        </a:xfrm>
      </p:grpSpPr>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1309"/>
          </a:xfrm>
          <a:prstGeom prst="rect">
            <a:avLst/>
          </a:prstGeom>
        </p:spPr>
      </p:pic>
      <p:sp>
        <p:nvSpPr>
          <p:cNvPr id="6" name="Espace réservé du numéro de diapositive 5"/>
          <p:cNvSpPr>
            <a:spLocks noGrp="1"/>
          </p:cNvSpPr>
          <p:nvPr>
            <p:ph type="sldNum" sz="quarter" idx="12"/>
          </p:nvPr>
        </p:nvSpPr>
        <p:spPr>
          <a:xfrm>
            <a:off x="8197502" y="6390910"/>
            <a:ext cx="403878" cy="365125"/>
          </a:xfrm>
          <a:prstGeom prst="rect">
            <a:avLst/>
          </a:prstGeom>
        </p:spPr>
        <p:txBody>
          <a:bodyPr/>
          <a:lstStyle/>
          <a:p>
            <a:fld id="{1FC8907D-B208-DC44-82F5-2940ECA1C9FA}" type="slidenum">
              <a:rPr lang="fr-FR" smtClean="0"/>
              <a:t>‹N°›</a:t>
            </a:fld>
            <a:endParaRPr lang="fr-FR" dirty="0"/>
          </a:p>
        </p:txBody>
      </p:sp>
      <p:sp>
        <p:nvSpPr>
          <p:cNvPr id="2" name="Titre 1"/>
          <p:cNvSpPr>
            <a:spLocks noGrp="1"/>
          </p:cNvSpPr>
          <p:nvPr>
            <p:ph type="ctrTitle" hasCustomPrompt="1"/>
          </p:nvPr>
        </p:nvSpPr>
        <p:spPr>
          <a:xfrm>
            <a:off x="3090594" y="2238108"/>
            <a:ext cx="5826983" cy="1442078"/>
          </a:xfrm>
          <a:prstGeom prst="rect">
            <a:avLst/>
          </a:prstGeom>
        </p:spPr>
        <p:txBody>
          <a:bodyPr/>
          <a:lstStyle>
            <a:lvl1pPr>
              <a:defRPr sz="3200" b="1" i="0">
                <a:solidFill>
                  <a:schemeClr val="bg1"/>
                </a:solidFill>
                <a:latin typeface="Arial Black" charset="0"/>
                <a:ea typeface="Arial Black" charset="0"/>
                <a:cs typeface="Arial Black" charset="0"/>
              </a:defRPr>
            </a:lvl1pPr>
          </a:lstStyle>
          <a:p>
            <a:r>
              <a:rPr lang="fr-FR" dirty="0"/>
              <a:t>Cliquez et modifiez </a:t>
            </a:r>
            <a:br>
              <a:rPr lang="fr-FR" dirty="0"/>
            </a:br>
            <a:r>
              <a:rPr lang="fr-FR" dirty="0"/>
              <a:t>le titre</a:t>
            </a:r>
          </a:p>
        </p:txBody>
      </p:sp>
      <p:sp>
        <p:nvSpPr>
          <p:cNvPr id="3" name="Sous-titre 2"/>
          <p:cNvSpPr>
            <a:spLocks noGrp="1"/>
          </p:cNvSpPr>
          <p:nvPr>
            <p:ph type="subTitle" idx="1" hasCustomPrompt="1"/>
          </p:nvPr>
        </p:nvSpPr>
        <p:spPr>
          <a:xfrm>
            <a:off x="3090594" y="3716042"/>
            <a:ext cx="5826983" cy="1387175"/>
          </a:xfrm>
          <a:prstGeom prst="rect">
            <a:avLst/>
          </a:prstGeom>
        </p:spPr>
        <p:txBody>
          <a:bodyPr>
            <a:normAutofit/>
          </a:bodyPr>
          <a:lstStyle>
            <a:lvl1pPr marL="0" indent="0" algn="l">
              <a:buNone/>
              <a:defRPr sz="2800" b="0" i="0">
                <a:solidFill>
                  <a:schemeClr val="tx1"/>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Cliquez pour modifier le style </a:t>
            </a:r>
            <a:br>
              <a:rPr lang="fr-FR" dirty="0"/>
            </a:br>
            <a:r>
              <a:rPr lang="fr-FR" dirty="0"/>
              <a:t>des sous-titres du masque</a:t>
            </a:r>
          </a:p>
        </p:txBody>
      </p:sp>
      <p:grpSp>
        <p:nvGrpSpPr>
          <p:cNvPr id="10" name="Grouper 9"/>
          <p:cNvGrpSpPr/>
          <p:nvPr userDrawn="1"/>
        </p:nvGrpSpPr>
        <p:grpSpPr>
          <a:xfrm>
            <a:off x="3184313" y="2238108"/>
            <a:ext cx="525531" cy="171686"/>
            <a:chOff x="5391302" y="1426464"/>
            <a:chExt cx="604579" cy="197510"/>
          </a:xfrm>
          <a:solidFill>
            <a:schemeClr val="bg1"/>
          </a:solidFill>
        </p:grpSpPr>
        <p:sp>
          <p:nvSpPr>
            <p:cNvPr id="11" name="Rectangle 10"/>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345494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00794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a:t>Cliquez et modifiez le titre</a:t>
            </a:r>
          </a:p>
        </p:txBody>
      </p:sp>
      <p:sp>
        <p:nvSpPr>
          <p:cNvPr id="3" name="Espace réservé du contenu 2"/>
          <p:cNvSpPr>
            <a:spLocks noGrp="1"/>
          </p:cNvSpPr>
          <p:nvPr>
            <p:ph idx="1"/>
          </p:nvPr>
        </p:nvSpPr>
        <p:spPr>
          <a:xfrm>
            <a:off x="628650" y="1825625"/>
            <a:ext cx="7886700" cy="435133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628650" y="6356350"/>
            <a:ext cx="20574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3028950" y="6356350"/>
            <a:ext cx="30861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457950" y="6356350"/>
            <a:ext cx="2057400" cy="365125"/>
          </a:xfrm>
          <a:prstGeom prst="rect">
            <a:avLst/>
          </a:prstGeom>
        </p:spPr>
        <p:txBody>
          <a:bodyPr/>
          <a:lstStyle/>
          <a:p>
            <a:fld id="{E28C889A-86ED-E448-8A34-1A56CCC2FB43}" type="slidenum">
              <a:rPr lang="fr-FR" smtClean="0"/>
              <a:t>‹N°›</a:t>
            </a:fld>
            <a:endParaRPr lang="fr-FR"/>
          </a:p>
        </p:txBody>
      </p:sp>
    </p:spTree>
    <p:extLst>
      <p:ext uri="{BB962C8B-B14F-4D97-AF65-F5344CB8AC3E}">
        <p14:creationId xmlns:p14="http://schemas.microsoft.com/office/powerpoint/2010/main" val="4342486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8"/>
            <a:ext cx="7886700" cy="2852737"/>
          </a:xfrm>
          <a:prstGeom prst="rect">
            <a:avLst/>
          </a:prstGeom>
        </p:spPr>
        <p:txBody>
          <a:bodyPr anchor="b"/>
          <a:lstStyle>
            <a:lvl1pPr>
              <a:defRPr sz="6000"/>
            </a:lvl1pPr>
          </a:lstStyle>
          <a:p>
            <a:r>
              <a:rPr lang="fr-FR"/>
              <a:t>Cliquez et modifiez le titre</a:t>
            </a:r>
          </a:p>
        </p:txBody>
      </p:sp>
      <p:sp>
        <p:nvSpPr>
          <p:cNvPr id="3" name="Espace réservé du texte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a:xfrm>
            <a:off x="628650" y="6356350"/>
            <a:ext cx="20574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3028950" y="6356350"/>
            <a:ext cx="30861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457950" y="6356350"/>
            <a:ext cx="2057400" cy="365125"/>
          </a:xfrm>
          <a:prstGeom prst="rect">
            <a:avLst/>
          </a:prstGeom>
        </p:spPr>
        <p:txBody>
          <a:bodyPr/>
          <a:lstStyle/>
          <a:p>
            <a:fld id="{E28C889A-86ED-E448-8A34-1A56CCC2FB43}" type="slidenum">
              <a:rPr lang="fr-FR" smtClean="0"/>
              <a:t>‹N°›</a:t>
            </a:fld>
            <a:endParaRPr lang="fr-FR"/>
          </a:p>
        </p:txBody>
      </p:sp>
    </p:spTree>
    <p:extLst>
      <p:ext uri="{BB962C8B-B14F-4D97-AF65-F5344CB8AC3E}">
        <p14:creationId xmlns:p14="http://schemas.microsoft.com/office/powerpoint/2010/main" val="19776485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a:t>Cliquez et modifiez le titre</a:t>
            </a:r>
          </a:p>
        </p:txBody>
      </p:sp>
      <p:sp>
        <p:nvSpPr>
          <p:cNvPr id="3" name="Espace réservé du contenu 2"/>
          <p:cNvSpPr>
            <a:spLocks noGrp="1"/>
          </p:cNvSpPr>
          <p:nvPr>
            <p:ph sz="half" idx="1"/>
          </p:nvPr>
        </p:nvSpPr>
        <p:spPr>
          <a:xfrm>
            <a:off x="628650" y="1825625"/>
            <a:ext cx="3867150" cy="435133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825625"/>
            <a:ext cx="3867150" cy="435133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628650" y="6356350"/>
            <a:ext cx="2057400" cy="365125"/>
          </a:xfrm>
          <a:prstGeom prst="rect">
            <a:avLst/>
          </a:prstGeom>
        </p:spPr>
        <p:txBody>
          <a:bodyPr/>
          <a:lstStyle/>
          <a:p>
            <a:endParaRPr lang="fr-FR"/>
          </a:p>
        </p:txBody>
      </p:sp>
      <p:sp>
        <p:nvSpPr>
          <p:cNvPr id="6" name="Espace réservé du pied de page 5"/>
          <p:cNvSpPr>
            <a:spLocks noGrp="1"/>
          </p:cNvSpPr>
          <p:nvPr>
            <p:ph type="ftr" sz="quarter" idx="11"/>
          </p:nvPr>
        </p:nvSpPr>
        <p:spPr>
          <a:xfrm>
            <a:off x="3028950" y="6356350"/>
            <a:ext cx="30861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6457950" y="6356350"/>
            <a:ext cx="2057400" cy="365125"/>
          </a:xfrm>
          <a:prstGeom prst="rect">
            <a:avLst/>
          </a:prstGeom>
        </p:spPr>
        <p:txBody>
          <a:bodyPr/>
          <a:lstStyle/>
          <a:p>
            <a:fld id="{E28C889A-86ED-E448-8A34-1A56CCC2FB43}" type="slidenum">
              <a:rPr lang="fr-FR" smtClean="0"/>
              <a:t>‹N°›</a:t>
            </a:fld>
            <a:endParaRPr lang="fr-FR"/>
          </a:p>
        </p:txBody>
      </p:sp>
    </p:spTree>
    <p:extLst>
      <p:ext uri="{BB962C8B-B14F-4D97-AF65-F5344CB8AC3E}">
        <p14:creationId xmlns:p14="http://schemas.microsoft.com/office/powerpoint/2010/main" val="14705034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365125"/>
            <a:ext cx="7886700" cy="1325563"/>
          </a:xfrm>
          <a:prstGeom prst="rect">
            <a:avLst/>
          </a:prstGeom>
        </p:spPr>
        <p:txBody>
          <a:bodyPr/>
          <a:lstStyle/>
          <a:p>
            <a:r>
              <a:rPr lang="fr-FR"/>
              <a:t>Cliquez et modifiez le titre</a:t>
            </a:r>
          </a:p>
        </p:txBody>
      </p:sp>
      <p:sp>
        <p:nvSpPr>
          <p:cNvPr id="3" name="Espace réservé du texte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30238" y="2505075"/>
            <a:ext cx="3868737" cy="368458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29150" y="2505075"/>
            <a:ext cx="3887788" cy="368458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a:xfrm>
            <a:off x="628650" y="6356350"/>
            <a:ext cx="2057400" cy="365125"/>
          </a:xfrm>
          <a:prstGeom prst="rect">
            <a:avLst/>
          </a:prstGeom>
        </p:spPr>
        <p:txBody>
          <a:bodyPr/>
          <a:lstStyle/>
          <a:p>
            <a:endParaRPr lang="fr-FR"/>
          </a:p>
        </p:txBody>
      </p:sp>
      <p:sp>
        <p:nvSpPr>
          <p:cNvPr id="8" name="Espace réservé du pied de page 7"/>
          <p:cNvSpPr>
            <a:spLocks noGrp="1"/>
          </p:cNvSpPr>
          <p:nvPr>
            <p:ph type="ftr" sz="quarter" idx="11"/>
          </p:nvPr>
        </p:nvSpPr>
        <p:spPr>
          <a:xfrm>
            <a:off x="3028950" y="6356350"/>
            <a:ext cx="3086100" cy="365125"/>
          </a:xfrm>
          <a:prstGeom prst="rect">
            <a:avLst/>
          </a:prstGeom>
        </p:spPr>
        <p:txBody>
          <a:bodyPr/>
          <a:lstStyle/>
          <a:p>
            <a:endParaRPr lang="fr-FR"/>
          </a:p>
        </p:txBody>
      </p:sp>
      <p:sp>
        <p:nvSpPr>
          <p:cNvPr id="9" name="Espace réservé du numéro de diapositive 8"/>
          <p:cNvSpPr>
            <a:spLocks noGrp="1"/>
          </p:cNvSpPr>
          <p:nvPr>
            <p:ph type="sldNum" sz="quarter" idx="12"/>
          </p:nvPr>
        </p:nvSpPr>
        <p:spPr>
          <a:xfrm>
            <a:off x="6457950" y="6356350"/>
            <a:ext cx="2057400" cy="365125"/>
          </a:xfrm>
          <a:prstGeom prst="rect">
            <a:avLst/>
          </a:prstGeom>
        </p:spPr>
        <p:txBody>
          <a:bodyPr/>
          <a:lstStyle/>
          <a:p>
            <a:fld id="{E28C889A-86ED-E448-8A34-1A56CCC2FB43}" type="slidenum">
              <a:rPr lang="fr-FR" smtClean="0"/>
              <a:t>‹N°›</a:t>
            </a:fld>
            <a:endParaRPr lang="fr-FR"/>
          </a:p>
        </p:txBody>
      </p:sp>
    </p:spTree>
    <p:extLst>
      <p:ext uri="{BB962C8B-B14F-4D97-AF65-F5344CB8AC3E}">
        <p14:creationId xmlns:p14="http://schemas.microsoft.com/office/powerpoint/2010/main" val="1402586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smtClean="0"/>
              <a:t>Modifiez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A6E10AE3-19A3-4102-92BB-CBCCB445C80B}" type="slidenum">
              <a:rPr lang="fr-FR" smtClean="0"/>
              <a:t>‹N°›</a:t>
            </a:fld>
            <a:endParaRPr lang="fr-FR"/>
          </a:p>
        </p:txBody>
      </p:sp>
    </p:spTree>
    <p:extLst>
      <p:ext uri="{BB962C8B-B14F-4D97-AF65-F5344CB8AC3E}">
        <p14:creationId xmlns:p14="http://schemas.microsoft.com/office/powerpoint/2010/main" val="42229850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a:t>Cliquez et modifiez le titre</a:t>
            </a:r>
          </a:p>
        </p:txBody>
      </p:sp>
      <p:sp>
        <p:nvSpPr>
          <p:cNvPr id="3" name="Espace réservé de la date 2"/>
          <p:cNvSpPr>
            <a:spLocks noGrp="1"/>
          </p:cNvSpPr>
          <p:nvPr>
            <p:ph type="dt" sz="half" idx="10"/>
          </p:nvPr>
        </p:nvSpPr>
        <p:spPr>
          <a:xfrm>
            <a:off x="628650" y="6356350"/>
            <a:ext cx="2057400" cy="365125"/>
          </a:xfrm>
          <a:prstGeom prst="rect">
            <a:avLst/>
          </a:prstGeom>
        </p:spPr>
        <p:txBody>
          <a:bodyPr/>
          <a:lstStyle/>
          <a:p>
            <a:endParaRPr lang="fr-FR"/>
          </a:p>
        </p:txBody>
      </p:sp>
      <p:sp>
        <p:nvSpPr>
          <p:cNvPr id="4" name="Espace réservé du pied de page 3"/>
          <p:cNvSpPr>
            <a:spLocks noGrp="1"/>
          </p:cNvSpPr>
          <p:nvPr>
            <p:ph type="ftr" sz="quarter" idx="11"/>
          </p:nvPr>
        </p:nvSpPr>
        <p:spPr>
          <a:xfrm>
            <a:off x="3028950" y="6356350"/>
            <a:ext cx="3086100" cy="365125"/>
          </a:xfrm>
          <a:prstGeom prst="rect">
            <a:avLst/>
          </a:prstGeom>
        </p:spPr>
        <p:txBody>
          <a:bodyPr/>
          <a:lstStyle/>
          <a:p>
            <a:endParaRPr lang="fr-FR"/>
          </a:p>
        </p:txBody>
      </p:sp>
      <p:sp>
        <p:nvSpPr>
          <p:cNvPr id="5" name="Espace réservé du numéro de diapositive 4"/>
          <p:cNvSpPr>
            <a:spLocks noGrp="1"/>
          </p:cNvSpPr>
          <p:nvPr>
            <p:ph type="sldNum" sz="quarter" idx="12"/>
          </p:nvPr>
        </p:nvSpPr>
        <p:spPr>
          <a:xfrm>
            <a:off x="6457950" y="6356350"/>
            <a:ext cx="2057400" cy="365125"/>
          </a:xfrm>
          <a:prstGeom prst="rect">
            <a:avLst/>
          </a:prstGeom>
        </p:spPr>
        <p:txBody>
          <a:bodyPr/>
          <a:lstStyle/>
          <a:p>
            <a:fld id="{E28C889A-86ED-E448-8A34-1A56CCC2FB43}" type="slidenum">
              <a:rPr lang="fr-FR" smtClean="0"/>
              <a:t>‹N°›</a:t>
            </a:fld>
            <a:endParaRPr lang="fr-FR"/>
          </a:p>
        </p:txBody>
      </p:sp>
    </p:spTree>
    <p:extLst>
      <p:ext uri="{BB962C8B-B14F-4D97-AF65-F5344CB8AC3E}">
        <p14:creationId xmlns:p14="http://schemas.microsoft.com/office/powerpoint/2010/main" val="5524734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628650" y="6356350"/>
            <a:ext cx="2057400" cy="365125"/>
          </a:xfrm>
          <a:prstGeom prst="rect">
            <a:avLst/>
          </a:prstGeom>
        </p:spPr>
        <p:txBody>
          <a:bodyPr/>
          <a:lstStyle/>
          <a:p>
            <a:endParaRPr lang="fr-FR"/>
          </a:p>
        </p:txBody>
      </p:sp>
      <p:sp>
        <p:nvSpPr>
          <p:cNvPr id="3" name="Espace réservé du pied de page 2"/>
          <p:cNvSpPr>
            <a:spLocks noGrp="1"/>
          </p:cNvSpPr>
          <p:nvPr>
            <p:ph type="ftr" sz="quarter" idx="11"/>
          </p:nvPr>
        </p:nvSpPr>
        <p:spPr>
          <a:xfrm>
            <a:off x="3028950" y="6356350"/>
            <a:ext cx="3086100" cy="365125"/>
          </a:xfrm>
          <a:prstGeom prst="rect">
            <a:avLst/>
          </a:prstGeom>
        </p:spPr>
        <p:txBody>
          <a:bodyPr/>
          <a:lstStyle/>
          <a:p>
            <a:endParaRPr lang="fr-FR"/>
          </a:p>
        </p:txBody>
      </p:sp>
      <p:sp>
        <p:nvSpPr>
          <p:cNvPr id="4" name="Espace réservé du numéro de diapositive 3"/>
          <p:cNvSpPr>
            <a:spLocks noGrp="1"/>
          </p:cNvSpPr>
          <p:nvPr>
            <p:ph type="sldNum" sz="quarter" idx="12"/>
          </p:nvPr>
        </p:nvSpPr>
        <p:spPr>
          <a:xfrm>
            <a:off x="6457950" y="6356350"/>
            <a:ext cx="2057400" cy="365125"/>
          </a:xfrm>
          <a:prstGeom prst="rect">
            <a:avLst/>
          </a:prstGeom>
        </p:spPr>
        <p:txBody>
          <a:bodyPr/>
          <a:lstStyle/>
          <a:p>
            <a:fld id="{E28C889A-86ED-E448-8A34-1A56CCC2FB43}" type="slidenum">
              <a:rPr lang="fr-FR" smtClean="0"/>
              <a:t>‹N°›</a:t>
            </a:fld>
            <a:endParaRPr lang="fr-FR"/>
          </a:p>
        </p:txBody>
      </p:sp>
    </p:spTree>
    <p:extLst>
      <p:ext uri="{BB962C8B-B14F-4D97-AF65-F5344CB8AC3E}">
        <p14:creationId xmlns:p14="http://schemas.microsoft.com/office/powerpoint/2010/main" val="11434082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a:prstGeom prst="rect">
            <a:avLst/>
          </a:prstGeom>
        </p:spPr>
        <p:txBody>
          <a:bodyPr anchor="b"/>
          <a:lstStyle>
            <a:lvl1pPr>
              <a:defRPr sz="3200"/>
            </a:lvl1pPr>
          </a:lstStyle>
          <a:p>
            <a:r>
              <a:rPr lang="fr-FR"/>
              <a:t>Cliquez et modifiez le titre</a:t>
            </a:r>
          </a:p>
        </p:txBody>
      </p:sp>
      <p:sp>
        <p:nvSpPr>
          <p:cNvPr id="3" name="Espace réservé du contenu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p:cNvSpPr>
            <a:spLocks noGrp="1"/>
          </p:cNvSpPr>
          <p:nvPr>
            <p:ph type="dt" sz="half" idx="10"/>
          </p:nvPr>
        </p:nvSpPr>
        <p:spPr>
          <a:xfrm>
            <a:off x="628650" y="6356350"/>
            <a:ext cx="2057400" cy="365125"/>
          </a:xfrm>
          <a:prstGeom prst="rect">
            <a:avLst/>
          </a:prstGeom>
        </p:spPr>
        <p:txBody>
          <a:bodyPr/>
          <a:lstStyle/>
          <a:p>
            <a:endParaRPr lang="fr-FR"/>
          </a:p>
        </p:txBody>
      </p:sp>
      <p:sp>
        <p:nvSpPr>
          <p:cNvPr id="6" name="Espace réservé du pied de page 5"/>
          <p:cNvSpPr>
            <a:spLocks noGrp="1"/>
          </p:cNvSpPr>
          <p:nvPr>
            <p:ph type="ftr" sz="quarter" idx="11"/>
          </p:nvPr>
        </p:nvSpPr>
        <p:spPr>
          <a:xfrm>
            <a:off x="3028950" y="6356350"/>
            <a:ext cx="30861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6457950" y="6356350"/>
            <a:ext cx="2057400" cy="365125"/>
          </a:xfrm>
          <a:prstGeom prst="rect">
            <a:avLst/>
          </a:prstGeom>
        </p:spPr>
        <p:txBody>
          <a:bodyPr/>
          <a:lstStyle/>
          <a:p>
            <a:fld id="{E28C889A-86ED-E448-8A34-1A56CCC2FB43}" type="slidenum">
              <a:rPr lang="fr-FR" smtClean="0"/>
              <a:t>‹N°›</a:t>
            </a:fld>
            <a:endParaRPr lang="fr-FR"/>
          </a:p>
        </p:txBody>
      </p:sp>
    </p:spTree>
    <p:extLst>
      <p:ext uri="{BB962C8B-B14F-4D97-AF65-F5344CB8AC3E}">
        <p14:creationId xmlns:p14="http://schemas.microsoft.com/office/powerpoint/2010/main" val="1882132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a:prstGeom prst="rect">
            <a:avLst/>
          </a:prstGeom>
        </p:spPr>
        <p:txBody>
          <a:bodyPr anchor="b"/>
          <a:lstStyle>
            <a:lvl1pPr>
              <a:defRPr sz="3200"/>
            </a:lvl1pPr>
          </a:lstStyle>
          <a:p>
            <a:r>
              <a:rPr lang="fr-FR"/>
              <a:t>Cliquez et modifiez le titre</a:t>
            </a:r>
          </a:p>
        </p:txBody>
      </p:sp>
      <p:sp>
        <p:nvSpPr>
          <p:cNvPr id="3" name="Espace réservé pour une image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p:cNvSpPr>
            <a:spLocks noGrp="1"/>
          </p:cNvSpPr>
          <p:nvPr>
            <p:ph type="dt" sz="half" idx="10"/>
          </p:nvPr>
        </p:nvSpPr>
        <p:spPr>
          <a:xfrm>
            <a:off x="628650" y="6356350"/>
            <a:ext cx="2057400" cy="365125"/>
          </a:xfrm>
          <a:prstGeom prst="rect">
            <a:avLst/>
          </a:prstGeom>
        </p:spPr>
        <p:txBody>
          <a:bodyPr/>
          <a:lstStyle/>
          <a:p>
            <a:endParaRPr lang="fr-FR"/>
          </a:p>
        </p:txBody>
      </p:sp>
      <p:sp>
        <p:nvSpPr>
          <p:cNvPr id="6" name="Espace réservé du pied de page 5"/>
          <p:cNvSpPr>
            <a:spLocks noGrp="1"/>
          </p:cNvSpPr>
          <p:nvPr>
            <p:ph type="ftr" sz="quarter" idx="11"/>
          </p:nvPr>
        </p:nvSpPr>
        <p:spPr>
          <a:xfrm>
            <a:off x="3028950" y="6356350"/>
            <a:ext cx="30861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6457950" y="6356350"/>
            <a:ext cx="2057400" cy="365125"/>
          </a:xfrm>
          <a:prstGeom prst="rect">
            <a:avLst/>
          </a:prstGeom>
        </p:spPr>
        <p:txBody>
          <a:bodyPr/>
          <a:lstStyle/>
          <a:p>
            <a:fld id="{E28C889A-86ED-E448-8A34-1A56CCC2FB43}" type="slidenum">
              <a:rPr lang="fr-FR" smtClean="0"/>
              <a:t>‹N°›</a:t>
            </a:fld>
            <a:endParaRPr lang="fr-FR"/>
          </a:p>
        </p:txBody>
      </p:sp>
    </p:spTree>
    <p:extLst>
      <p:ext uri="{BB962C8B-B14F-4D97-AF65-F5344CB8AC3E}">
        <p14:creationId xmlns:p14="http://schemas.microsoft.com/office/powerpoint/2010/main" val="5594129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5"/>
            <a:ext cx="7886700" cy="1325563"/>
          </a:xfrm>
          <a:prstGeom prst="rect">
            <a:avLst/>
          </a:prstGeom>
        </p:spPr>
        <p:txBody>
          <a:bodyPr/>
          <a:lstStyle/>
          <a:p>
            <a:r>
              <a:rPr lang="fr-FR"/>
              <a:t>Cliquez et modifiez le titre</a:t>
            </a:r>
          </a:p>
        </p:txBody>
      </p:sp>
      <p:sp>
        <p:nvSpPr>
          <p:cNvPr id="3" name="Espace réservé du texte vertical 2"/>
          <p:cNvSpPr>
            <a:spLocks noGrp="1"/>
          </p:cNvSpPr>
          <p:nvPr>
            <p:ph type="body" orient="vert" idx="1"/>
          </p:nvPr>
        </p:nvSpPr>
        <p:spPr>
          <a:xfrm>
            <a:off x="628650" y="1825625"/>
            <a:ext cx="7886700" cy="4351338"/>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628650" y="6356350"/>
            <a:ext cx="20574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3028950" y="6356350"/>
            <a:ext cx="30861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457950" y="6356350"/>
            <a:ext cx="2057400" cy="365125"/>
          </a:xfrm>
          <a:prstGeom prst="rect">
            <a:avLst/>
          </a:prstGeom>
        </p:spPr>
        <p:txBody>
          <a:bodyPr/>
          <a:lstStyle/>
          <a:p>
            <a:fld id="{E28C889A-86ED-E448-8A34-1A56CCC2FB43}" type="slidenum">
              <a:rPr lang="fr-FR" smtClean="0"/>
              <a:t>‹N°›</a:t>
            </a:fld>
            <a:endParaRPr lang="fr-FR"/>
          </a:p>
        </p:txBody>
      </p:sp>
    </p:spTree>
    <p:extLst>
      <p:ext uri="{BB962C8B-B14F-4D97-AF65-F5344CB8AC3E}">
        <p14:creationId xmlns:p14="http://schemas.microsoft.com/office/powerpoint/2010/main" val="18841676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365125"/>
            <a:ext cx="1971675" cy="5811838"/>
          </a:xfrm>
          <a:prstGeom prst="rect">
            <a:avLst/>
          </a:prstGeo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628650" y="365125"/>
            <a:ext cx="5762625" cy="5811838"/>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628650" y="6356350"/>
            <a:ext cx="20574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3028950" y="6356350"/>
            <a:ext cx="30861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457950" y="6356350"/>
            <a:ext cx="2057400" cy="365125"/>
          </a:xfrm>
          <a:prstGeom prst="rect">
            <a:avLst/>
          </a:prstGeom>
        </p:spPr>
        <p:txBody>
          <a:bodyPr/>
          <a:lstStyle/>
          <a:p>
            <a:fld id="{E28C889A-86ED-E448-8A34-1A56CCC2FB43}" type="slidenum">
              <a:rPr lang="fr-FR" smtClean="0"/>
              <a:t>‹N°›</a:t>
            </a:fld>
            <a:endParaRPr lang="fr-FR"/>
          </a:p>
        </p:txBody>
      </p:sp>
    </p:spTree>
    <p:extLst>
      <p:ext uri="{BB962C8B-B14F-4D97-AF65-F5344CB8AC3E}">
        <p14:creationId xmlns:p14="http://schemas.microsoft.com/office/powerpoint/2010/main" val="14734420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et modifiez le titre</a:t>
            </a:r>
          </a:p>
        </p:txBody>
      </p:sp>
      <p:sp>
        <p:nvSpPr>
          <p:cNvPr id="5" name="Espace réservé du numéro de diapositive 4"/>
          <p:cNvSpPr>
            <a:spLocks noGrp="1"/>
          </p:cNvSpPr>
          <p:nvPr>
            <p:ph type="sldNum" sz="quarter" idx="12"/>
          </p:nvPr>
        </p:nvSpPr>
        <p:spPr>
          <a:xfrm>
            <a:off x="8249851" y="6390910"/>
            <a:ext cx="351529" cy="365125"/>
          </a:xfrm>
        </p:spPr>
        <p:txBody>
          <a:bodyPr/>
          <a:lstStyle/>
          <a:p>
            <a:fld id="{C6B7B3CB-E3BA-F74C-AB76-86EFC5843CD6}" type="slidenum">
              <a:rPr lang="fr-FR" smtClean="0"/>
              <a:pPr/>
              <a:t>‹N°›</a:t>
            </a:fld>
            <a:endParaRPr lang="fr-FR" dirty="0"/>
          </a:p>
        </p:txBody>
      </p:sp>
      <p:sp>
        <p:nvSpPr>
          <p:cNvPr id="8" name="Espace réservé du texte 7"/>
          <p:cNvSpPr>
            <a:spLocks noGrp="1"/>
          </p:cNvSpPr>
          <p:nvPr>
            <p:ph type="body" sz="quarter" idx="13"/>
          </p:nvPr>
        </p:nvSpPr>
        <p:spPr>
          <a:xfrm>
            <a:off x="3011069" y="5059680"/>
            <a:ext cx="5590006" cy="875983"/>
          </a:xfrm>
        </p:spPr>
        <p:txBody>
          <a:bodyPr>
            <a:normAutofit/>
          </a:bodyPr>
          <a:lstStyle>
            <a:lvl1pPr>
              <a:defRPr sz="1500"/>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a:t>Cliquez pour modifier les styles du texte du masque</a:t>
            </a:r>
          </a:p>
        </p:txBody>
      </p:sp>
      <p:sp>
        <p:nvSpPr>
          <p:cNvPr id="10" name="Espace réservé du texte 9"/>
          <p:cNvSpPr>
            <a:spLocks noGrp="1"/>
          </p:cNvSpPr>
          <p:nvPr>
            <p:ph type="body" sz="quarter" idx="14"/>
          </p:nvPr>
        </p:nvSpPr>
        <p:spPr>
          <a:xfrm>
            <a:off x="3011069" y="3370130"/>
            <a:ext cx="5590006" cy="1156980"/>
          </a:xfrm>
        </p:spPr>
        <p:txBody>
          <a:bodyPr>
            <a:noAutofit/>
          </a:bodyPr>
          <a:lstStyle>
            <a:lvl1pPr marL="0" indent="0">
              <a:buFont typeface="Arial"/>
              <a:buNone/>
              <a:defRPr sz="2800"/>
            </a:lvl1pPr>
            <a:lvl2pPr marL="0" indent="0">
              <a:buNone/>
              <a:defRPr sz="3000"/>
            </a:lvl2pPr>
            <a:lvl3pPr marL="0" indent="0">
              <a:buNone/>
              <a:defRPr sz="3000"/>
            </a:lvl3pPr>
            <a:lvl4pPr marL="0" indent="0">
              <a:buNone/>
              <a:defRPr sz="3000"/>
            </a:lvl4pPr>
            <a:lvl5pPr marL="0" indent="0">
              <a:buNone/>
              <a:defRPr sz="3000"/>
            </a:lvl5pPr>
          </a:lstStyle>
          <a:p>
            <a:pPr lvl="0"/>
            <a:r>
              <a:rPr lang="fr-FR" dirty="0"/>
              <a:t>Cliquez pour modifier les styles du texte du masque</a:t>
            </a:r>
          </a:p>
        </p:txBody>
      </p:sp>
    </p:spTree>
    <p:extLst>
      <p:ext uri="{BB962C8B-B14F-4D97-AF65-F5344CB8AC3E}">
        <p14:creationId xmlns:p14="http://schemas.microsoft.com/office/powerpoint/2010/main" val="10920597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et modifiez le titre</a:t>
            </a:r>
          </a:p>
        </p:txBody>
      </p:sp>
      <p:sp>
        <p:nvSpPr>
          <p:cNvPr id="5" name="Espace réservé du numéro de diapositive 4"/>
          <p:cNvSpPr>
            <a:spLocks noGrp="1"/>
          </p:cNvSpPr>
          <p:nvPr>
            <p:ph type="sldNum" sz="quarter" idx="12"/>
          </p:nvPr>
        </p:nvSpPr>
        <p:spPr>
          <a:xfrm>
            <a:off x="8249851" y="6390910"/>
            <a:ext cx="351529" cy="365125"/>
          </a:xfrm>
        </p:spPr>
        <p:txBody>
          <a:bodyPr/>
          <a:lstStyle/>
          <a:p>
            <a:fld id="{C6B7B3CB-E3BA-F74C-AB76-86EFC5843CD6}" type="slidenum">
              <a:rPr lang="fr-FR" smtClean="0"/>
              <a:pPr/>
              <a:t>‹N°›</a:t>
            </a:fld>
            <a:endParaRPr lang="fr-FR" dirty="0"/>
          </a:p>
        </p:txBody>
      </p:sp>
      <p:sp>
        <p:nvSpPr>
          <p:cNvPr id="8" name="Espace réservé du texte 7"/>
          <p:cNvSpPr>
            <a:spLocks noGrp="1"/>
          </p:cNvSpPr>
          <p:nvPr>
            <p:ph type="body" sz="quarter" idx="13"/>
          </p:nvPr>
        </p:nvSpPr>
        <p:spPr>
          <a:xfrm>
            <a:off x="3011069" y="5059680"/>
            <a:ext cx="5590006" cy="875983"/>
          </a:xfrm>
        </p:spPr>
        <p:txBody>
          <a:bodyPr>
            <a:normAutofit/>
          </a:bodyPr>
          <a:lstStyle>
            <a:lvl1pPr>
              <a:defRPr sz="1500"/>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a:t>Cliquez pour modifier les styles du texte du masque</a:t>
            </a:r>
          </a:p>
        </p:txBody>
      </p:sp>
      <p:sp>
        <p:nvSpPr>
          <p:cNvPr id="10" name="Espace réservé du texte 9"/>
          <p:cNvSpPr>
            <a:spLocks noGrp="1"/>
          </p:cNvSpPr>
          <p:nvPr>
            <p:ph type="body" sz="quarter" idx="14"/>
          </p:nvPr>
        </p:nvSpPr>
        <p:spPr>
          <a:xfrm>
            <a:off x="3011069" y="3370130"/>
            <a:ext cx="5590006" cy="1156980"/>
          </a:xfrm>
        </p:spPr>
        <p:txBody>
          <a:bodyPr>
            <a:noAutofit/>
          </a:bodyPr>
          <a:lstStyle>
            <a:lvl1pPr marL="0" indent="0">
              <a:buFont typeface="Arial"/>
              <a:buNone/>
              <a:defRPr sz="2800"/>
            </a:lvl1pPr>
            <a:lvl2pPr marL="0" indent="0">
              <a:buNone/>
              <a:defRPr sz="3000"/>
            </a:lvl2pPr>
            <a:lvl3pPr marL="0" indent="0">
              <a:buNone/>
              <a:defRPr sz="3000"/>
            </a:lvl3pPr>
            <a:lvl4pPr marL="0" indent="0">
              <a:buNone/>
              <a:defRPr sz="3000"/>
            </a:lvl4pPr>
            <a:lvl5pPr marL="0" indent="0">
              <a:buNone/>
              <a:defRPr sz="3000"/>
            </a:lvl5pPr>
          </a:lstStyle>
          <a:p>
            <a:pPr lvl="0"/>
            <a:r>
              <a:rPr lang="fr-FR" dirty="0"/>
              <a:t>Cliquez pour modifier les styles du texte du masque</a:t>
            </a:r>
          </a:p>
        </p:txBody>
      </p:sp>
    </p:spTree>
    <p:extLst>
      <p:ext uri="{BB962C8B-B14F-4D97-AF65-F5344CB8AC3E}">
        <p14:creationId xmlns:p14="http://schemas.microsoft.com/office/powerpoint/2010/main" val="27123696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et modifiez le titre</a:t>
            </a:r>
          </a:p>
        </p:txBody>
      </p:sp>
      <p:sp>
        <p:nvSpPr>
          <p:cNvPr id="5" name="Espace réservé du numéro de diapositive 4"/>
          <p:cNvSpPr>
            <a:spLocks noGrp="1"/>
          </p:cNvSpPr>
          <p:nvPr>
            <p:ph type="sldNum" sz="quarter" idx="12"/>
          </p:nvPr>
        </p:nvSpPr>
        <p:spPr>
          <a:xfrm>
            <a:off x="8249851" y="6390910"/>
            <a:ext cx="351529" cy="365125"/>
          </a:xfrm>
        </p:spPr>
        <p:txBody>
          <a:bodyPr/>
          <a:lstStyle/>
          <a:p>
            <a:fld id="{C6B7B3CB-E3BA-F74C-AB76-86EFC5843CD6}" type="slidenum">
              <a:rPr lang="fr-FR" smtClean="0"/>
              <a:pPr/>
              <a:t>‹N°›</a:t>
            </a:fld>
            <a:endParaRPr lang="fr-FR" dirty="0"/>
          </a:p>
        </p:txBody>
      </p:sp>
      <p:sp>
        <p:nvSpPr>
          <p:cNvPr id="8" name="Espace réservé du texte 7"/>
          <p:cNvSpPr>
            <a:spLocks noGrp="1"/>
          </p:cNvSpPr>
          <p:nvPr>
            <p:ph type="body" sz="quarter" idx="13"/>
          </p:nvPr>
        </p:nvSpPr>
        <p:spPr>
          <a:xfrm>
            <a:off x="3011069" y="5059680"/>
            <a:ext cx="5590006" cy="875983"/>
          </a:xfrm>
        </p:spPr>
        <p:txBody>
          <a:bodyPr>
            <a:normAutofit/>
          </a:bodyPr>
          <a:lstStyle>
            <a:lvl1pPr>
              <a:defRPr sz="1500"/>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a:t>Cliquez pour modifier les styles du texte du masque</a:t>
            </a:r>
          </a:p>
        </p:txBody>
      </p:sp>
      <p:sp>
        <p:nvSpPr>
          <p:cNvPr id="10" name="Espace réservé du texte 9"/>
          <p:cNvSpPr>
            <a:spLocks noGrp="1"/>
          </p:cNvSpPr>
          <p:nvPr>
            <p:ph type="body" sz="quarter" idx="14"/>
          </p:nvPr>
        </p:nvSpPr>
        <p:spPr>
          <a:xfrm>
            <a:off x="3011069" y="3370130"/>
            <a:ext cx="5590006" cy="1156980"/>
          </a:xfrm>
        </p:spPr>
        <p:txBody>
          <a:bodyPr>
            <a:noAutofit/>
          </a:bodyPr>
          <a:lstStyle>
            <a:lvl1pPr marL="0" indent="0">
              <a:buFont typeface="Arial"/>
              <a:buNone/>
              <a:defRPr sz="2800"/>
            </a:lvl1pPr>
            <a:lvl2pPr marL="0" indent="0">
              <a:buNone/>
              <a:defRPr sz="3000"/>
            </a:lvl2pPr>
            <a:lvl3pPr marL="0" indent="0">
              <a:buNone/>
              <a:defRPr sz="3000"/>
            </a:lvl3pPr>
            <a:lvl4pPr marL="0" indent="0">
              <a:buNone/>
              <a:defRPr sz="3000"/>
            </a:lvl4pPr>
            <a:lvl5pPr marL="0" indent="0">
              <a:buNone/>
              <a:defRPr sz="3000"/>
            </a:lvl5pPr>
          </a:lstStyle>
          <a:p>
            <a:pPr lvl="0"/>
            <a:r>
              <a:rPr lang="fr-FR" dirty="0"/>
              <a:t>Cliquez pour modifier les styles du texte du masque</a:t>
            </a:r>
          </a:p>
        </p:txBody>
      </p:sp>
    </p:spTree>
    <p:extLst>
      <p:ext uri="{BB962C8B-B14F-4D97-AF65-F5344CB8AC3E}">
        <p14:creationId xmlns:p14="http://schemas.microsoft.com/office/powerpoint/2010/main" val="77901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et modifiez le titre</a:t>
            </a:r>
          </a:p>
        </p:txBody>
      </p:sp>
      <p:sp>
        <p:nvSpPr>
          <p:cNvPr id="5" name="Espace réservé du numéro de diapositive 4"/>
          <p:cNvSpPr>
            <a:spLocks noGrp="1"/>
          </p:cNvSpPr>
          <p:nvPr>
            <p:ph type="sldNum" sz="quarter" idx="12"/>
          </p:nvPr>
        </p:nvSpPr>
        <p:spPr>
          <a:xfrm>
            <a:off x="8249851" y="6390910"/>
            <a:ext cx="351529" cy="365125"/>
          </a:xfrm>
        </p:spPr>
        <p:txBody>
          <a:bodyPr/>
          <a:lstStyle/>
          <a:p>
            <a:fld id="{C6B7B3CB-E3BA-F74C-AB76-86EFC5843CD6}" type="slidenum">
              <a:rPr lang="fr-FR" smtClean="0"/>
              <a:pPr/>
              <a:t>‹N°›</a:t>
            </a:fld>
            <a:endParaRPr lang="fr-FR" dirty="0"/>
          </a:p>
        </p:txBody>
      </p:sp>
      <p:sp>
        <p:nvSpPr>
          <p:cNvPr id="8" name="Espace réservé du texte 7"/>
          <p:cNvSpPr>
            <a:spLocks noGrp="1"/>
          </p:cNvSpPr>
          <p:nvPr>
            <p:ph type="body" sz="quarter" idx="13"/>
          </p:nvPr>
        </p:nvSpPr>
        <p:spPr>
          <a:xfrm>
            <a:off x="3011069" y="5059680"/>
            <a:ext cx="5590006" cy="875983"/>
          </a:xfrm>
        </p:spPr>
        <p:txBody>
          <a:bodyPr>
            <a:normAutofit/>
          </a:bodyPr>
          <a:lstStyle>
            <a:lvl1pPr>
              <a:defRPr sz="1500"/>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a:t>Cliquez pour modifier les styles du texte du masque</a:t>
            </a:r>
          </a:p>
        </p:txBody>
      </p:sp>
      <p:sp>
        <p:nvSpPr>
          <p:cNvPr id="10" name="Espace réservé du texte 9"/>
          <p:cNvSpPr>
            <a:spLocks noGrp="1"/>
          </p:cNvSpPr>
          <p:nvPr>
            <p:ph type="body" sz="quarter" idx="14"/>
          </p:nvPr>
        </p:nvSpPr>
        <p:spPr>
          <a:xfrm>
            <a:off x="3011069" y="3370130"/>
            <a:ext cx="5590006" cy="1156980"/>
          </a:xfrm>
        </p:spPr>
        <p:txBody>
          <a:bodyPr>
            <a:noAutofit/>
          </a:bodyPr>
          <a:lstStyle>
            <a:lvl1pPr marL="0" indent="0">
              <a:buFont typeface="Arial"/>
              <a:buNone/>
              <a:defRPr sz="2800"/>
            </a:lvl1pPr>
            <a:lvl2pPr marL="0" indent="0">
              <a:buNone/>
              <a:defRPr sz="3000"/>
            </a:lvl2pPr>
            <a:lvl3pPr marL="0" indent="0">
              <a:buNone/>
              <a:defRPr sz="3000"/>
            </a:lvl3pPr>
            <a:lvl4pPr marL="0" indent="0">
              <a:buNone/>
              <a:defRPr sz="3000"/>
            </a:lvl4pPr>
            <a:lvl5pPr marL="0" indent="0">
              <a:buNone/>
              <a:defRPr sz="3000"/>
            </a:lvl5pPr>
          </a:lstStyle>
          <a:p>
            <a:pPr lvl="0"/>
            <a:r>
              <a:rPr lang="fr-FR" dirty="0"/>
              <a:t>Cliquez pour modifier les styles du texte du masque</a:t>
            </a:r>
          </a:p>
        </p:txBody>
      </p:sp>
    </p:spTree>
    <p:extLst>
      <p:ext uri="{BB962C8B-B14F-4D97-AF65-F5344CB8AC3E}">
        <p14:creationId xmlns:p14="http://schemas.microsoft.com/office/powerpoint/2010/main" val="316286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A6E10AE3-19A3-4102-92BB-CBCCB445C80B}" type="slidenum">
              <a:rPr lang="fr-FR" smtClean="0"/>
              <a:t>‹N°›</a:t>
            </a:fld>
            <a:endParaRPr lang="fr-FR"/>
          </a:p>
        </p:txBody>
      </p:sp>
    </p:spTree>
    <p:extLst>
      <p:ext uri="{BB962C8B-B14F-4D97-AF65-F5344CB8AC3E}">
        <p14:creationId xmlns:p14="http://schemas.microsoft.com/office/powerpoint/2010/main" val="5921316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endParaRPr lang="fr-FR">
              <a:solidFill>
                <a:prstClr val="black"/>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solidFill>
                <a:prstClr val="black"/>
              </a:solidFill>
            </a:endParaRP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A6E10AE3-19A3-4102-92BB-CBCCB445C80B}"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10965718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smtClean="0"/>
              <a:t>Modifiez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endParaRPr lang="fr-FR">
              <a:solidFill>
                <a:prstClr val="black"/>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solidFill>
                <a:prstClr val="black"/>
              </a:solidFill>
            </a:endParaRP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A6E10AE3-19A3-4102-92BB-CBCCB445C80B}"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14449126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endParaRPr lang="fr-FR">
              <a:solidFill>
                <a:prstClr val="black"/>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solidFill>
                <a:prstClr val="black"/>
              </a:solidFill>
            </a:endParaRP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A6E10AE3-19A3-4102-92BB-CBCCB445C80B}"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21579316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endParaRPr lang="fr-FR">
              <a:solidFill>
                <a:prstClr val="black"/>
              </a:solidFill>
            </a:endParaRP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solidFill>
                <a:prstClr val="black"/>
              </a:solidFill>
            </a:endParaRP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A6E10AE3-19A3-4102-92BB-CBCCB445C80B}"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42288737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p>
            <a:endParaRPr lang="fr-FR">
              <a:solidFill>
                <a:prstClr val="black"/>
              </a:solidFill>
            </a:endParaRPr>
          </a:p>
        </p:txBody>
      </p:sp>
      <p:sp>
        <p:nvSpPr>
          <p:cNvPr id="8" name="Espace réservé du pied de page 7"/>
          <p:cNvSpPr>
            <a:spLocks noGrp="1"/>
          </p:cNvSpPr>
          <p:nvPr>
            <p:ph type="ftr" sz="quarter" idx="11"/>
          </p:nvPr>
        </p:nvSpPr>
        <p:spPr>
          <a:xfrm>
            <a:off x="3124200" y="6356350"/>
            <a:ext cx="2895600" cy="365125"/>
          </a:xfrm>
          <a:prstGeom prst="rect">
            <a:avLst/>
          </a:prstGeom>
        </p:spPr>
        <p:txBody>
          <a:bodyPr/>
          <a:lstStyle/>
          <a:p>
            <a:endParaRPr lang="fr-FR">
              <a:solidFill>
                <a:prstClr val="black"/>
              </a:solidFill>
            </a:endParaRPr>
          </a:p>
        </p:txBody>
      </p:sp>
      <p:sp>
        <p:nvSpPr>
          <p:cNvPr id="9" name="Espace réservé du numéro de diapositive 8"/>
          <p:cNvSpPr>
            <a:spLocks noGrp="1"/>
          </p:cNvSpPr>
          <p:nvPr>
            <p:ph type="sldNum" sz="quarter" idx="12"/>
          </p:nvPr>
        </p:nvSpPr>
        <p:spPr>
          <a:xfrm>
            <a:off x="6553200" y="6356350"/>
            <a:ext cx="2133600" cy="365125"/>
          </a:xfrm>
          <a:prstGeom prst="rect">
            <a:avLst/>
          </a:prstGeom>
        </p:spPr>
        <p:txBody>
          <a:bodyPr/>
          <a:lstStyle/>
          <a:p>
            <a:fld id="{A6E10AE3-19A3-4102-92BB-CBCCB445C80B}"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35971803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p>
            <a:endParaRPr lang="fr-FR">
              <a:solidFill>
                <a:prstClr val="black"/>
              </a:solidFill>
            </a:endParaRPr>
          </a:p>
        </p:txBody>
      </p:sp>
      <p:sp>
        <p:nvSpPr>
          <p:cNvPr id="4" name="Espace réservé du pied de page 3"/>
          <p:cNvSpPr>
            <a:spLocks noGrp="1"/>
          </p:cNvSpPr>
          <p:nvPr>
            <p:ph type="ftr" sz="quarter" idx="11"/>
          </p:nvPr>
        </p:nvSpPr>
        <p:spPr>
          <a:xfrm>
            <a:off x="3124200" y="6356350"/>
            <a:ext cx="2895600" cy="365125"/>
          </a:xfrm>
          <a:prstGeom prst="rect">
            <a:avLst/>
          </a:prstGeom>
        </p:spPr>
        <p:txBody>
          <a:bodyPr/>
          <a:lstStyle/>
          <a:p>
            <a:endParaRPr lang="fr-FR">
              <a:solidFill>
                <a:prstClr val="black"/>
              </a:solidFill>
            </a:endParaRPr>
          </a:p>
        </p:txBody>
      </p:sp>
      <p:sp>
        <p:nvSpPr>
          <p:cNvPr id="5" name="Espace réservé du numéro de diapositive 4"/>
          <p:cNvSpPr>
            <a:spLocks noGrp="1"/>
          </p:cNvSpPr>
          <p:nvPr>
            <p:ph type="sldNum" sz="quarter" idx="12"/>
          </p:nvPr>
        </p:nvSpPr>
        <p:spPr>
          <a:xfrm>
            <a:off x="6553200" y="6356350"/>
            <a:ext cx="2133600" cy="365125"/>
          </a:xfrm>
          <a:prstGeom prst="rect">
            <a:avLst/>
          </a:prstGeom>
        </p:spPr>
        <p:txBody>
          <a:bodyPr/>
          <a:lstStyle/>
          <a:p>
            <a:fld id="{A6E10AE3-19A3-4102-92BB-CBCCB445C80B}"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20500155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p>
            <a:endParaRPr lang="fr-FR">
              <a:solidFill>
                <a:prstClr val="black"/>
              </a:solidFill>
            </a:endParaRPr>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p>
            <a:endParaRPr lang="fr-FR">
              <a:solidFill>
                <a:prstClr val="black"/>
              </a:solidFill>
            </a:endParaRPr>
          </a:p>
        </p:txBody>
      </p:sp>
      <p:sp>
        <p:nvSpPr>
          <p:cNvPr id="4" name="Espace réservé du numéro de diapositive 3"/>
          <p:cNvSpPr>
            <a:spLocks noGrp="1"/>
          </p:cNvSpPr>
          <p:nvPr>
            <p:ph type="sldNum" sz="quarter" idx="12"/>
          </p:nvPr>
        </p:nvSpPr>
        <p:spPr>
          <a:xfrm>
            <a:off x="6553200" y="6356350"/>
            <a:ext cx="2133600" cy="365125"/>
          </a:xfrm>
          <a:prstGeom prst="rect">
            <a:avLst/>
          </a:prstGeom>
        </p:spPr>
        <p:txBody>
          <a:bodyPr/>
          <a:lstStyle/>
          <a:p>
            <a:fld id="{A6E10AE3-19A3-4102-92BB-CBCCB445C80B}"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23256553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endParaRPr lang="fr-FR">
              <a:solidFill>
                <a:prstClr val="black"/>
              </a:solidFill>
            </a:endParaRP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solidFill>
                <a:prstClr val="black"/>
              </a:solidFill>
            </a:endParaRP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A6E10AE3-19A3-4102-92BB-CBCCB445C80B}"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34387502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endParaRPr lang="fr-FR">
              <a:solidFill>
                <a:prstClr val="black"/>
              </a:solidFill>
            </a:endParaRP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solidFill>
                <a:prstClr val="black"/>
              </a:solidFill>
            </a:endParaRP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A6E10AE3-19A3-4102-92BB-CBCCB445C80B}"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116117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smtClean="0"/>
              <a:t>Modifiez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endParaRPr lang="fr-FR">
              <a:solidFill>
                <a:prstClr val="black"/>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solidFill>
                <a:prstClr val="black"/>
              </a:solidFill>
            </a:endParaRP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A6E10AE3-19A3-4102-92BB-CBCCB445C80B}"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907437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A6E10AE3-19A3-4102-92BB-CBCCB445C80B}" type="slidenum">
              <a:rPr lang="fr-FR" smtClean="0"/>
              <a:t>‹N°›</a:t>
            </a:fld>
            <a:endParaRPr lang="fr-FR"/>
          </a:p>
        </p:txBody>
      </p:sp>
    </p:spTree>
    <p:extLst>
      <p:ext uri="{BB962C8B-B14F-4D97-AF65-F5344CB8AC3E}">
        <p14:creationId xmlns:p14="http://schemas.microsoft.com/office/powerpoint/2010/main" val="40966482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re vertical et text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96471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403648" y="4437112"/>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endParaRPr lang="fr-FR">
              <a:solidFill>
                <a:prstClr val="black"/>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solidFill>
                <a:prstClr val="black"/>
              </a:solidFill>
            </a:endParaRP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A6E10AE3-19A3-4102-92BB-CBCCB445C80B}" type="slidenum">
              <a:rPr lang="fr-FR" smtClean="0">
                <a:solidFill>
                  <a:prstClr val="black"/>
                </a:solidFill>
              </a:rPr>
              <a:pPr/>
              <a:t>‹N°›</a:t>
            </a:fld>
            <a:endParaRPr lang="fr-FR">
              <a:solidFill>
                <a:prstClr val="black"/>
              </a:solidFill>
            </a:endParaRPr>
          </a:p>
        </p:txBody>
      </p:sp>
      <p:sp>
        <p:nvSpPr>
          <p:cNvPr id="8" name="Titre 7"/>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Tree>
    <p:extLst>
      <p:ext uri="{BB962C8B-B14F-4D97-AF65-F5344CB8AC3E}">
        <p14:creationId xmlns:p14="http://schemas.microsoft.com/office/powerpoint/2010/main" val="23730044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1907704" y="188640"/>
            <a:ext cx="6948264" cy="908720"/>
          </a:xfrm>
          <a:prstGeom prst="rect">
            <a:avLst/>
          </a:prstGeom>
        </p:spPr>
        <p:txBody>
          <a:bodyPr/>
          <a:lstStyle/>
          <a:p>
            <a:r>
              <a:rPr lang="fr-FR" smtClean="0"/>
              <a:t>Modifiez le style du titre</a:t>
            </a:r>
            <a:endParaRPr lang="fr-FR" dirty="0"/>
          </a:p>
        </p:txBody>
      </p:sp>
      <p:sp>
        <p:nvSpPr>
          <p:cNvPr id="3" name="Espace réservé du contenu 2"/>
          <p:cNvSpPr>
            <a:spLocks noGrp="1"/>
          </p:cNvSpPr>
          <p:nvPr>
            <p:ph sz="half" idx="1"/>
          </p:nvPr>
        </p:nvSpPr>
        <p:spPr>
          <a:xfrm>
            <a:off x="251520" y="1600200"/>
            <a:ext cx="3672408"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endParaRPr lang="fr-FR">
              <a:solidFill>
                <a:prstClr val="black"/>
              </a:solidFill>
            </a:endParaRP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solidFill>
                <a:prstClr val="black"/>
              </a:solidFill>
            </a:endParaRP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A6E10AE3-19A3-4102-92BB-CBCCB445C80B}" type="slidenum">
              <a:rPr lang="fr-FR" smtClean="0">
                <a:solidFill>
                  <a:prstClr val="black"/>
                </a:solidFill>
              </a:rPr>
              <a:pPr/>
              <a:t>‹N°›</a:t>
            </a:fld>
            <a:endParaRPr lang="fr-FR">
              <a:solidFill>
                <a:prstClr val="black"/>
              </a:solidFill>
            </a:endParaRPr>
          </a:p>
        </p:txBody>
      </p:sp>
      <p:sp>
        <p:nvSpPr>
          <p:cNvPr id="10" name="Espace réservé du contenu 2"/>
          <p:cNvSpPr>
            <a:spLocks noGrp="1"/>
          </p:cNvSpPr>
          <p:nvPr>
            <p:ph sz="half" idx="13"/>
          </p:nvPr>
        </p:nvSpPr>
        <p:spPr>
          <a:xfrm>
            <a:off x="4716016" y="1600200"/>
            <a:ext cx="3672408"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18794" y="18519"/>
            <a:ext cx="1120655" cy="465240"/>
          </a:xfrm>
          <a:prstGeom prst="rect">
            <a:avLst/>
          </a:prstGeom>
        </p:spPr>
      </p:pic>
    </p:spTree>
    <p:extLst>
      <p:ext uri="{BB962C8B-B14F-4D97-AF65-F5344CB8AC3E}">
        <p14:creationId xmlns:p14="http://schemas.microsoft.com/office/powerpoint/2010/main" val="708577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Page de présentation ou de partie">
    <p:spTree>
      <p:nvGrpSpPr>
        <p:cNvPr id="1" name=""/>
        <p:cNvGrpSpPr/>
        <p:nvPr/>
      </p:nvGrpSpPr>
      <p:grpSpPr>
        <a:xfrm>
          <a:off x="0" y="0"/>
          <a:ext cx="0" cy="0"/>
          <a:chOff x="0" y="0"/>
          <a:chExt cx="0" cy="0"/>
        </a:xfrm>
      </p:grpSpPr>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1309"/>
          </a:xfrm>
          <a:prstGeom prst="rect">
            <a:avLst/>
          </a:prstGeom>
        </p:spPr>
      </p:pic>
      <p:sp>
        <p:nvSpPr>
          <p:cNvPr id="6" name="Espace réservé du numéro de diapositive 5"/>
          <p:cNvSpPr>
            <a:spLocks noGrp="1"/>
          </p:cNvSpPr>
          <p:nvPr>
            <p:ph type="sldNum" sz="quarter" idx="12"/>
          </p:nvPr>
        </p:nvSpPr>
        <p:spPr>
          <a:xfrm>
            <a:off x="8197502" y="6390910"/>
            <a:ext cx="403878" cy="365125"/>
          </a:xfrm>
          <a:prstGeom prst="rect">
            <a:avLst/>
          </a:prstGeom>
        </p:spPr>
        <p:txBody>
          <a:bodyPr/>
          <a:lstStyle/>
          <a:p>
            <a:fld id="{1FC8907D-B208-DC44-82F5-2940ECA1C9FA}" type="slidenum">
              <a:rPr lang="fr-FR" smtClean="0">
                <a:solidFill>
                  <a:prstClr val="black"/>
                </a:solidFill>
              </a:rPr>
              <a:pPr/>
              <a:t>‹N°›</a:t>
            </a:fld>
            <a:endParaRPr lang="fr-FR" dirty="0">
              <a:solidFill>
                <a:prstClr val="black"/>
              </a:solidFill>
            </a:endParaRPr>
          </a:p>
        </p:txBody>
      </p:sp>
      <p:sp>
        <p:nvSpPr>
          <p:cNvPr id="2" name="Titre 1"/>
          <p:cNvSpPr>
            <a:spLocks noGrp="1"/>
          </p:cNvSpPr>
          <p:nvPr>
            <p:ph type="ctrTitle" hasCustomPrompt="1"/>
          </p:nvPr>
        </p:nvSpPr>
        <p:spPr>
          <a:xfrm>
            <a:off x="3090594" y="2238108"/>
            <a:ext cx="5826983" cy="1442078"/>
          </a:xfrm>
          <a:prstGeom prst="rect">
            <a:avLst/>
          </a:prstGeom>
        </p:spPr>
        <p:txBody>
          <a:bodyPr/>
          <a:lstStyle>
            <a:lvl1pPr>
              <a:defRPr sz="3200" b="1" i="0">
                <a:solidFill>
                  <a:schemeClr val="bg1"/>
                </a:solidFill>
                <a:latin typeface="Arial Black" charset="0"/>
                <a:ea typeface="Arial Black" charset="0"/>
                <a:cs typeface="Arial Black" charset="0"/>
              </a:defRPr>
            </a:lvl1pPr>
          </a:lstStyle>
          <a:p>
            <a:r>
              <a:rPr lang="fr-FR" dirty="0"/>
              <a:t>Cliquez et modifiez </a:t>
            </a:r>
            <a:br>
              <a:rPr lang="fr-FR" dirty="0"/>
            </a:br>
            <a:r>
              <a:rPr lang="fr-FR" dirty="0"/>
              <a:t>le titre</a:t>
            </a:r>
          </a:p>
        </p:txBody>
      </p:sp>
      <p:sp>
        <p:nvSpPr>
          <p:cNvPr id="3" name="Sous-titre 2"/>
          <p:cNvSpPr>
            <a:spLocks noGrp="1"/>
          </p:cNvSpPr>
          <p:nvPr>
            <p:ph type="subTitle" idx="1" hasCustomPrompt="1"/>
          </p:nvPr>
        </p:nvSpPr>
        <p:spPr>
          <a:xfrm>
            <a:off x="3090594" y="3716042"/>
            <a:ext cx="5826983" cy="1387175"/>
          </a:xfrm>
          <a:prstGeom prst="rect">
            <a:avLst/>
          </a:prstGeom>
        </p:spPr>
        <p:txBody>
          <a:bodyPr>
            <a:normAutofit/>
          </a:bodyPr>
          <a:lstStyle>
            <a:lvl1pPr marL="0" indent="0" algn="l">
              <a:buNone/>
              <a:defRPr sz="2800" b="0" i="0">
                <a:solidFill>
                  <a:schemeClr val="tx1"/>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Cliquez pour modifier le style </a:t>
            </a:r>
            <a:br>
              <a:rPr lang="fr-FR" dirty="0"/>
            </a:br>
            <a:r>
              <a:rPr lang="fr-FR" dirty="0"/>
              <a:t>des sous-titres du masque</a:t>
            </a:r>
          </a:p>
        </p:txBody>
      </p:sp>
      <p:grpSp>
        <p:nvGrpSpPr>
          <p:cNvPr id="10" name="Grouper 9"/>
          <p:cNvGrpSpPr/>
          <p:nvPr userDrawn="1"/>
        </p:nvGrpSpPr>
        <p:grpSpPr>
          <a:xfrm>
            <a:off x="3184313" y="2238108"/>
            <a:ext cx="525531" cy="171686"/>
            <a:chOff x="5391302" y="1426464"/>
            <a:chExt cx="604579" cy="197510"/>
          </a:xfrm>
          <a:solidFill>
            <a:schemeClr val="bg1"/>
          </a:solidFill>
        </p:grpSpPr>
        <p:sp>
          <p:nvSpPr>
            <p:cNvPr id="11" name="Rectangle 10"/>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2" name="Rectangle 11"/>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spTree>
    <p:extLst>
      <p:ext uri="{BB962C8B-B14F-4D97-AF65-F5344CB8AC3E}">
        <p14:creationId xmlns:p14="http://schemas.microsoft.com/office/powerpoint/2010/main" val="36805131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et modifiez le titre</a:t>
            </a:r>
          </a:p>
        </p:txBody>
      </p:sp>
      <p:sp>
        <p:nvSpPr>
          <p:cNvPr id="5" name="Espace réservé du numéro de diapositive 4"/>
          <p:cNvSpPr>
            <a:spLocks noGrp="1"/>
          </p:cNvSpPr>
          <p:nvPr>
            <p:ph type="sldNum" sz="quarter" idx="12"/>
          </p:nvPr>
        </p:nvSpPr>
        <p:spPr>
          <a:xfrm>
            <a:off x="8249851" y="6390910"/>
            <a:ext cx="351529" cy="365125"/>
          </a:xfrm>
        </p:spPr>
        <p:txBody>
          <a:bodyPr/>
          <a:lstStyle/>
          <a:p>
            <a:fld id="{C6B7B3CB-E3BA-F74C-AB76-86EFC5843CD6}" type="slidenum">
              <a:rPr lang="fr-FR" smtClean="0"/>
              <a:pPr/>
              <a:t>‹N°›</a:t>
            </a:fld>
            <a:endParaRPr lang="fr-FR" dirty="0"/>
          </a:p>
        </p:txBody>
      </p:sp>
      <p:sp>
        <p:nvSpPr>
          <p:cNvPr id="8" name="Espace réservé du texte 7"/>
          <p:cNvSpPr>
            <a:spLocks noGrp="1"/>
          </p:cNvSpPr>
          <p:nvPr>
            <p:ph type="body" sz="quarter" idx="13"/>
          </p:nvPr>
        </p:nvSpPr>
        <p:spPr>
          <a:xfrm>
            <a:off x="3011069" y="5059680"/>
            <a:ext cx="5590006" cy="875983"/>
          </a:xfrm>
        </p:spPr>
        <p:txBody>
          <a:bodyPr>
            <a:normAutofit/>
          </a:bodyPr>
          <a:lstStyle>
            <a:lvl1pPr>
              <a:defRPr sz="1500"/>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a:t>Cliquez pour modifier les styles du texte du masque</a:t>
            </a:r>
          </a:p>
        </p:txBody>
      </p:sp>
      <p:sp>
        <p:nvSpPr>
          <p:cNvPr id="10" name="Espace réservé du texte 9"/>
          <p:cNvSpPr>
            <a:spLocks noGrp="1"/>
          </p:cNvSpPr>
          <p:nvPr>
            <p:ph type="body" sz="quarter" idx="14"/>
          </p:nvPr>
        </p:nvSpPr>
        <p:spPr>
          <a:xfrm>
            <a:off x="3011069" y="3370130"/>
            <a:ext cx="5590006" cy="1156980"/>
          </a:xfrm>
        </p:spPr>
        <p:txBody>
          <a:bodyPr>
            <a:noAutofit/>
          </a:bodyPr>
          <a:lstStyle>
            <a:lvl1pPr marL="0" indent="0">
              <a:buFont typeface="Arial"/>
              <a:buNone/>
              <a:defRPr sz="2800"/>
            </a:lvl1pPr>
            <a:lvl2pPr marL="0" indent="0">
              <a:buNone/>
              <a:defRPr sz="3000"/>
            </a:lvl2pPr>
            <a:lvl3pPr marL="0" indent="0">
              <a:buNone/>
              <a:defRPr sz="3000"/>
            </a:lvl3pPr>
            <a:lvl4pPr marL="0" indent="0">
              <a:buNone/>
              <a:defRPr sz="3000"/>
            </a:lvl4pPr>
            <a:lvl5pPr marL="0" indent="0">
              <a:buNone/>
              <a:defRPr sz="3000"/>
            </a:lvl5pPr>
          </a:lstStyle>
          <a:p>
            <a:pPr lvl="0"/>
            <a:r>
              <a:rPr lang="fr-FR" dirty="0"/>
              <a:t>Cliquez pour modifier les styles du texte du masque</a:t>
            </a:r>
          </a:p>
        </p:txBody>
      </p:sp>
    </p:spTree>
    <p:extLst>
      <p:ext uri="{BB962C8B-B14F-4D97-AF65-F5344CB8AC3E}">
        <p14:creationId xmlns:p14="http://schemas.microsoft.com/office/powerpoint/2010/main" val="38536756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BB74560F-8E74-AC46-9A0E-59D838A68986}"/>
              </a:ext>
            </a:extLst>
          </p:cNvPr>
          <p:cNvSpPr>
            <a:spLocks noGrp="1"/>
          </p:cNvSpPr>
          <p:nvPr>
            <p:ph type="ctrTitle"/>
          </p:nvPr>
        </p:nvSpPr>
        <p:spPr>
          <a:xfrm>
            <a:off x="1143000" y="1122363"/>
            <a:ext cx="6858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 xmlns:a16="http://schemas.microsoft.com/office/drawing/2014/main" id="{3C8D9478-497A-A14F-9217-E61B1480505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 xmlns:a16="http://schemas.microsoft.com/office/drawing/2014/main" id="{BC26C301-677E-8048-BBFF-6959EA8E5181}"/>
              </a:ext>
            </a:extLst>
          </p:cNvPr>
          <p:cNvSpPr>
            <a:spLocks noGrp="1"/>
          </p:cNvSpPr>
          <p:nvPr>
            <p:ph type="dt" sz="half" idx="10"/>
          </p:nvPr>
        </p:nvSpPr>
        <p:spPr/>
        <p:txBody>
          <a:bodyPr/>
          <a:lstStyle/>
          <a:p>
            <a:fld id="{47D5DE5E-A60E-F845-B264-62C76B7F479A}" type="datetimeFigureOut">
              <a:rPr lang="fr-FR" smtClean="0">
                <a:solidFill>
                  <a:prstClr val="black">
                    <a:tint val="75000"/>
                  </a:prstClr>
                </a:solidFill>
              </a:rPr>
              <a:pPr/>
              <a:t>11/04/2019</a:t>
            </a:fld>
            <a:endParaRPr lang="fr-FR">
              <a:solidFill>
                <a:prstClr val="black">
                  <a:tint val="75000"/>
                </a:prstClr>
              </a:solidFill>
            </a:endParaRPr>
          </a:p>
        </p:txBody>
      </p:sp>
      <p:sp>
        <p:nvSpPr>
          <p:cNvPr id="5" name="Espace réservé du pied de page 4">
            <a:extLst>
              <a:ext uri="{FF2B5EF4-FFF2-40B4-BE49-F238E27FC236}">
                <a16:creationId xmlns="" xmlns:a16="http://schemas.microsoft.com/office/drawing/2014/main" id="{DE20DF61-54C5-D940-BA10-75F7D1B43ABC}"/>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 xmlns:a16="http://schemas.microsoft.com/office/drawing/2014/main" id="{4EAE3425-3747-8849-BCC1-A90079A11806}"/>
              </a:ext>
            </a:extLst>
          </p:cNvPr>
          <p:cNvSpPr>
            <a:spLocks noGrp="1"/>
          </p:cNvSpPr>
          <p:nvPr>
            <p:ph type="sldNum" sz="quarter" idx="12"/>
          </p:nvPr>
        </p:nvSpPr>
        <p:spPr/>
        <p:txBody>
          <a:bodyPr/>
          <a:lstStyle/>
          <a:p>
            <a:fld id="{04667AC8-6CF6-7246-9AC2-329E608DA7F6}"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5303918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31CA4AD7-108C-4B4F-8834-746CC6D7CD5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 xmlns:a16="http://schemas.microsoft.com/office/drawing/2014/main" id="{4DADB08E-74EF-AF4A-9A75-243043642280}"/>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9B31C5BC-6FBC-654C-9971-846468A1536C}"/>
              </a:ext>
            </a:extLst>
          </p:cNvPr>
          <p:cNvSpPr>
            <a:spLocks noGrp="1"/>
          </p:cNvSpPr>
          <p:nvPr>
            <p:ph type="dt" sz="half" idx="10"/>
          </p:nvPr>
        </p:nvSpPr>
        <p:spPr/>
        <p:txBody>
          <a:bodyPr/>
          <a:lstStyle/>
          <a:p>
            <a:fld id="{47D5DE5E-A60E-F845-B264-62C76B7F479A}" type="datetimeFigureOut">
              <a:rPr lang="fr-FR" smtClean="0">
                <a:solidFill>
                  <a:prstClr val="black">
                    <a:tint val="75000"/>
                  </a:prstClr>
                </a:solidFill>
              </a:rPr>
              <a:pPr/>
              <a:t>11/04/2019</a:t>
            </a:fld>
            <a:endParaRPr lang="fr-FR">
              <a:solidFill>
                <a:prstClr val="black">
                  <a:tint val="75000"/>
                </a:prstClr>
              </a:solidFill>
            </a:endParaRPr>
          </a:p>
        </p:txBody>
      </p:sp>
      <p:sp>
        <p:nvSpPr>
          <p:cNvPr id="5" name="Espace réservé du pied de page 4">
            <a:extLst>
              <a:ext uri="{FF2B5EF4-FFF2-40B4-BE49-F238E27FC236}">
                <a16:creationId xmlns="" xmlns:a16="http://schemas.microsoft.com/office/drawing/2014/main" id="{72506521-879B-1541-9B33-6592EE65F8F5}"/>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 xmlns:a16="http://schemas.microsoft.com/office/drawing/2014/main" id="{8F1E6E2F-4056-D149-B02C-0E3010383737}"/>
              </a:ext>
            </a:extLst>
          </p:cNvPr>
          <p:cNvSpPr>
            <a:spLocks noGrp="1"/>
          </p:cNvSpPr>
          <p:nvPr>
            <p:ph type="sldNum" sz="quarter" idx="12"/>
          </p:nvPr>
        </p:nvSpPr>
        <p:spPr/>
        <p:txBody>
          <a:bodyPr/>
          <a:lstStyle/>
          <a:p>
            <a:fld id="{04667AC8-6CF6-7246-9AC2-329E608DA7F6}"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7818391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38D95A4F-BC73-C442-8A3C-AD1857A7494F}"/>
              </a:ext>
            </a:extLst>
          </p:cNvPr>
          <p:cNvSpPr>
            <a:spLocks noGrp="1"/>
          </p:cNvSpPr>
          <p:nvPr>
            <p:ph type="title"/>
          </p:nvPr>
        </p:nvSpPr>
        <p:spPr>
          <a:xfrm>
            <a:off x="623888" y="1709739"/>
            <a:ext cx="78867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 xmlns:a16="http://schemas.microsoft.com/office/drawing/2014/main" id="{D3ED4FAC-F436-6541-8C95-B6ECB3B1F83F}"/>
              </a:ext>
            </a:extLst>
          </p:cNvPr>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 xmlns:a16="http://schemas.microsoft.com/office/drawing/2014/main" id="{312991E2-B175-7B48-9699-50A7AEA9778B}"/>
              </a:ext>
            </a:extLst>
          </p:cNvPr>
          <p:cNvSpPr>
            <a:spLocks noGrp="1"/>
          </p:cNvSpPr>
          <p:nvPr>
            <p:ph type="dt" sz="half" idx="10"/>
          </p:nvPr>
        </p:nvSpPr>
        <p:spPr/>
        <p:txBody>
          <a:bodyPr/>
          <a:lstStyle/>
          <a:p>
            <a:fld id="{47D5DE5E-A60E-F845-B264-62C76B7F479A}" type="datetimeFigureOut">
              <a:rPr lang="fr-FR" smtClean="0">
                <a:solidFill>
                  <a:prstClr val="black">
                    <a:tint val="75000"/>
                  </a:prstClr>
                </a:solidFill>
              </a:rPr>
              <a:pPr/>
              <a:t>11/04/2019</a:t>
            </a:fld>
            <a:endParaRPr lang="fr-FR">
              <a:solidFill>
                <a:prstClr val="black">
                  <a:tint val="75000"/>
                </a:prstClr>
              </a:solidFill>
            </a:endParaRPr>
          </a:p>
        </p:txBody>
      </p:sp>
      <p:sp>
        <p:nvSpPr>
          <p:cNvPr id="5" name="Espace réservé du pied de page 4">
            <a:extLst>
              <a:ext uri="{FF2B5EF4-FFF2-40B4-BE49-F238E27FC236}">
                <a16:creationId xmlns="" xmlns:a16="http://schemas.microsoft.com/office/drawing/2014/main" id="{CB75104D-552E-8346-9D54-1E1B1B3E938E}"/>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 xmlns:a16="http://schemas.microsoft.com/office/drawing/2014/main" id="{24FEC8A0-282D-6B4A-926E-FB0D924FF479}"/>
              </a:ext>
            </a:extLst>
          </p:cNvPr>
          <p:cNvSpPr>
            <a:spLocks noGrp="1"/>
          </p:cNvSpPr>
          <p:nvPr>
            <p:ph type="sldNum" sz="quarter" idx="12"/>
          </p:nvPr>
        </p:nvSpPr>
        <p:spPr/>
        <p:txBody>
          <a:bodyPr/>
          <a:lstStyle/>
          <a:p>
            <a:fld id="{04667AC8-6CF6-7246-9AC2-329E608DA7F6}"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0047192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59767CF6-E541-2843-8528-A4EA5F3783A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 xmlns:a16="http://schemas.microsoft.com/office/drawing/2014/main" id="{B7BA48F6-8AE9-454C-B7AE-3FC4C9CD86E6}"/>
              </a:ext>
            </a:extLst>
          </p:cNvPr>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 xmlns:a16="http://schemas.microsoft.com/office/drawing/2014/main" id="{E9CD8EFE-EA56-414C-9FED-67ADAB12C960}"/>
              </a:ext>
            </a:extLst>
          </p:cNvPr>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 xmlns:a16="http://schemas.microsoft.com/office/drawing/2014/main" id="{EC9FC14A-B866-834F-9398-032CBC18AD39}"/>
              </a:ext>
            </a:extLst>
          </p:cNvPr>
          <p:cNvSpPr>
            <a:spLocks noGrp="1"/>
          </p:cNvSpPr>
          <p:nvPr>
            <p:ph type="dt" sz="half" idx="10"/>
          </p:nvPr>
        </p:nvSpPr>
        <p:spPr/>
        <p:txBody>
          <a:bodyPr/>
          <a:lstStyle/>
          <a:p>
            <a:fld id="{47D5DE5E-A60E-F845-B264-62C76B7F479A}" type="datetimeFigureOut">
              <a:rPr lang="fr-FR" smtClean="0">
                <a:solidFill>
                  <a:prstClr val="black">
                    <a:tint val="75000"/>
                  </a:prstClr>
                </a:solidFill>
              </a:rPr>
              <a:pPr/>
              <a:t>11/04/2019</a:t>
            </a:fld>
            <a:endParaRPr lang="fr-FR">
              <a:solidFill>
                <a:prstClr val="black">
                  <a:tint val="75000"/>
                </a:prstClr>
              </a:solidFill>
            </a:endParaRPr>
          </a:p>
        </p:txBody>
      </p:sp>
      <p:sp>
        <p:nvSpPr>
          <p:cNvPr id="6" name="Espace réservé du pied de page 5">
            <a:extLst>
              <a:ext uri="{FF2B5EF4-FFF2-40B4-BE49-F238E27FC236}">
                <a16:creationId xmlns="" xmlns:a16="http://schemas.microsoft.com/office/drawing/2014/main" id="{F670E1DD-0069-BB4E-9D0F-A493CCB7434D}"/>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 xmlns:a16="http://schemas.microsoft.com/office/drawing/2014/main" id="{500E2138-6B32-B944-9924-205A8E3848F5}"/>
              </a:ext>
            </a:extLst>
          </p:cNvPr>
          <p:cNvSpPr>
            <a:spLocks noGrp="1"/>
          </p:cNvSpPr>
          <p:nvPr>
            <p:ph type="sldNum" sz="quarter" idx="12"/>
          </p:nvPr>
        </p:nvSpPr>
        <p:spPr/>
        <p:txBody>
          <a:bodyPr/>
          <a:lstStyle/>
          <a:p>
            <a:fld id="{04667AC8-6CF6-7246-9AC2-329E608DA7F6}"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8192538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6085C1B3-D56E-514E-BB4B-5D8635613F72}"/>
              </a:ext>
            </a:extLst>
          </p:cNvPr>
          <p:cNvSpPr>
            <a:spLocks noGrp="1"/>
          </p:cNvSpPr>
          <p:nvPr>
            <p:ph type="title"/>
          </p:nvPr>
        </p:nvSpPr>
        <p:spPr>
          <a:xfrm>
            <a:off x="629841" y="365126"/>
            <a:ext cx="7886700" cy="1325563"/>
          </a:xfrm>
        </p:spPr>
        <p:txBody>
          <a:bodyPr/>
          <a:lstStyle/>
          <a:p>
            <a:r>
              <a:rPr lang="fr-FR"/>
              <a:t>Modifiez le style du titre</a:t>
            </a:r>
          </a:p>
        </p:txBody>
      </p:sp>
      <p:sp>
        <p:nvSpPr>
          <p:cNvPr id="3" name="Espace réservé du texte 2">
            <a:extLst>
              <a:ext uri="{FF2B5EF4-FFF2-40B4-BE49-F238E27FC236}">
                <a16:creationId xmlns="" xmlns:a16="http://schemas.microsoft.com/office/drawing/2014/main" id="{BFE09DCE-C200-8F47-BA20-12679B3A7D79}"/>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 xmlns:a16="http://schemas.microsoft.com/office/drawing/2014/main" id="{CCD36FC8-631A-0D41-8727-ED5BA4406FDE}"/>
              </a:ext>
            </a:extLst>
          </p:cNvPr>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 xmlns:a16="http://schemas.microsoft.com/office/drawing/2014/main" id="{092D8040-6A7E-D54E-8CAB-188022EF8146}"/>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 xmlns:a16="http://schemas.microsoft.com/office/drawing/2014/main" id="{B14FF6A5-47CA-F643-8FBE-AB79AF68D52C}"/>
              </a:ext>
            </a:extLst>
          </p:cNvPr>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 xmlns:a16="http://schemas.microsoft.com/office/drawing/2014/main" id="{CCEA186C-7CB3-E549-B42D-0AFFCEF70A6F}"/>
              </a:ext>
            </a:extLst>
          </p:cNvPr>
          <p:cNvSpPr>
            <a:spLocks noGrp="1"/>
          </p:cNvSpPr>
          <p:nvPr>
            <p:ph type="dt" sz="half" idx="10"/>
          </p:nvPr>
        </p:nvSpPr>
        <p:spPr/>
        <p:txBody>
          <a:bodyPr/>
          <a:lstStyle/>
          <a:p>
            <a:fld id="{47D5DE5E-A60E-F845-B264-62C76B7F479A}" type="datetimeFigureOut">
              <a:rPr lang="fr-FR" smtClean="0">
                <a:solidFill>
                  <a:prstClr val="black">
                    <a:tint val="75000"/>
                  </a:prstClr>
                </a:solidFill>
              </a:rPr>
              <a:pPr/>
              <a:t>11/04/2019</a:t>
            </a:fld>
            <a:endParaRPr lang="fr-FR">
              <a:solidFill>
                <a:prstClr val="black">
                  <a:tint val="75000"/>
                </a:prstClr>
              </a:solidFill>
            </a:endParaRPr>
          </a:p>
        </p:txBody>
      </p:sp>
      <p:sp>
        <p:nvSpPr>
          <p:cNvPr id="8" name="Espace réservé du pied de page 7">
            <a:extLst>
              <a:ext uri="{FF2B5EF4-FFF2-40B4-BE49-F238E27FC236}">
                <a16:creationId xmlns="" xmlns:a16="http://schemas.microsoft.com/office/drawing/2014/main" id="{F16F3793-46A0-0046-A2B2-10C7D0082B75}"/>
              </a:ext>
            </a:extLst>
          </p:cNvPr>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a:extLst>
              <a:ext uri="{FF2B5EF4-FFF2-40B4-BE49-F238E27FC236}">
                <a16:creationId xmlns="" xmlns:a16="http://schemas.microsoft.com/office/drawing/2014/main" id="{6B834191-FEE3-C74A-84ED-A6EA4A160421}"/>
              </a:ext>
            </a:extLst>
          </p:cNvPr>
          <p:cNvSpPr>
            <a:spLocks noGrp="1"/>
          </p:cNvSpPr>
          <p:nvPr>
            <p:ph type="sldNum" sz="quarter" idx="12"/>
          </p:nvPr>
        </p:nvSpPr>
        <p:spPr/>
        <p:txBody>
          <a:bodyPr/>
          <a:lstStyle/>
          <a:p>
            <a:fld id="{04667AC8-6CF6-7246-9AC2-329E608DA7F6}"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299963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p>
            <a:endParaRPr lang="fr-FR"/>
          </a:p>
        </p:txBody>
      </p:sp>
      <p:sp>
        <p:nvSpPr>
          <p:cNvPr id="8" name="Espace réservé du pied de page 7"/>
          <p:cNvSpPr>
            <a:spLocks noGrp="1"/>
          </p:cNvSpPr>
          <p:nvPr>
            <p:ph type="ftr" sz="quarter" idx="11"/>
          </p:nvPr>
        </p:nvSpPr>
        <p:spPr>
          <a:xfrm>
            <a:off x="3124200" y="6356350"/>
            <a:ext cx="2895600" cy="365125"/>
          </a:xfrm>
          <a:prstGeom prst="rect">
            <a:avLst/>
          </a:prstGeom>
        </p:spPr>
        <p:txBody>
          <a:bodyPr/>
          <a:lstStyle/>
          <a:p>
            <a:endParaRPr lang="fr-FR"/>
          </a:p>
        </p:txBody>
      </p:sp>
      <p:sp>
        <p:nvSpPr>
          <p:cNvPr id="9" name="Espace réservé du numéro de diapositive 8"/>
          <p:cNvSpPr>
            <a:spLocks noGrp="1"/>
          </p:cNvSpPr>
          <p:nvPr>
            <p:ph type="sldNum" sz="quarter" idx="12"/>
          </p:nvPr>
        </p:nvSpPr>
        <p:spPr>
          <a:xfrm>
            <a:off x="6553200" y="6356350"/>
            <a:ext cx="2133600" cy="365125"/>
          </a:xfrm>
          <a:prstGeom prst="rect">
            <a:avLst/>
          </a:prstGeom>
        </p:spPr>
        <p:txBody>
          <a:bodyPr/>
          <a:lstStyle/>
          <a:p>
            <a:fld id="{A6E10AE3-19A3-4102-92BB-CBCCB445C80B}" type="slidenum">
              <a:rPr lang="fr-FR" smtClean="0"/>
              <a:t>‹N°›</a:t>
            </a:fld>
            <a:endParaRPr lang="fr-FR"/>
          </a:p>
        </p:txBody>
      </p:sp>
    </p:spTree>
    <p:extLst>
      <p:ext uri="{BB962C8B-B14F-4D97-AF65-F5344CB8AC3E}">
        <p14:creationId xmlns:p14="http://schemas.microsoft.com/office/powerpoint/2010/main" val="2682110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D87E5D24-AB17-4C4C-8230-E04D7CE8D2AD}"/>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 xmlns:a16="http://schemas.microsoft.com/office/drawing/2014/main" id="{7FCA89B7-58FE-D74E-8DEE-A0547E1E4A50}"/>
              </a:ext>
            </a:extLst>
          </p:cNvPr>
          <p:cNvSpPr>
            <a:spLocks noGrp="1"/>
          </p:cNvSpPr>
          <p:nvPr>
            <p:ph type="dt" sz="half" idx="10"/>
          </p:nvPr>
        </p:nvSpPr>
        <p:spPr/>
        <p:txBody>
          <a:bodyPr/>
          <a:lstStyle/>
          <a:p>
            <a:fld id="{47D5DE5E-A60E-F845-B264-62C76B7F479A}" type="datetimeFigureOut">
              <a:rPr lang="fr-FR" smtClean="0">
                <a:solidFill>
                  <a:prstClr val="black">
                    <a:tint val="75000"/>
                  </a:prstClr>
                </a:solidFill>
              </a:rPr>
              <a:pPr/>
              <a:t>11/04/2019</a:t>
            </a:fld>
            <a:endParaRPr lang="fr-FR">
              <a:solidFill>
                <a:prstClr val="black">
                  <a:tint val="75000"/>
                </a:prstClr>
              </a:solidFill>
            </a:endParaRPr>
          </a:p>
        </p:txBody>
      </p:sp>
      <p:sp>
        <p:nvSpPr>
          <p:cNvPr id="4" name="Espace réservé du pied de page 3">
            <a:extLst>
              <a:ext uri="{FF2B5EF4-FFF2-40B4-BE49-F238E27FC236}">
                <a16:creationId xmlns="" xmlns:a16="http://schemas.microsoft.com/office/drawing/2014/main" id="{CA558279-0084-DC42-A6A0-D25591523684}"/>
              </a:ext>
            </a:extLst>
          </p:cNvPr>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a:extLst>
              <a:ext uri="{FF2B5EF4-FFF2-40B4-BE49-F238E27FC236}">
                <a16:creationId xmlns="" xmlns:a16="http://schemas.microsoft.com/office/drawing/2014/main" id="{ABF726AA-5565-3747-8EEE-FC7C74B0D6BA}"/>
              </a:ext>
            </a:extLst>
          </p:cNvPr>
          <p:cNvSpPr>
            <a:spLocks noGrp="1"/>
          </p:cNvSpPr>
          <p:nvPr>
            <p:ph type="sldNum" sz="quarter" idx="12"/>
          </p:nvPr>
        </p:nvSpPr>
        <p:spPr/>
        <p:txBody>
          <a:bodyPr/>
          <a:lstStyle/>
          <a:p>
            <a:fld id="{04667AC8-6CF6-7246-9AC2-329E608DA7F6}"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5122325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 xmlns:a16="http://schemas.microsoft.com/office/drawing/2014/main" id="{79114922-6FC7-9F44-8F9F-9DE5F04FE933}"/>
              </a:ext>
            </a:extLst>
          </p:cNvPr>
          <p:cNvSpPr>
            <a:spLocks noGrp="1"/>
          </p:cNvSpPr>
          <p:nvPr>
            <p:ph type="dt" sz="half" idx="10"/>
          </p:nvPr>
        </p:nvSpPr>
        <p:spPr/>
        <p:txBody>
          <a:bodyPr/>
          <a:lstStyle/>
          <a:p>
            <a:fld id="{47D5DE5E-A60E-F845-B264-62C76B7F479A}" type="datetimeFigureOut">
              <a:rPr lang="fr-FR" smtClean="0">
                <a:solidFill>
                  <a:prstClr val="black">
                    <a:tint val="75000"/>
                  </a:prstClr>
                </a:solidFill>
              </a:rPr>
              <a:pPr/>
              <a:t>11/04/2019</a:t>
            </a:fld>
            <a:endParaRPr lang="fr-FR">
              <a:solidFill>
                <a:prstClr val="black">
                  <a:tint val="75000"/>
                </a:prstClr>
              </a:solidFill>
            </a:endParaRPr>
          </a:p>
        </p:txBody>
      </p:sp>
      <p:sp>
        <p:nvSpPr>
          <p:cNvPr id="3" name="Espace réservé du pied de page 2">
            <a:extLst>
              <a:ext uri="{FF2B5EF4-FFF2-40B4-BE49-F238E27FC236}">
                <a16:creationId xmlns="" xmlns:a16="http://schemas.microsoft.com/office/drawing/2014/main" id="{044EF81D-A069-7D44-AB6C-1E2CF9E12C2F}"/>
              </a:ext>
            </a:extLst>
          </p:cNvPr>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a:extLst>
              <a:ext uri="{FF2B5EF4-FFF2-40B4-BE49-F238E27FC236}">
                <a16:creationId xmlns="" xmlns:a16="http://schemas.microsoft.com/office/drawing/2014/main" id="{494CD29C-27AD-AC43-B270-73FA20589E48}"/>
              </a:ext>
            </a:extLst>
          </p:cNvPr>
          <p:cNvSpPr>
            <a:spLocks noGrp="1"/>
          </p:cNvSpPr>
          <p:nvPr>
            <p:ph type="sldNum" sz="quarter" idx="12"/>
          </p:nvPr>
        </p:nvSpPr>
        <p:spPr/>
        <p:txBody>
          <a:bodyPr/>
          <a:lstStyle/>
          <a:p>
            <a:fld id="{04667AC8-6CF6-7246-9AC2-329E608DA7F6}"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878203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F3216F7C-C6C5-114A-B3C7-3E40C1565E46}"/>
              </a:ext>
            </a:extLst>
          </p:cNvPr>
          <p:cNvSpPr>
            <a:spLocks noGrp="1"/>
          </p:cNvSpPr>
          <p:nvPr>
            <p:ph type="title"/>
          </p:nvPr>
        </p:nvSpPr>
        <p:spPr>
          <a:xfrm>
            <a:off x="629841" y="457200"/>
            <a:ext cx="2949178"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 xmlns:a16="http://schemas.microsoft.com/office/drawing/2014/main" id="{208672E8-3D8F-6244-8A24-9B8871497688}"/>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 xmlns:a16="http://schemas.microsoft.com/office/drawing/2014/main" id="{99EF7737-1183-0346-96EC-9361C5AD2A24}"/>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 xmlns:a16="http://schemas.microsoft.com/office/drawing/2014/main" id="{AB6E6702-899C-074A-9E0A-52DC66A9357B}"/>
              </a:ext>
            </a:extLst>
          </p:cNvPr>
          <p:cNvSpPr>
            <a:spLocks noGrp="1"/>
          </p:cNvSpPr>
          <p:nvPr>
            <p:ph type="dt" sz="half" idx="10"/>
          </p:nvPr>
        </p:nvSpPr>
        <p:spPr/>
        <p:txBody>
          <a:bodyPr/>
          <a:lstStyle/>
          <a:p>
            <a:fld id="{47D5DE5E-A60E-F845-B264-62C76B7F479A}" type="datetimeFigureOut">
              <a:rPr lang="fr-FR" smtClean="0">
                <a:solidFill>
                  <a:prstClr val="black">
                    <a:tint val="75000"/>
                  </a:prstClr>
                </a:solidFill>
              </a:rPr>
              <a:pPr/>
              <a:t>11/04/2019</a:t>
            </a:fld>
            <a:endParaRPr lang="fr-FR">
              <a:solidFill>
                <a:prstClr val="black">
                  <a:tint val="75000"/>
                </a:prstClr>
              </a:solidFill>
            </a:endParaRPr>
          </a:p>
        </p:txBody>
      </p:sp>
      <p:sp>
        <p:nvSpPr>
          <p:cNvPr id="6" name="Espace réservé du pied de page 5">
            <a:extLst>
              <a:ext uri="{FF2B5EF4-FFF2-40B4-BE49-F238E27FC236}">
                <a16:creationId xmlns="" xmlns:a16="http://schemas.microsoft.com/office/drawing/2014/main" id="{9AFAC236-C17C-4C4C-90A2-38213FFC8421}"/>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 xmlns:a16="http://schemas.microsoft.com/office/drawing/2014/main" id="{8E8D564B-179E-0748-9E76-8C6E0F5C607E}"/>
              </a:ext>
            </a:extLst>
          </p:cNvPr>
          <p:cNvSpPr>
            <a:spLocks noGrp="1"/>
          </p:cNvSpPr>
          <p:nvPr>
            <p:ph type="sldNum" sz="quarter" idx="12"/>
          </p:nvPr>
        </p:nvSpPr>
        <p:spPr/>
        <p:txBody>
          <a:bodyPr/>
          <a:lstStyle/>
          <a:p>
            <a:fld id="{04667AC8-6CF6-7246-9AC2-329E608DA7F6}"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865750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A78A900D-1F14-4743-BEED-46A17475C922}"/>
              </a:ext>
            </a:extLst>
          </p:cNvPr>
          <p:cNvSpPr>
            <a:spLocks noGrp="1"/>
          </p:cNvSpPr>
          <p:nvPr>
            <p:ph type="title"/>
          </p:nvPr>
        </p:nvSpPr>
        <p:spPr>
          <a:xfrm>
            <a:off x="629841" y="457200"/>
            <a:ext cx="2949178"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 xmlns:a16="http://schemas.microsoft.com/office/drawing/2014/main" id="{064F4FBE-2FB8-D74D-8BDB-2FDA85F513E6}"/>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 xmlns:a16="http://schemas.microsoft.com/office/drawing/2014/main" id="{B06E3611-85E8-454E-A0BE-7DB02707E1C4}"/>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 xmlns:a16="http://schemas.microsoft.com/office/drawing/2014/main" id="{6FB92F86-E0AA-CC44-BC61-BAF6BDFD5C47}"/>
              </a:ext>
            </a:extLst>
          </p:cNvPr>
          <p:cNvSpPr>
            <a:spLocks noGrp="1"/>
          </p:cNvSpPr>
          <p:nvPr>
            <p:ph type="dt" sz="half" idx="10"/>
          </p:nvPr>
        </p:nvSpPr>
        <p:spPr/>
        <p:txBody>
          <a:bodyPr/>
          <a:lstStyle/>
          <a:p>
            <a:fld id="{47D5DE5E-A60E-F845-B264-62C76B7F479A}" type="datetimeFigureOut">
              <a:rPr lang="fr-FR" smtClean="0">
                <a:solidFill>
                  <a:prstClr val="black">
                    <a:tint val="75000"/>
                  </a:prstClr>
                </a:solidFill>
              </a:rPr>
              <a:pPr/>
              <a:t>11/04/2019</a:t>
            </a:fld>
            <a:endParaRPr lang="fr-FR">
              <a:solidFill>
                <a:prstClr val="black">
                  <a:tint val="75000"/>
                </a:prstClr>
              </a:solidFill>
            </a:endParaRPr>
          </a:p>
        </p:txBody>
      </p:sp>
      <p:sp>
        <p:nvSpPr>
          <p:cNvPr id="6" name="Espace réservé du pied de page 5">
            <a:extLst>
              <a:ext uri="{FF2B5EF4-FFF2-40B4-BE49-F238E27FC236}">
                <a16:creationId xmlns="" xmlns:a16="http://schemas.microsoft.com/office/drawing/2014/main" id="{C7197BBA-6D3B-2A43-87D9-D1F0E9DB56C0}"/>
              </a:ext>
            </a:extLst>
          </p:cNvPr>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a:extLst>
              <a:ext uri="{FF2B5EF4-FFF2-40B4-BE49-F238E27FC236}">
                <a16:creationId xmlns="" xmlns:a16="http://schemas.microsoft.com/office/drawing/2014/main" id="{7C6E0305-683B-A84F-94AF-DCEAAB73F41E}"/>
              </a:ext>
            </a:extLst>
          </p:cNvPr>
          <p:cNvSpPr>
            <a:spLocks noGrp="1"/>
          </p:cNvSpPr>
          <p:nvPr>
            <p:ph type="sldNum" sz="quarter" idx="12"/>
          </p:nvPr>
        </p:nvSpPr>
        <p:spPr/>
        <p:txBody>
          <a:bodyPr/>
          <a:lstStyle/>
          <a:p>
            <a:fld id="{04667AC8-6CF6-7246-9AC2-329E608DA7F6}"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37098310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86A75FE0-3ACF-2741-8DB1-AF8A7042C54B}"/>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 xmlns:a16="http://schemas.microsoft.com/office/drawing/2014/main" id="{24FBB1C1-B0AE-9D47-879F-98F49C5FE7AF}"/>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2B8218A2-ACBA-B14A-AD93-DE125AD40FA6}"/>
              </a:ext>
            </a:extLst>
          </p:cNvPr>
          <p:cNvSpPr>
            <a:spLocks noGrp="1"/>
          </p:cNvSpPr>
          <p:nvPr>
            <p:ph type="dt" sz="half" idx="10"/>
          </p:nvPr>
        </p:nvSpPr>
        <p:spPr/>
        <p:txBody>
          <a:bodyPr/>
          <a:lstStyle/>
          <a:p>
            <a:fld id="{47D5DE5E-A60E-F845-B264-62C76B7F479A}" type="datetimeFigureOut">
              <a:rPr lang="fr-FR" smtClean="0">
                <a:solidFill>
                  <a:prstClr val="black">
                    <a:tint val="75000"/>
                  </a:prstClr>
                </a:solidFill>
              </a:rPr>
              <a:pPr/>
              <a:t>11/04/2019</a:t>
            </a:fld>
            <a:endParaRPr lang="fr-FR">
              <a:solidFill>
                <a:prstClr val="black">
                  <a:tint val="75000"/>
                </a:prstClr>
              </a:solidFill>
            </a:endParaRPr>
          </a:p>
        </p:txBody>
      </p:sp>
      <p:sp>
        <p:nvSpPr>
          <p:cNvPr id="5" name="Espace réservé du pied de page 4">
            <a:extLst>
              <a:ext uri="{FF2B5EF4-FFF2-40B4-BE49-F238E27FC236}">
                <a16:creationId xmlns="" xmlns:a16="http://schemas.microsoft.com/office/drawing/2014/main" id="{FE0B884B-7801-9E4D-9A40-6A71D52DA27F}"/>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 xmlns:a16="http://schemas.microsoft.com/office/drawing/2014/main" id="{B50455EE-B140-8A46-AA4E-8A42C5717E86}"/>
              </a:ext>
            </a:extLst>
          </p:cNvPr>
          <p:cNvSpPr>
            <a:spLocks noGrp="1"/>
          </p:cNvSpPr>
          <p:nvPr>
            <p:ph type="sldNum" sz="quarter" idx="12"/>
          </p:nvPr>
        </p:nvSpPr>
        <p:spPr/>
        <p:txBody>
          <a:bodyPr/>
          <a:lstStyle/>
          <a:p>
            <a:fld id="{04667AC8-6CF6-7246-9AC2-329E608DA7F6}"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0720456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 xmlns:a16="http://schemas.microsoft.com/office/drawing/2014/main" id="{FBCF5841-DF86-594D-ABCF-F8F816661AAB}"/>
              </a:ext>
            </a:extLst>
          </p:cNvPr>
          <p:cNvSpPr>
            <a:spLocks noGrp="1"/>
          </p:cNvSpPr>
          <p:nvPr>
            <p:ph type="title" orient="vert"/>
          </p:nvPr>
        </p:nvSpPr>
        <p:spPr>
          <a:xfrm>
            <a:off x="6543675" y="365125"/>
            <a:ext cx="1971675" cy="5811838"/>
          </a:xfrm>
        </p:spPr>
        <p:txBody>
          <a:bodyPr vert="eaVert"/>
          <a:lstStyle/>
          <a:p>
            <a:r>
              <a:rPr lang="fr-FR"/>
              <a:t>Modifiez le style du titre</a:t>
            </a:r>
          </a:p>
        </p:txBody>
      </p:sp>
      <p:sp>
        <p:nvSpPr>
          <p:cNvPr id="3" name="Espace réservé du texte vertical 2">
            <a:extLst>
              <a:ext uri="{FF2B5EF4-FFF2-40B4-BE49-F238E27FC236}">
                <a16:creationId xmlns="" xmlns:a16="http://schemas.microsoft.com/office/drawing/2014/main" id="{97A20D6C-188F-1446-A500-C75A20A9120A}"/>
              </a:ext>
            </a:extLst>
          </p:cNvPr>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F31D050F-5F14-4E43-B243-B1A9FF3B2117}"/>
              </a:ext>
            </a:extLst>
          </p:cNvPr>
          <p:cNvSpPr>
            <a:spLocks noGrp="1"/>
          </p:cNvSpPr>
          <p:nvPr>
            <p:ph type="dt" sz="half" idx="10"/>
          </p:nvPr>
        </p:nvSpPr>
        <p:spPr/>
        <p:txBody>
          <a:bodyPr/>
          <a:lstStyle/>
          <a:p>
            <a:fld id="{47D5DE5E-A60E-F845-B264-62C76B7F479A}" type="datetimeFigureOut">
              <a:rPr lang="fr-FR" smtClean="0">
                <a:solidFill>
                  <a:prstClr val="black">
                    <a:tint val="75000"/>
                  </a:prstClr>
                </a:solidFill>
              </a:rPr>
              <a:pPr/>
              <a:t>11/04/2019</a:t>
            </a:fld>
            <a:endParaRPr lang="fr-FR">
              <a:solidFill>
                <a:prstClr val="black">
                  <a:tint val="75000"/>
                </a:prstClr>
              </a:solidFill>
            </a:endParaRPr>
          </a:p>
        </p:txBody>
      </p:sp>
      <p:sp>
        <p:nvSpPr>
          <p:cNvPr id="5" name="Espace réservé du pied de page 4">
            <a:extLst>
              <a:ext uri="{FF2B5EF4-FFF2-40B4-BE49-F238E27FC236}">
                <a16:creationId xmlns="" xmlns:a16="http://schemas.microsoft.com/office/drawing/2014/main" id="{E2AEF914-1E8E-FA4B-A629-48484DFF63F8}"/>
              </a:ext>
            </a:extLst>
          </p:cNvPr>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a:extLst>
              <a:ext uri="{FF2B5EF4-FFF2-40B4-BE49-F238E27FC236}">
                <a16:creationId xmlns="" xmlns:a16="http://schemas.microsoft.com/office/drawing/2014/main" id="{E2EBE7A9-CE8E-D544-AC50-F94FF0A59556}"/>
              </a:ext>
            </a:extLst>
          </p:cNvPr>
          <p:cNvSpPr>
            <a:spLocks noGrp="1"/>
          </p:cNvSpPr>
          <p:nvPr>
            <p:ph type="sldNum" sz="quarter" idx="12"/>
          </p:nvPr>
        </p:nvSpPr>
        <p:spPr/>
        <p:txBody>
          <a:bodyPr/>
          <a:lstStyle/>
          <a:p>
            <a:fld id="{04667AC8-6CF6-7246-9AC2-329E608DA7F6}"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90449483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endParaRPr lang="fr-FR">
              <a:solidFill>
                <a:prstClr val="black"/>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solidFill>
                <a:prstClr val="black"/>
              </a:solidFill>
            </a:endParaRP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A6E10AE3-19A3-4102-92BB-CBCCB445C80B}"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8176589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smtClean="0"/>
              <a:t>Modifiez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endParaRPr lang="fr-FR">
              <a:solidFill>
                <a:prstClr val="black"/>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solidFill>
                <a:prstClr val="black"/>
              </a:solidFill>
            </a:endParaRP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A6E10AE3-19A3-4102-92BB-CBCCB445C80B}"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63174949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endParaRPr lang="fr-FR">
              <a:solidFill>
                <a:prstClr val="black"/>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solidFill>
                <a:prstClr val="black"/>
              </a:solidFill>
            </a:endParaRP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A6E10AE3-19A3-4102-92BB-CBCCB445C80B}"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97675110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p:txBody>
      </p:sp>
      <p:sp>
        <p:nvSpPr>
          <p:cNvPr id="4" name="Espace réservé du contenu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endParaRPr lang="fr-FR">
              <a:solidFill>
                <a:prstClr val="black"/>
              </a:solidFill>
            </a:endParaRP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solidFill>
                <a:prstClr val="black"/>
              </a:solidFill>
            </a:endParaRP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A6E10AE3-19A3-4102-92BB-CBCCB445C80B}"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1296382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p>
            <a:endParaRPr lang="fr-FR"/>
          </a:p>
        </p:txBody>
      </p:sp>
      <p:sp>
        <p:nvSpPr>
          <p:cNvPr id="4" name="Espace réservé du pied de page 3"/>
          <p:cNvSpPr>
            <a:spLocks noGrp="1"/>
          </p:cNvSpPr>
          <p:nvPr>
            <p:ph type="ftr" sz="quarter" idx="11"/>
          </p:nvPr>
        </p:nvSpPr>
        <p:spPr>
          <a:xfrm>
            <a:off x="3124200" y="6356350"/>
            <a:ext cx="2895600" cy="365125"/>
          </a:xfrm>
          <a:prstGeom prst="rect">
            <a:avLst/>
          </a:prstGeom>
        </p:spPr>
        <p:txBody>
          <a:bodyPr/>
          <a:lstStyle/>
          <a:p>
            <a:endParaRPr lang="fr-FR"/>
          </a:p>
        </p:txBody>
      </p:sp>
      <p:sp>
        <p:nvSpPr>
          <p:cNvPr id="5" name="Espace réservé du numéro de diapositive 4"/>
          <p:cNvSpPr>
            <a:spLocks noGrp="1"/>
          </p:cNvSpPr>
          <p:nvPr>
            <p:ph type="sldNum" sz="quarter" idx="12"/>
          </p:nvPr>
        </p:nvSpPr>
        <p:spPr>
          <a:xfrm>
            <a:off x="6553200" y="6356350"/>
            <a:ext cx="2133600" cy="365125"/>
          </a:xfrm>
          <a:prstGeom prst="rect">
            <a:avLst/>
          </a:prstGeom>
        </p:spPr>
        <p:txBody>
          <a:bodyPr/>
          <a:lstStyle/>
          <a:p>
            <a:fld id="{A6E10AE3-19A3-4102-92BB-CBCCB445C80B}" type="slidenum">
              <a:rPr lang="fr-FR" smtClean="0"/>
              <a:t>‹N°›</a:t>
            </a:fld>
            <a:endParaRPr lang="fr-FR"/>
          </a:p>
        </p:txBody>
      </p:sp>
    </p:spTree>
    <p:extLst>
      <p:ext uri="{BB962C8B-B14F-4D97-AF65-F5344CB8AC3E}">
        <p14:creationId xmlns:p14="http://schemas.microsoft.com/office/powerpoint/2010/main" val="2956444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p>
            <a:endParaRPr lang="fr-FR">
              <a:solidFill>
                <a:prstClr val="black"/>
              </a:solidFill>
            </a:endParaRPr>
          </a:p>
        </p:txBody>
      </p:sp>
      <p:sp>
        <p:nvSpPr>
          <p:cNvPr id="8" name="Espace réservé du pied de page 7"/>
          <p:cNvSpPr>
            <a:spLocks noGrp="1"/>
          </p:cNvSpPr>
          <p:nvPr>
            <p:ph type="ftr" sz="quarter" idx="11"/>
          </p:nvPr>
        </p:nvSpPr>
        <p:spPr>
          <a:xfrm>
            <a:off x="3124200" y="6356350"/>
            <a:ext cx="2895600" cy="365125"/>
          </a:xfrm>
          <a:prstGeom prst="rect">
            <a:avLst/>
          </a:prstGeom>
        </p:spPr>
        <p:txBody>
          <a:bodyPr/>
          <a:lstStyle/>
          <a:p>
            <a:endParaRPr lang="fr-FR">
              <a:solidFill>
                <a:prstClr val="black"/>
              </a:solidFill>
            </a:endParaRPr>
          </a:p>
        </p:txBody>
      </p:sp>
      <p:sp>
        <p:nvSpPr>
          <p:cNvPr id="9" name="Espace réservé du numéro de diapositive 8"/>
          <p:cNvSpPr>
            <a:spLocks noGrp="1"/>
          </p:cNvSpPr>
          <p:nvPr>
            <p:ph type="sldNum" sz="quarter" idx="12"/>
          </p:nvPr>
        </p:nvSpPr>
        <p:spPr>
          <a:xfrm>
            <a:off x="6553200" y="6356350"/>
            <a:ext cx="2133600" cy="365125"/>
          </a:xfrm>
          <a:prstGeom prst="rect">
            <a:avLst/>
          </a:prstGeom>
        </p:spPr>
        <p:txBody>
          <a:bodyPr/>
          <a:lstStyle/>
          <a:p>
            <a:fld id="{A6E10AE3-19A3-4102-92BB-CBCCB445C80B}"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232660980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p>
            <a:endParaRPr lang="fr-FR">
              <a:solidFill>
                <a:prstClr val="black"/>
              </a:solidFill>
            </a:endParaRPr>
          </a:p>
        </p:txBody>
      </p:sp>
      <p:sp>
        <p:nvSpPr>
          <p:cNvPr id="4" name="Espace réservé du pied de page 3"/>
          <p:cNvSpPr>
            <a:spLocks noGrp="1"/>
          </p:cNvSpPr>
          <p:nvPr>
            <p:ph type="ftr" sz="quarter" idx="11"/>
          </p:nvPr>
        </p:nvSpPr>
        <p:spPr>
          <a:xfrm>
            <a:off x="3124200" y="6356350"/>
            <a:ext cx="2895600" cy="365125"/>
          </a:xfrm>
          <a:prstGeom prst="rect">
            <a:avLst/>
          </a:prstGeom>
        </p:spPr>
        <p:txBody>
          <a:bodyPr/>
          <a:lstStyle/>
          <a:p>
            <a:endParaRPr lang="fr-FR">
              <a:solidFill>
                <a:prstClr val="black"/>
              </a:solidFill>
            </a:endParaRPr>
          </a:p>
        </p:txBody>
      </p:sp>
      <p:sp>
        <p:nvSpPr>
          <p:cNvPr id="5" name="Espace réservé du numéro de diapositive 4"/>
          <p:cNvSpPr>
            <a:spLocks noGrp="1"/>
          </p:cNvSpPr>
          <p:nvPr>
            <p:ph type="sldNum" sz="quarter" idx="12"/>
          </p:nvPr>
        </p:nvSpPr>
        <p:spPr>
          <a:xfrm>
            <a:off x="6553200" y="6356350"/>
            <a:ext cx="2133600" cy="365125"/>
          </a:xfrm>
          <a:prstGeom prst="rect">
            <a:avLst/>
          </a:prstGeom>
        </p:spPr>
        <p:txBody>
          <a:bodyPr/>
          <a:lstStyle/>
          <a:p>
            <a:fld id="{A6E10AE3-19A3-4102-92BB-CBCCB445C80B}"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14022671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p>
            <a:endParaRPr lang="fr-FR">
              <a:solidFill>
                <a:prstClr val="black"/>
              </a:solidFill>
            </a:endParaRPr>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p>
            <a:endParaRPr lang="fr-FR">
              <a:solidFill>
                <a:prstClr val="black"/>
              </a:solidFill>
            </a:endParaRPr>
          </a:p>
        </p:txBody>
      </p:sp>
      <p:sp>
        <p:nvSpPr>
          <p:cNvPr id="4" name="Espace réservé du numéro de diapositive 3"/>
          <p:cNvSpPr>
            <a:spLocks noGrp="1"/>
          </p:cNvSpPr>
          <p:nvPr>
            <p:ph type="sldNum" sz="quarter" idx="12"/>
          </p:nvPr>
        </p:nvSpPr>
        <p:spPr>
          <a:xfrm>
            <a:off x="6553200" y="6356350"/>
            <a:ext cx="2133600" cy="365125"/>
          </a:xfrm>
          <a:prstGeom prst="rect">
            <a:avLst/>
          </a:prstGeom>
        </p:spPr>
        <p:txBody>
          <a:bodyPr/>
          <a:lstStyle/>
          <a:p>
            <a:fld id="{A6E10AE3-19A3-4102-92BB-CBCCB445C80B}"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15537456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endParaRPr lang="fr-FR">
              <a:solidFill>
                <a:prstClr val="black"/>
              </a:solidFill>
            </a:endParaRP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solidFill>
                <a:prstClr val="black"/>
              </a:solidFill>
            </a:endParaRP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A6E10AE3-19A3-4102-92BB-CBCCB445C80B}"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154122717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endParaRPr lang="fr-FR">
              <a:solidFill>
                <a:prstClr val="black"/>
              </a:solidFill>
            </a:endParaRP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solidFill>
                <a:prstClr val="black"/>
              </a:solidFill>
            </a:endParaRP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A6E10AE3-19A3-4102-92BB-CBCCB445C80B}"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409479129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p>
            <a:pPr lvl="0"/>
            <a:r>
              <a:rPr lang="fr-FR" smtClean="0"/>
              <a:t>Modifiez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endParaRPr lang="fr-FR">
              <a:solidFill>
                <a:prstClr val="black"/>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solidFill>
                <a:prstClr val="black"/>
              </a:solidFill>
            </a:endParaRP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A6E10AE3-19A3-4102-92BB-CBCCB445C80B}" type="slidenum">
              <a:rPr lang="fr-FR" smtClean="0">
                <a:solidFill>
                  <a:prstClr val="black"/>
                </a:solidFill>
              </a:rPr>
              <a:pPr/>
              <a:t>‹N°›</a:t>
            </a:fld>
            <a:endParaRPr lang="fr-FR">
              <a:solidFill>
                <a:prstClr val="black"/>
              </a:solidFill>
            </a:endParaRPr>
          </a:p>
        </p:txBody>
      </p:sp>
    </p:spTree>
    <p:extLst>
      <p:ext uri="{BB962C8B-B14F-4D97-AF65-F5344CB8AC3E}">
        <p14:creationId xmlns:p14="http://schemas.microsoft.com/office/powerpoint/2010/main" val="329370138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re vertical et text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566959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403648" y="4437112"/>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endParaRPr lang="fr-FR">
              <a:solidFill>
                <a:prstClr val="black"/>
              </a:solidFill>
            </a:endParaRP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solidFill>
                <a:prstClr val="black"/>
              </a:solidFill>
            </a:endParaRP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A6E10AE3-19A3-4102-92BB-CBCCB445C80B}" type="slidenum">
              <a:rPr lang="fr-FR" smtClean="0">
                <a:solidFill>
                  <a:prstClr val="black"/>
                </a:solidFill>
              </a:rPr>
              <a:pPr/>
              <a:t>‹N°›</a:t>
            </a:fld>
            <a:endParaRPr lang="fr-FR">
              <a:solidFill>
                <a:prstClr val="black"/>
              </a:solidFill>
            </a:endParaRPr>
          </a:p>
        </p:txBody>
      </p:sp>
      <p:sp>
        <p:nvSpPr>
          <p:cNvPr id="8" name="Titre 7"/>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Tree>
    <p:extLst>
      <p:ext uri="{BB962C8B-B14F-4D97-AF65-F5344CB8AC3E}">
        <p14:creationId xmlns:p14="http://schemas.microsoft.com/office/powerpoint/2010/main" val="20266471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1907704" y="188640"/>
            <a:ext cx="6948264" cy="908720"/>
          </a:xfrm>
          <a:prstGeom prst="rect">
            <a:avLst/>
          </a:prstGeom>
        </p:spPr>
        <p:txBody>
          <a:bodyPr/>
          <a:lstStyle/>
          <a:p>
            <a:r>
              <a:rPr lang="fr-FR" smtClean="0"/>
              <a:t>Modifiez le style du titre</a:t>
            </a:r>
            <a:endParaRPr lang="fr-FR" dirty="0"/>
          </a:p>
        </p:txBody>
      </p:sp>
      <p:sp>
        <p:nvSpPr>
          <p:cNvPr id="3" name="Espace réservé du contenu 2"/>
          <p:cNvSpPr>
            <a:spLocks noGrp="1"/>
          </p:cNvSpPr>
          <p:nvPr>
            <p:ph sz="half" idx="1"/>
          </p:nvPr>
        </p:nvSpPr>
        <p:spPr>
          <a:xfrm>
            <a:off x="251520" y="1600200"/>
            <a:ext cx="3672408"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endParaRPr lang="fr-FR">
              <a:solidFill>
                <a:prstClr val="black"/>
              </a:solidFill>
            </a:endParaRP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solidFill>
                <a:prstClr val="black"/>
              </a:solidFill>
            </a:endParaRP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A6E10AE3-19A3-4102-92BB-CBCCB445C80B}" type="slidenum">
              <a:rPr lang="fr-FR" smtClean="0">
                <a:solidFill>
                  <a:prstClr val="black"/>
                </a:solidFill>
              </a:rPr>
              <a:pPr/>
              <a:t>‹N°›</a:t>
            </a:fld>
            <a:endParaRPr lang="fr-FR">
              <a:solidFill>
                <a:prstClr val="black"/>
              </a:solidFill>
            </a:endParaRPr>
          </a:p>
        </p:txBody>
      </p:sp>
      <p:sp>
        <p:nvSpPr>
          <p:cNvPr id="10" name="Espace réservé du contenu 2"/>
          <p:cNvSpPr>
            <a:spLocks noGrp="1"/>
          </p:cNvSpPr>
          <p:nvPr>
            <p:ph sz="half" idx="13"/>
          </p:nvPr>
        </p:nvSpPr>
        <p:spPr>
          <a:xfrm>
            <a:off x="4716016" y="1600200"/>
            <a:ext cx="3672408"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18794" y="18519"/>
            <a:ext cx="1120655" cy="465240"/>
          </a:xfrm>
          <a:prstGeom prst="rect">
            <a:avLst/>
          </a:prstGeom>
        </p:spPr>
      </p:pic>
    </p:spTree>
    <p:extLst>
      <p:ext uri="{BB962C8B-B14F-4D97-AF65-F5344CB8AC3E}">
        <p14:creationId xmlns:p14="http://schemas.microsoft.com/office/powerpoint/2010/main" val="160491169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Page de présentation ou de partie">
    <p:spTree>
      <p:nvGrpSpPr>
        <p:cNvPr id="1" name=""/>
        <p:cNvGrpSpPr/>
        <p:nvPr/>
      </p:nvGrpSpPr>
      <p:grpSpPr>
        <a:xfrm>
          <a:off x="0" y="0"/>
          <a:ext cx="0" cy="0"/>
          <a:chOff x="0" y="0"/>
          <a:chExt cx="0" cy="0"/>
        </a:xfrm>
      </p:grpSpPr>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1309"/>
          </a:xfrm>
          <a:prstGeom prst="rect">
            <a:avLst/>
          </a:prstGeom>
        </p:spPr>
      </p:pic>
      <p:sp>
        <p:nvSpPr>
          <p:cNvPr id="6" name="Espace réservé du numéro de diapositive 5"/>
          <p:cNvSpPr>
            <a:spLocks noGrp="1"/>
          </p:cNvSpPr>
          <p:nvPr>
            <p:ph type="sldNum" sz="quarter" idx="12"/>
          </p:nvPr>
        </p:nvSpPr>
        <p:spPr>
          <a:xfrm>
            <a:off x="8197502" y="6390910"/>
            <a:ext cx="403878" cy="365125"/>
          </a:xfrm>
          <a:prstGeom prst="rect">
            <a:avLst/>
          </a:prstGeom>
        </p:spPr>
        <p:txBody>
          <a:bodyPr/>
          <a:lstStyle/>
          <a:p>
            <a:fld id="{1FC8907D-B208-DC44-82F5-2940ECA1C9FA}" type="slidenum">
              <a:rPr lang="fr-FR" smtClean="0">
                <a:solidFill>
                  <a:prstClr val="black"/>
                </a:solidFill>
              </a:rPr>
              <a:pPr/>
              <a:t>‹N°›</a:t>
            </a:fld>
            <a:endParaRPr lang="fr-FR" dirty="0">
              <a:solidFill>
                <a:prstClr val="black"/>
              </a:solidFill>
            </a:endParaRPr>
          </a:p>
        </p:txBody>
      </p:sp>
      <p:sp>
        <p:nvSpPr>
          <p:cNvPr id="2" name="Titre 1"/>
          <p:cNvSpPr>
            <a:spLocks noGrp="1"/>
          </p:cNvSpPr>
          <p:nvPr>
            <p:ph type="ctrTitle" hasCustomPrompt="1"/>
          </p:nvPr>
        </p:nvSpPr>
        <p:spPr>
          <a:xfrm>
            <a:off x="3090594" y="2238108"/>
            <a:ext cx="5826983" cy="1442078"/>
          </a:xfrm>
          <a:prstGeom prst="rect">
            <a:avLst/>
          </a:prstGeom>
        </p:spPr>
        <p:txBody>
          <a:bodyPr/>
          <a:lstStyle>
            <a:lvl1pPr>
              <a:defRPr sz="3200" b="1" i="0">
                <a:solidFill>
                  <a:schemeClr val="bg1"/>
                </a:solidFill>
                <a:latin typeface="Arial Black" charset="0"/>
                <a:ea typeface="Arial Black" charset="0"/>
                <a:cs typeface="Arial Black" charset="0"/>
              </a:defRPr>
            </a:lvl1pPr>
          </a:lstStyle>
          <a:p>
            <a:r>
              <a:rPr lang="fr-FR" dirty="0"/>
              <a:t>Cliquez et modifiez </a:t>
            </a:r>
            <a:br>
              <a:rPr lang="fr-FR" dirty="0"/>
            </a:br>
            <a:r>
              <a:rPr lang="fr-FR" dirty="0"/>
              <a:t>le titre</a:t>
            </a:r>
          </a:p>
        </p:txBody>
      </p:sp>
      <p:sp>
        <p:nvSpPr>
          <p:cNvPr id="3" name="Sous-titre 2"/>
          <p:cNvSpPr>
            <a:spLocks noGrp="1"/>
          </p:cNvSpPr>
          <p:nvPr>
            <p:ph type="subTitle" idx="1" hasCustomPrompt="1"/>
          </p:nvPr>
        </p:nvSpPr>
        <p:spPr>
          <a:xfrm>
            <a:off x="3090594" y="3716042"/>
            <a:ext cx="5826983" cy="1387175"/>
          </a:xfrm>
          <a:prstGeom prst="rect">
            <a:avLst/>
          </a:prstGeom>
        </p:spPr>
        <p:txBody>
          <a:bodyPr>
            <a:normAutofit/>
          </a:bodyPr>
          <a:lstStyle>
            <a:lvl1pPr marL="0" indent="0" algn="l">
              <a:buNone/>
              <a:defRPr sz="2800" b="0" i="0">
                <a:solidFill>
                  <a:schemeClr val="tx1"/>
                </a:solidFill>
                <a:latin typeface="Arial" charset="0"/>
                <a:ea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Cliquez pour modifier le style </a:t>
            </a:r>
            <a:br>
              <a:rPr lang="fr-FR" dirty="0"/>
            </a:br>
            <a:r>
              <a:rPr lang="fr-FR" dirty="0"/>
              <a:t>des sous-titres du masque</a:t>
            </a:r>
          </a:p>
        </p:txBody>
      </p:sp>
      <p:grpSp>
        <p:nvGrpSpPr>
          <p:cNvPr id="10" name="Grouper 9"/>
          <p:cNvGrpSpPr/>
          <p:nvPr userDrawn="1"/>
        </p:nvGrpSpPr>
        <p:grpSpPr>
          <a:xfrm>
            <a:off x="3184313" y="2238108"/>
            <a:ext cx="525531" cy="171686"/>
            <a:chOff x="5391302" y="1426464"/>
            <a:chExt cx="604579" cy="197510"/>
          </a:xfrm>
          <a:solidFill>
            <a:schemeClr val="bg1"/>
          </a:solidFill>
        </p:grpSpPr>
        <p:sp>
          <p:nvSpPr>
            <p:cNvPr id="11" name="Rectangle 10"/>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2" name="Rectangle 11"/>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spTree>
    <p:extLst>
      <p:ext uri="{BB962C8B-B14F-4D97-AF65-F5344CB8AC3E}">
        <p14:creationId xmlns:p14="http://schemas.microsoft.com/office/powerpoint/2010/main" val="3433736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p>
            <a:endParaRPr lang="fr-FR"/>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p>
            <a:endParaRPr lang="fr-FR"/>
          </a:p>
        </p:txBody>
      </p:sp>
      <p:sp>
        <p:nvSpPr>
          <p:cNvPr id="4" name="Espace réservé du numéro de diapositive 3"/>
          <p:cNvSpPr>
            <a:spLocks noGrp="1"/>
          </p:cNvSpPr>
          <p:nvPr>
            <p:ph type="sldNum" sz="quarter" idx="12"/>
          </p:nvPr>
        </p:nvSpPr>
        <p:spPr>
          <a:xfrm>
            <a:off x="6553200" y="6356350"/>
            <a:ext cx="2133600" cy="365125"/>
          </a:xfrm>
          <a:prstGeom prst="rect">
            <a:avLst/>
          </a:prstGeom>
        </p:spPr>
        <p:txBody>
          <a:bodyPr/>
          <a:lstStyle/>
          <a:p>
            <a:fld id="{A6E10AE3-19A3-4102-92BB-CBCCB445C80B}" type="slidenum">
              <a:rPr lang="fr-FR" smtClean="0"/>
              <a:t>‹N°›</a:t>
            </a:fld>
            <a:endParaRPr lang="fr-FR"/>
          </a:p>
        </p:txBody>
      </p:sp>
    </p:spTree>
    <p:extLst>
      <p:ext uri="{BB962C8B-B14F-4D97-AF65-F5344CB8AC3E}">
        <p14:creationId xmlns:p14="http://schemas.microsoft.com/office/powerpoint/2010/main" val="632168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A6E10AE3-19A3-4102-92BB-CBCCB445C80B}" type="slidenum">
              <a:rPr lang="fr-FR" smtClean="0"/>
              <a:t>‹N°›</a:t>
            </a:fld>
            <a:endParaRPr lang="fr-FR"/>
          </a:p>
        </p:txBody>
      </p:sp>
    </p:spTree>
    <p:extLst>
      <p:ext uri="{BB962C8B-B14F-4D97-AF65-F5344CB8AC3E}">
        <p14:creationId xmlns:p14="http://schemas.microsoft.com/office/powerpoint/2010/main" val="2516102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A6E10AE3-19A3-4102-92BB-CBCCB445C80B}" type="slidenum">
              <a:rPr lang="fr-FR" smtClean="0"/>
              <a:t>‹N°›</a:t>
            </a:fld>
            <a:endParaRPr lang="fr-FR"/>
          </a:p>
        </p:txBody>
      </p:sp>
    </p:spTree>
    <p:extLst>
      <p:ext uri="{BB962C8B-B14F-4D97-AF65-F5344CB8AC3E}">
        <p14:creationId xmlns:p14="http://schemas.microsoft.com/office/powerpoint/2010/main" val="544713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image" Target="../media/image2.png"/><Relationship Id="rId2" Type="http://schemas.openxmlformats.org/officeDocument/2006/relationships/slideLayout" Target="../slideLayouts/slideLayout57.xml"/><Relationship Id="rId16" Type="http://schemas.openxmlformats.org/officeDocument/2006/relationships/image" Target="../media/image1.png"/><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theme" Target="../theme/theme1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3.jp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3.xml"/><Relationship Id="rId1" Type="http://schemas.openxmlformats.org/officeDocument/2006/relationships/slideLayout" Target="../slideLayouts/slideLayout26.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27.xml"/><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5.xml"/><Relationship Id="rId1" Type="http://schemas.openxmlformats.org/officeDocument/2006/relationships/slideLayout" Target="../slideLayouts/slideLayout28.xml"/><Relationship Id="rId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6.xml"/><Relationship Id="rId1" Type="http://schemas.openxmlformats.org/officeDocument/2006/relationships/slideLayout" Target="../slideLayouts/slideLayout29.xml"/><Relationship Id="rId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image" Target="../media/image2.png"/><Relationship Id="rId2" Type="http://schemas.openxmlformats.org/officeDocument/2006/relationships/slideLayout" Target="../slideLayouts/slideLayout31.xml"/><Relationship Id="rId16" Type="http://schemas.openxmlformats.org/officeDocument/2006/relationships/image" Target="../media/image1.png"/><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theme" Target="../theme/theme7.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8.xml"/><Relationship Id="rId1" Type="http://schemas.openxmlformats.org/officeDocument/2006/relationships/slideLayout" Target="../slideLayouts/slideLayout44.xml"/><Relationship Id="rId4" Type="http://schemas.openxmlformats.org/officeDocument/2006/relationships/image" Target="../media/image1.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9.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 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7504" y="5373216"/>
            <a:ext cx="1314802" cy="1314802"/>
          </a:xfrm>
          <a:prstGeom prst="rect">
            <a:avLst/>
          </a:prstGeom>
        </p:spPr>
      </p:pic>
      <p:pic>
        <p:nvPicPr>
          <p:cNvPr id="3" name="Image 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018794" y="18519"/>
            <a:ext cx="1120655" cy="465240"/>
          </a:xfrm>
          <a:prstGeom prst="rect">
            <a:avLst/>
          </a:prstGeom>
        </p:spPr>
      </p:pic>
    </p:spTree>
    <p:extLst>
      <p:ext uri="{BB962C8B-B14F-4D97-AF65-F5344CB8AC3E}">
        <p14:creationId xmlns:p14="http://schemas.microsoft.com/office/powerpoint/2010/main" val="2402663300"/>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21" r:id="rId12"/>
    <p:sldLayoutId id="2147483724" r:id="rId13"/>
    <p:sldLayoutId id="2147483832" r:id="rId14"/>
  </p:sldLayoutIdLst>
  <p:hf hdr="0" ftr="0" dt="0"/>
  <p:txStyles>
    <p:titleStyle>
      <a:lvl1pPr algn="ctr" defTabSz="914400" rtl="0" eaLnBrk="1" latinLnBrk="0" hangingPunct="1">
        <a:spcBef>
          <a:spcPct val="0"/>
        </a:spcBef>
        <a:buNone/>
        <a:defRPr sz="4400" kern="1200">
          <a:solidFill>
            <a:schemeClr val="tx1"/>
          </a:solidFill>
          <a:latin typeface="Roboto Light"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Roboto Light"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Roboto Light"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Roboto Light"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Roboto Light"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Roboto Light"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 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7504" y="5373216"/>
            <a:ext cx="1314802" cy="1314802"/>
          </a:xfrm>
          <a:prstGeom prst="rect">
            <a:avLst/>
          </a:prstGeom>
        </p:spPr>
      </p:pic>
      <p:pic>
        <p:nvPicPr>
          <p:cNvPr id="3" name="Image 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018794" y="18519"/>
            <a:ext cx="1120655" cy="465240"/>
          </a:xfrm>
          <a:prstGeom prst="rect">
            <a:avLst/>
          </a:prstGeom>
        </p:spPr>
      </p:pic>
    </p:spTree>
    <p:extLst>
      <p:ext uri="{BB962C8B-B14F-4D97-AF65-F5344CB8AC3E}">
        <p14:creationId xmlns:p14="http://schemas.microsoft.com/office/powerpoint/2010/main" val="291476124"/>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 id="2147483882" r:id="rId13"/>
    <p:sldLayoutId id="2147483883" r:id="rId14"/>
  </p:sldLayoutIdLst>
  <p:hf hdr="0" ftr="0" dt="0"/>
  <p:txStyles>
    <p:titleStyle>
      <a:lvl1pPr algn="ctr" defTabSz="914400" rtl="0" eaLnBrk="1" latinLnBrk="0" hangingPunct="1">
        <a:spcBef>
          <a:spcPct val="0"/>
        </a:spcBef>
        <a:buNone/>
        <a:defRPr sz="4400" kern="1200">
          <a:solidFill>
            <a:schemeClr val="tx1"/>
          </a:solidFill>
          <a:latin typeface="Roboto Light"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Roboto Light"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Roboto Light"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Roboto Light"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Roboto Light"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Roboto Light"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6851309"/>
          </a:xfrm>
          <a:prstGeom prst="rect">
            <a:avLst/>
          </a:prstGeom>
        </p:spPr>
      </p:pic>
      <p:sp>
        <p:nvSpPr>
          <p:cNvPr id="8" name="Espace réservé du numéro de diapositive 5"/>
          <p:cNvSpPr>
            <a:spLocks noGrp="1"/>
          </p:cNvSpPr>
          <p:nvPr>
            <p:ph type="sldNum" sz="quarter" idx="4"/>
          </p:nvPr>
        </p:nvSpPr>
        <p:spPr>
          <a:xfrm>
            <a:off x="8197502" y="6390910"/>
            <a:ext cx="403878" cy="365125"/>
          </a:xfrm>
          <a:prstGeom prst="rect">
            <a:avLst/>
          </a:prstGeom>
        </p:spPr>
        <p:txBody>
          <a:bodyPr/>
          <a:lstStyle/>
          <a:p>
            <a:fld id="{1FC8907D-B208-DC44-82F5-2940ECA1C9FA}" type="slidenum">
              <a:rPr lang="fr-FR" smtClean="0"/>
              <a:t>‹N°›</a:t>
            </a:fld>
            <a:endParaRPr lang="fr-FR" dirty="0"/>
          </a:p>
        </p:txBody>
      </p:sp>
      <p:grpSp>
        <p:nvGrpSpPr>
          <p:cNvPr id="11" name="Grouper 10"/>
          <p:cNvGrpSpPr/>
          <p:nvPr/>
        </p:nvGrpSpPr>
        <p:grpSpPr>
          <a:xfrm>
            <a:off x="3184313" y="2238108"/>
            <a:ext cx="525531" cy="171686"/>
            <a:chOff x="5391302" y="1426464"/>
            <a:chExt cx="604579" cy="197510"/>
          </a:xfrm>
          <a:solidFill>
            <a:schemeClr val="bg1"/>
          </a:solidFill>
        </p:grpSpPr>
        <p:sp>
          <p:nvSpPr>
            <p:cNvPr id="12" name="Rectangle 11"/>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10" name="Image 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83568" y="5277402"/>
            <a:ext cx="1314802" cy="1314802"/>
          </a:xfrm>
          <a:prstGeom prst="rect">
            <a:avLst/>
          </a:prstGeom>
        </p:spPr>
      </p:pic>
    </p:spTree>
    <p:extLst>
      <p:ext uri="{BB962C8B-B14F-4D97-AF65-F5344CB8AC3E}">
        <p14:creationId xmlns:p14="http://schemas.microsoft.com/office/powerpoint/2010/main" val="705178736"/>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Espace réservé du titre 1"/>
          <p:cNvSpPr>
            <a:spLocks noGrp="1"/>
          </p:cNvSpPr>
          <p:nvPr>
            <p:ph type="title"/>
          </p:nvPr>
        </p:nvSpPr>
        <p:spPr>
          <a:xfrm>
            <a:off x="3011069" y="1855204"/>
            <a:ext cx="5590311" cy="2006323"/>
          </a:xfrm>
          <a:prstGeom prst="rect">
            <a:avLst/>
          </a:prstGeom>
        </p:spPr>
        <p:txBody>
          <a:bodyPr vert="horz" lIns="91440" tIns="45720" rIns="91440" bIns="45720" rtlCol="0" anchor="ctr">
            <a:normAutofit/>
          </a:bodyPr>
          <a:lstStyle/>
          <a:p>
            <a:r>
              <a:rPr lang="fr-FR" dirty="0"/>
              <a:t>Cliquez </a:t>
            </a:r>
            <a:br>
              <a:rPr lang="fr-FR" dirty="0"/>
            </a:br>
            <a:r>
              <a:rPr lang="fr-FR" dirty="0"/>
              <a:t>et modifiez le titre</a:t>
            </a:r>
          </a:p>
        </p:txBody>
      </p:sp>
      <p:sp>
        <p:nvSpPr>
          <p:cNvPr id="3" name="Espace réservé du texte 2"/>
          <p:cNvSpPr>
            <a:spLocks noGrp="1"/>
          </p:cNvSpPr>
          <p:nvPr>
            <p:ph type="body" idx="1"/>
          </p:nvPr>
        </p:nvSpPr>
        <p:spPr>
          <a:xfrm>
            <a:off x="3011069" y="3578946"/>
            <a:ext cx="5590312" cy="1180729"/>
          </a:xfrm>
          <a:prstGeom prst="rect">
            <a:avLst/>
          </a:prstGeom>
        </p:spPr>
        <p:txBody>
          <a:bodyPr vert="horz" lIns="91440" tIns="45720" rIns="91440" bIns="45720" rtlCol="0">
            <a:normAutofit/>
          </a:bodyPr>
          <a:lstStyle/>
          <a:p>
            <a:pPr lvl="0"/>
            <a:r>
              <a:rPr lang="fr-FR" dirty="0"/>
              <a:t>Cliquez pour modifier </a:t>
            </a:r>
            <a:br>
              <a:rPr lang="fr-FR" dirty="0"/>
            </a:br>
            <a:r>
              <a:rPr lang="fr-FR" dirty="0"/>
              <a:t>les styles du texte du masque</a:t>
            </a:r>
          </a:p>
          <a:p>
            <a:pPr lvl="0"/>
            <a:endParaRPr lang="fr-FR" dirty="0"/>
          </a:p>
        </p:txBody>
      </p:sp>
      <p:sp>
        <p:nvSpPr>
          <p:cNvPr id="6" name="Espace réservé du numéro de diapositive 5"/>
          <p:cNvSpPr>
            <a:spLocks noGrp="1"/>
          </p:cNvSpPr>
          <p:nvPr>
            <p:ph type="sldNum" sz="quarter" idx="4"/>
          </p:nvPr>
        </p:nvSpPr>
        <p:spPr>
          <a:xfrm>
            <a:off x="8249851" y="6390910"/>
            <a:ext cx="351529" cy="365125"/>
          </a:xfrm>
          <a:prstGeom prst="rect">
            <a:avLst/>
          </a:prstGeom>
        </p:spPr>
        <p:txBody>
          <a:bodyPr vert="horz" lIns="91440" tIns="45720" rIns="91440" bIns="45720" rtlCol="0" anchor="ctr"/>
          <a:lstStyle>
            <a:lvl1pPr algn="r">
              <a:defRPr sz="1000" b="1">
                <a:solidFill>
                  <a:srgbClr val="000000"/>
                </a:solidFill>
              </a:defRPr>
            </a:lvl1pPr>
          </a:lstStyle>
          <a:p>
            <a:fld id="{C6B7B3CB-E3BA-F74C-AB76-86EFC5843CD6}" type="slidenum">
              <a:rPr lang="fr-FR" smtClean="0"/>
              <a:pPr/>
              <a:t>‹N°›</a:t>
            </a:fld>
            <a:endParaRPr lang="fr-FR" dirty="0"/>
          </a:p>
        </p:txBody>
      </p:sp>
      <p:sp>
        <p:nvSpPr>
          <p:cNvPr id="11" name="Espace réservé du pied de page 4"/>
          <p:cNvSpPr txBox="1">
            <a:spLocks/>
          </p:cNvSpPr>
          <p:nvPr/>
        </p:nvSpPr>
        <p:spPr>
          <a:xfrm>
            <a:off x="3095354" y="6146185"/>
            <a:ext cx="4620586"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rgbClr val="1B8ED9"/>
              </a:solidFill>
            </a:endParaRPr>
          </a:p>
          <a:p>
            <a:pPr>
              <a:lnSpc>
                <a:spcPts val="1320"/>
              </a:lnSpc>
            </a:pPr>
            <a:r>
              <a:rPr lang="fr-FR" dirty="0">
                <a:solidFill>
                  <a:srgbClr val="00919D"/>
                </a:solidFill>
              </a:rPr>
              <a:t/>
            </a:r>
            <a:br>
              <a:rPr lang="fr-FR" dirty="0">
                <a:solidFill>
                  <a:srgbClr val="00919D"/>
                </a:solidFill>
              </a:rPr>
            </a:br>
            <a:r>
              <a:rPr lang="fr-FR" dirty="0">
                <a:solidFill>
                  <a:schemeClr val="tx1">
                    <a:lumMod val="75000"/>
                    <a:lumOff val="25000"/>
                  </a:schemeClr>
                </a:solidFill>
              </a:rPr>
              <a:t>titre de la présentation</a:t>
            </a:r>
          </a:p>
          <a:p>
            <a:endParaRPr lang="fr-FR" dirty="0"/>
          </a:p>
        </p:txBody>
      </p:sp>
      <p:sp>
        <p:nvSpPr>
          <p:cNvPr id="12" name="Espace réservé du pied de page 4"/>
          <p:cNvSpPr txBox="1">
            <a:spLocks/>
          </p:cNvSpPr>
          <p:nvPr/>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rgbClr val="1B8ED9"/>
              </a:solidFill>
            </a:endParaRPr>
          </a:p>
          <a:p>
            <a:pPr>
              <a:lnSpc>
                <a:spcPts val="1320"/>
              </a:lnSpc>
            </a:pPr>
            <a:r>
              <a:rPr lang="fr-FR" dirty="0">
                <a:solidFill>
                  <a:schemeClr val="tx1">
                    <a:lumMod val="75000"/>
                    <a:lumOff val="25000"/>
                  </a:schemeClr>
                </a:solidFill>
              </a:rPr>
              <a:t>JJ/MM/AAAA</a:t>
            </a:r>
          </a:p>
          <a:p>
            <a:endParaRPr lang="fr-FR" dirty="0"/>
          </a:p>
        </p:txBody>
      </p:sp>
      <p:grpSp>
        <p:nvGrpSpPr>
          <p:cNvPr id="10" name="Grouper 9"/>
          <p:cNvGrpSpPr/>
          <p:nvPr/>
        </p:nvGrpSpPr>
        <p:grpSpPr>
          <a:xfrm>
            <a:off x="3121481" y="2132720"/>
            <a:ext cx="525531" cy="171686"/>
            <a:chOff x="5391302" y="1426464"/>
            <a:chExt cx="604579" cy="197510"/>
          </a:xfrm>
          <a:solidFill>
            <a:srgbClr val="E96667"/>
          </a:solidFill>
        </p:grpSpPr>
        <p:sp>
          <p:nvSpPr>
            <p:cNvPr id="13" name="Rectangle 12"/>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15" name="Imag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560" y="5169830"/>
            <a:ext cx="1314802" cy="1314802"/>
          </a:xfrm>
          <a:prstGeom prst="rect">
            <a:avLst/>
          </a:prstGeom>
        </p:spPr>
      </p:pic>
    </p:spTree>
    <p:extLst>
      <p:ext uri="{BB962C8B-B14F-4D97-AF65-F5344CB8AC3E}">
        <p14:creationId xmlns:p14="http://schemas.microsoft.com/office/powerpoint/2010/main" val="1535589735"/>
      </p:ext>
    </p:extLst>
  </p:cSld>
  <p:clrMap bg1="lt1" tx1="dk1" bg2="lt2" tx2="dk2" accent1="accent1" accent2="accent2" accent3="accent3" accent4="accent4" accent5="accent5" accent6="accent6" hlink="hlink" folHlink="folHlink"/>
  <p:sldLayoutIdLst>
    <p:sldLayoutId id="2147483831" r:id="rId1"/>
  </p:sldLayoutIdLst>
  <p:hf hdr="0" ftr="0" dt="0"/>
  <p:txStyles>
    <p:titleStyle>
      <a:lvl1pPr algn="l" defTabSz="457200" rtl="0" eaLnBrk="1" latinLnBrk="0" hangingPunct="1">
        <a:spcBef>
          <a:spcPct val="0"/>
        </a:spcBef>
        <a:buNone/>
        <a:defRPr sz="3200" b="1" i="0" kern="1200">
          <a:solidFill>
            <a:srgbClr val="E96667"/>
          </a:solidFill>
          <a:latin typeface="Arial Black" charset="0"/>
          <a:ea typeface="Arial Black" charset="0"/>
          <a:cs typeface="Arial Black" charset="0"/>
        </a:defRPr>
      </a:lvl1pPr>
    </p:titleStyle>
    <p:bodyStyle>
      <a:lvl1pPr marL="0" indent="0" algn="l" defTabSz="457200" rtl="0" eaLnBrk="1" latinLnBrk="0" hangingPunct="1">
        <a:spcBef>
          <a:spcPct val="20000"/>
        </a:spcBef>
        <a:buFont typeface="Arial"/>
        <a:buNone/>
        <a:defRPr sz="2800" b="0" i="0" kern="1200">
          <a:solidFill>
            <a:schemeClr val="tx1"/>
          </a:solidFill>
          <a:latin typeface="Arial" charset="0"/>
          <a:ea typeface="Arial" charset="0"/>
          <a:cs typeface="Arial"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Espace réservé du titre 1"/>
          <p:cNvSpPr>
            <a:spLocks noGrp="1"/>
          </p:cNvSpPr>
          <p:nvPr>
            <p:ph type="title"/>
          </p:nvPr>
        </p:nvSpPr>
        <p:spPr>
          <a:xfrm>
            <a:off x="3011069" y="1855204"/>
            <a:ext cx="5590311" cy="2006323"/>
          </a:xfrm>
          <a:prstGeom prst="rect">
            <a:avLst/>
          </a:prstGeom>
        </p:spPr>
        <p:txBody>
          <a:bodyPr vert="horz" lIns="91440" tIns="45720" rIns="91440" bIns="45720" rtlCol="0" anchor="ctr">
            <a:normAutofit/>
          </a:bodyPr>
          <a:lstStyle/>
          <a:p>
            <a:r>
              <a:rPr lang="fr-FR" dirty="0"/>
              <a:t>Cliquez </a:t>
            </a:r>
            <a:br>
              <a:rPr lang="fr-FR" dirty="0"/>
            </a:br>
            <a:r>
              <a:rPr lang="fr-FR" dirty="0"/>
              <a:t>et modifiez le titre</a:t>
            </a:r>
          </a:p>
        </p:txBody>
      </p:sp>
      <p:sp>
        <p:nvSpPr>
          <p:cNvPr id="3" name="Espace réservé du texte 2"/>
          <p:cNvSpPr>
            <a:spLocks noGrp="1"/>
          </p:cNvSpPr>
          <p:nvPr>
            <p:ph type="body" idx="1"/>
          </p:nvPr>
        </p:nvSpPr>
        <p:spPr>
          <a:xfrm>
            <a:off x="3011069" y="3578946"/>
            <a:ext cx="5590312" cy="1180729"/>
          </a:xfrm>
          <a:prstGeom prst="rect">
            <a:avLst/>
          </a:prstGeom>
        </p:spPr>
        <p:txBody>
          <a:bodyPr vert="horz" lIns="91440" tIns="45720" rIns="91440" bIns="45720" rtlCol="0">
            <a:normAutofit/>
          </a:bodyPr>
          <a:lstStyle/>
          <a:p>
            <a:pPr lvl="0"/>
            <a:r>
              <a:rPr lang="fr-FR" dirty="0"/>
              <a:t>Cliquez pour modifier </a:t>
            </a:r>
            <a:br>
              <a:rPr lang="fr-FR" dirty="0"/>
            </a:br>
            <a:r>
              <a:rPr lang="fr-FR" dirty="0"/>
              <a:t>les styles du texte du masque</a:t>
            </a:r>
          </a:p>
          <a:p>
            <a:pPr lvl="0"/>
            <a:endParaRPr lang="fr-FR" dirty="0"/>
          </a:p>
        </p:txBody>
      </p:sp>
      <p:sp>
        <p:nvSpPr>
          <p:cNvPr id="6" name="Espace réservé du numéro de diapositive 5"/>
          <p:cNvSpPr>
            <a:spLocks noGrp="1"/>
          </p:cNvSpPr>
          <p:nvPr>
            <p:ph type="sldNum" sz="quarter" idx="4"/>
          </p:nvPr>
        </p:nvSpPr>
        <p:spPr>
          <a:xfrm>
            <a:off x="8249851" y="6390910"/>
            <a:ext cx="351529" cy="365125"/>
          </a:xfrm>
          <a:prstGeom prst="rect">
            <a:avLst/>
          </a:prstGeom>
        </p:spPr>
        <p:txBody>
          <a:bodyPr vert="horz" lIns="91440" tIns="45720" rIns="91440" bIns="45720" rtlCol="0" anchor="ctr"/>
          <a:lstStyle>
            <a:lvl1pPr algn="r">
              <a:defRPr sz="1000" b="1">
                <a:solidFill>
                  <a:srgbClr val="000000"/>
                </a:solidFill>
              </a:defRPr>
            </a:lvl1pPr>
          </a:lstStyle>
          <a:p>
            <a:fld id="{C6B7B3CB-E3BA-F74C-AB76-86EFC5843CD6}" type="slidenum">
              <a:rPr lang="fr-FR" smtClean="0"/>
              <a:pPr/>
              <a:t>‹N°›</a:t>
            </a:fld>
            <a:endParaRPr lang="fr-FR" dirty="0"/>
          </a:p>
        </p:txBody>
      </p:sp>
      <p:sp>
        <p:nvSpPr>
          <p:cNvPr id="11" name="Espace réservé du pied de page 4"/>
          <p:cNvSpPr txBox="1">
            <a:spLocks/>
          </p:cNvSpPr>
          <p:nvPr/>
        </p:nvSpPr>
        <p:spPr>
          <a:xfrm>
            <a:off x="3095354" y="6146185"/>
            <a:ext cx="4620586"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rgbClr val="1B8ED9"/>
              </a:solidFill>
            </a:endParaRPr>
          </a:p>
          <a:p>
            <a:pPr>
              <a:lnSpc>
                <a:spcPts val="1320"/>
              </a:lnSpc>
            </a:pPr>
            <a:r>
              <a:rPr lang="fr-FR" dirty="0">
                <a:solidFill>
                  <a:srgbClr val="00919D"/>
                </a:solidFill>
              </a:rPr>
              <a:t/>
            </a:r>
            <a:br>
              <a:rPr lang="fr-FR" dirty="0">
                <a:solidFill>
                  <a:srgbClr val="00919D"/>
                </a:solidFill>
              </a:rPr>
            </a:br>
            <a:r>
              <a:rPr lang="fr-FR" dirty="0">
                <a:solidFill>
                  <a:prstClr val="black">
                    <a:lumMod val="75000"/>
                    <a:lumOff val="25000"/>
                  </a:prstClr>
                </a:solidFill>
              </a:rPr>
              <a:t>titre de la présentation</a:t>
            </a:r>
          </a:p>
          <a:p>
            <a:endParaRPr lang="fr-FR" dirty="0">
              <a:solidFill>
                <a:prstClr val="black">
                  <a:tint val="75000"/>
                </a:prstClr>
              </a:solidFill>
            </a:endParaRPr>
          </a:p>
        </p:txBody>
      </p:sp>
      <p:sp>
        <p:nvSpPr>
          <p:cNvPr id="12" name="Espace réservé du pied de page 4"/>
          <p:cNvSpPr txBox="1">
            <a:spLocks/>
          </p:cNvSpPr>
          <p:nvPr/>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rgbClr val="1B8ED9"/>
              </a:solidFill>
            </a:endParaRPr>
          </a:p>
          <a:p>
            <a:pPr>
              <a:lnSpc>
                <a:spcPts val="1320"/>
              </a:lnSpc>
            </a:pPr>
            <a:r>
              <a:rPr lang="fr-FR" dirty="0">
                <a:solidFill>
                  <a:prstClr val="black">
                    <a:lumMod val="75000"/>
                    <a:lumOff val="25000"/>
                  </a:prstClr>
                </a:solidFill>
              </a:rPr>
              <a:t>JJ/MM/AAAA</a:t>
            </a:r>
          </a:p>
          <a:p>
            <a:endParaRPr lang="fr-FR" dirty="0">
              <a:solidFill>
                <a:prstClr val="black">
                  <a:tint val="75000"/>
                </a:prstClr>
              </a:solidFill>
            </a:endParaRPr>
          </a:p>
        </p:txBody>
      </p:sp>
      <p:grpSp>
        <p:nvGrpSpPr>
          <p:cNvPr id="10" name="Grouper 9"/>
          <p:cNvGrpSpPr/>
          <p:nvPr/>
        </p:nvGrpSpPr>
        <p:grpSpPr>
          <a:xfrm>
            <a:off x="3121481" y="2132720"/>
            <a:ext cx="525531" cy="171686"/>
            <a:chOff x="5391302" y="1426464"/>
            <a:chExt cx="604579" cy="197510"/>
          </a:xfrm>
          <a:solidFill>
            <a:srgbClr val="E96667"/>
          </a:solidFill>
        </p:grpSpPr>
        <p:sp>
          <p:nvSpPr>
            <p:cNvPr id="13" name="Rectangle 12"/>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4" name="Rectangle 13"/>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pic>
        <p:nvPicPr>
          <p:cNvPr id="15" name="Imag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560" y="5169830"/>
            <a:ext cx="1314802" cy="1314802"/>
          </a:xfrm>
          <a:prstGeom prst="rect">
            <a:avLst/>
          </a:prstGeom>
        </p:spPr>
      </p:pic>
    </p:spTree>
    <p:extLst>
      <p:ext uri="{BB962C8B-B14F-4D97-AF65-F5344CB8AC3E}">
        <p14:creationId xmlns:p14="http://schemas.microsoft.com/office/powerpoint/2010/main" val="4074544290"/>
      </p:ext>
    </p:extLst>
  </p:cSld>
  <p:clrMap bg1="lt1" tx1="dk1" bg2="lt2" tx2="dk2" accent1="accent1" accent2="accent2" accent3="accent3" accent4="accent4" accent5="accent5" accent6="accent6" hlink="hlink" folHlink="folHlink"/>
  <p:sldLayoutIdLst>
    <p:sldLayoutId id="2147483835" r:id="rId1"/>
  </p:sldLayoutIdLst>
  <p:hf hdr="0" ftr="0" dt="0"/>
  <p:txStyles>
    <p:titleStyle>
      <a:lvl1pPr algn="l" defTabSz="457200" rtl="0" eaLnBrk="1" latinLnBrk="0" hangingPunct="1">
        <a:spcBef>
          <a:spcPct val="0"/>
        </a:spcBef>
        <a:buNone/>
        <a:defRPr sz="3200" b="1" i="0" kern="1200">
          <a:solidFill>
            <a:srgbClr val="E96667"/>
          </a:solidFill>
          <a:latin typeface="Arial Black" charset="0"/>
          <a:ea typeface="Arial Black" charset="0"/>
          <a:cs typeface="Arial Black" charset="0"/>
        </a:defRPr>
      </a:lvl1pPr>
    </p:titleStyle>
    <p:bodyStyle>
      <a:lvl1pPr marL="0" indent="0" algn="l" defTabSz="457200" rtl="0" eaLnBrk="1" latinLnBrk="0" hangingPunct="1">
        <a:spcBef>
          <a:spcPct val="20000"/>
        </a:spcBef>
        <a:buFont typeface="Arial"/>
        <a:buNone/>
        <a:defRPr sz="2800" b="0" i="0" kern="1200">
          <a:solidFill>
            <a:schemeClr val="tx1"/>
          </a:solidFill>
          <a:latin typeface="Arial" charset="0"/>
          <a:ea typeface="Arial" charset="0"/>
          <a:cs typeface="Arial"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Espace réservé du titre 1"/>
          <p:cNvSpPr>
            <a:spLocks noGrp="1"/>
          </p:cNvSpPr>
          <p:nvPr>
            <p:ph type="title"/>
          </p:nvPr>
        </p:nvSpPr>
        <p:spPr>
          <a:xfrm>
            <a:off x="3011069" y="1855204"/>
            <a:ext cx="5590311" cy="2006323"/>
          </a:xfrm>
          <a:prstGeom prst="rect">
            <a:avLst/>
          </a:prstGeom>
        </p:spPr>
        <p:txBody>
          <a:bodyPr vert="horz" lIns="91440" tIns="45720" rIns="91440" bIns="45720" rtlCol="0" anchor="ctr">
            <a:normAutofit/>
          </a:bodyPr>
          <a:lstStyle/>
          <a:p>
            <a:r>
              <a:rPr lang="fr-FR" dirty="0"/>
              <a:t>Cliquez </a:t>
            </a:r>
            <a:br>
              <a:rPr lang="fr-FR" dirty="0"/>
            </a:br>
            <a:r>
              <a:rPr lang="fr-FR" dirty="0"/>
              <a:t>et modifiez le titre</a:t>
            </a:r>
          </a:p>
        </p:txBody>
      </p:sp>
      <p:sp>
        <p:nvSpPr>
          <p:cNvPr id="3" name="Espace réservé du texte 2"/>
          <p:cNvSpPr>
            <a:spLocks noGrp="1"/>
          </p:cNvSpPr>
          <p:nvPr>
            <p:ph type="body" idx="1"/>
          </p:nvPr>
        </p:nvSpPr>
        <p:spPr>
          <a:xfrm>
            <a:off x="3011069" y="3578946"/>
            <a:ext cx="5590312" cy="1180729"/>
          </a:xfrm>
          <a:prstGeom prst="rect">
            <a:avLst/>
          </a:prstGeom>
        </p:spPr>
        <p:txBody>
          <a:bodyPr vert="horz" lIns="91440" tIns="45720" rIns="91440" bIns="45720" rtlCol="0">
            <a:normAutofit/>
          </a:bodyPr>
          <a:lstStyle/>
          <a:p>
            <a:pPr lvl="0"/>
            <a:r>
              <a:rPr lang="fr-FR" dirty="0"/>
              <a:t>Cliquez pour modifier </a:t>
            </a:r>
            <a:br>
              <a:rPr lang="fr-FR" dirty="0"/>
            </a:br>
            <a:r>
              <a:rPr lang="fr-FR" dirty="0"/>
              <a:t>les styles du texte du masque</a:t>
            </a:r>
          </a:p>
          <a:p>
            <a:pPr lvl="0"/>
            <a:endParaRPr lang="fr-FR" dirty="0"/>
          </a:p>
        </p:txBody>
      </p:sp>
      <p:sp>
        <p:nvSpPr>
          <p:cNvPr id="6" name="Espace réservé du numéro de diapositive 5"/>
          <p:cNvSpPr>
            <a:spLocks noGrp="1"/>
          </p:cNvSpPr>
          <p:nvPr>
            <p:ph type="sldNum" sz="quarter" idx="4"/>
          </p:nvPr>
        </p:nvSpPr>
        <p:spPr>
          <a:xfrm>
            <a:off x="8249851" y="6390910"/>
            <a:ext cx="351529" cy="365125"/>
          </a:xfrm>
          <a:prstGeom prst="rect">
            <a:avLst/>
          </a:prstGeom>
        </p:spPr>
        <p:txBody>
          <a:bodyPr vert="horz" lIns="91440" tIns="45720" rIns="91440" bIns="45720" rtlCol="0" anchor="ctr"/>
          <a:lstStyle>
            <a:lvl1pPr algn="r">
              <a:defRPr sz="1000" b="1">
                <a:solidFill>
                  <a:srgbClr val="000000"/>
                </a:solidFill>
              </a:defRPr>
            </a:lvl1pPr>
          </a:lstStyle>
          <a:p>
            <a:fld id="{C6B7B3CB-E3BA-F74C-AB76-86EFC5843CD6}" type="slidenum">
              <a:rPr lang="fr-FR" smtClean="0"/>
              <a:pPr/>
              <a:t>‹N°›</a:t>
            </a:fld>
            <a:endParaRPr lang="fr-FR" dirty="0"/>
          </a:p>
        </p:txBody>
      </p:sp>
      <p:sp>
        <p:nvSpPr>
          <p:cNvPr id="11" name="Espace réservé du pied de page 4"/>
          <p:cNvSpPr txBox="1">
            <a:spLocks/>
          </p:cNvSpPr>
          <p:nvPr/>
        </p:nvSpPr>
        <p:spPr>
          <a:xfrm>
            <a:off x="3095354" y="6146185"/>
            <a:ext cx="4620586"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rgbClr val="1B8ED9"/>
              </a:solidFill>
            </a:endParaRPr>
          </a:p>
          <a:p>
            <a:pPr>
              <a:lnSpc>
                <a:spcPts val="1320"/>
              </a:lnSpc>
            </a:pPr>
            <a:r>
              <a:rPr lang="fr-FR" dirty="0">
                <a:solidFill>
                  <a:srgbClr val="00919D"/>
                </a:solidFill>
              </a:rPr>
              <a:t/>
            </a:r>
            <a:br>
              <a:rPr lang="fr-FR" dirty="0">
                <a:solidFill>
                  <a:srgbClr val="00919D"/>
                </a:solidFill>
              </a:rPr>
            </a:br>
            <a:r>
              <a:rPr lang="fr-FR" dirty="0">
                <a:solidFill>
                  <a:prstClr val="black">
                    <a:lumMod val="75000"/>
                    <a:lumOff val="25000"/>
                  </a:prstClr>
                </a:solidFill>
              </a:rPr>
              <a:t>titre de la présentation</a:t>
            </a:r>
          </a:p>
          <a:p>
            <a:endParaRPr lang="fr-FR" dirty="0">
              <a:solidFill>
                <a:prstClr val="black">
                  <a:tint val="75000"/>
                </a:prstClr>
              </a:solidFill>
            </a:endParaRPr>
          </a:p>
        </p:txBody>
      </p:sp>
      <p:sp>
        <p:nvSpPr>
          <p:cNvPr id="12" name="Espace réservé du pied de page 4"/>
          <p:cNvSpPr txBox="1">
            <a:spLocks/>
          </p:cNvSpPr>
          <p:nvPr/>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rgbClr val="1B8ED9"/>
              </a:solidFill>
            </a:endParaRPr>
          </a:p>
          <a:p>
            <a:pPr>
              <a:lnSpc>
                <a:spcPts val="1320"/>
              </a:lnSpc>
            </a:pPr>
            <a:r>
              <a:rPr lang="fr-FR" dirty="0">
                <a:solidFill>
                  <a:prstClr val="black">
                    <a:lumMod val="75000"/>
                    <a:lumOff val="25000"/>
                  </a:prstClr>
                </a:solidFill>
              </a:rPr>
              <a:t>JJ/MM/AAAA</a:t>
            </a:r>
          </a:p>
          <a:p>
            <a:endParaRPr lang="fr-FR" dirty="0">
              <a:solidFill>
                <a:prstClr val="black">
                  <a:tint val="75000"/>
                </a:prstClr>
              </a:solidFill>
            </a:endParaRPr>
          </a:p>
        </p:txBody>
      </p:sp>
      <p:grpSp>
        <p:nvGrpSpPr>
          <p:cNvPr id="10" name="Grouper 9"/>
          <p:cNvGrpSpPr/>
          <p:nvPr/>
        </p:nvGrpSpPr>
        <p:grpSpPr>
          <a:xfrm>
            <a:off x="3121481" y="2132720"/>
            <a:ext cx="525531" cy="171686"/>
            <a:chOff x="5391302" y="1426464"/>
            <a:chExt cx="604579" cy="197510"/>
          </a:xfrm>
          <a:solidFill>
            <a:srgbClr val="E96667"/>
          </a:solidFill>
        </p:grpSpPr>
        <p:sp>
          <p:nvSpPr>
            <p:cNvPr id="13" name="Rectangle 12"/>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4" name="Rectangle 13"/>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pic>
        <p:nvPicPr>
          <p:cNvPr id="15" name="Imag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560" y="5169830"/>
            <a:ext cx="1314802" cy="1314802"/>
          </a:xfrm>
          <a:prstGeom prst="rect">
            <a:avLst/>
          </a:prstGeom>
        </p:spPr>
      </p:pic>
    </p:spTree>
    <p:extLst>
      <p:ext uri="{BB962C8B-B14F-4D97-AF65-F5344CB8AC3E}">
        <p14:creationId xmlns:p14="http://schemas.microsoft.com/office/powerpoint/2010/main" val="4459695"/>
      </p:ext>
    </p:extLst>
  </p:cSld>
  <p:clrMap bg1="lt1" tx1="dk1" bg2="lt2" tx2="dk2" accent1="accent1" accent2="accent2" accent3="accent3" accent4="accent4" accent5="accent5" accent6="accent6" hlink="hlink" folHlink="folHlink"/>
  <p:sldLayoutIdLst>
    <p:sldLayoutId id="2147483837" r:id="rId1"/>
  </p:sldLayoutIdLst>
  <p:hf hdr="0" ftr="0" dt="0"/>
  <p:txStyles>
    <p:titleStyle>
      <a:lvl1pPr algn="l" defTabSz="457200" rtl="0" eaLnBrk="1" latinLnBrk="0" hangingPunct="1">
        <a:spcBef>
          <a:spcPct val="0"/>
        </a:spcBef>
        <a:buNone/>
        <a:defRPr sz="3200" b="1" i="0" kern="1200">
          <a:solidFill>
            <a:srgbClr val="E96667"/>
          </a:solidFill>
          <a:latin typeface="Arial Black" charset="0"/>
          <a:ea typeface="Arial Black" charset="0"/>
          <a:cs typeface="Arial Black" charset="0"/>
        </a:defRPr>
      </a:lvl1pPr>
    </p:titleStyle>
    <p:bodyStyle>
      <a:lvl1pPr marL="0" indent="0" algn="l" defTabSz="457200" rtl="0" eaLnBrk="1" latinLnBrk="0" hangingPunct="1">
        <a:spcBef>
          <a:spcPct val="20000"/>
        </a:spcBef>
        <a:buFont typeface="Arial"/>
        <a:buNone/>
        <a:defRPr sz="2800" b="0" i="0" kern="1200">
          <a:solidFill>
            <a:schemeClr val="tx1"/>
          </a:solidFill>
          <a:latin typeface="Arial" charset="0"/>
          <a:ea typeface="Arial" charset="0"/>
          <a:cs typeface="Arial"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Espace réservé du titre 1"/>
          <p:cNvSpPr>
            <a:spLocks noGrp="1"/>
          </p:cNvSpPr>
          <p:nvPr>
            <p:ph type="title"/>
          </p:nvPr>
        </p:nvSpPr>
        <p:spPr>
          <a:xfrm>
            <a:off x="3011069" y="1855204"/>
            <a:ext cx="5590311" cy="2006323"/>
          </a:xfrm>
          <a:prstGeom prst="rect">
            <a:avLst/>
          </a:prstGeom>
        </p:spPr>
        <p:txBody>
          <a:bodyPr vert="horz" lIns="91440" tIns="45720" rIns="91440" bIns="45720" rtlCol="0" anchor="ctr">
            <a:normAutofit/>
          </a:bodyPr>
          <a:lstStyle/>
          <a:p>
            <a:r>
              <a:rPr lang="fr-FR" dirty="0"/>
              <a:t>Cliquez </a:t>
            </a:r>
            <a:br>
              <a:rPr lang="fr-FR" dirty="0"/>
            </a:br>
            <a:r>
              <a:rPr lang="fr-FR" dirty="0"/>
              <a:t>et modifiez le titre</a:t>
            </a:r>
          </a:p>
        </p:txBody>
      </p:sp>
      <p:sp>
        <p:nvSpPr>
          <p:cNvPr id="3" name="Espace réservé du texte 2"/>
          <p:cNvSpPr>
            <a:spLocks noGrp="1"/>
          </p:cNvSpPr>
          <p:nvPr>
            <p:ph type="body" idx="1"/>
          </p:nvPr>
        </p:nvSpPr>
        <p:spPr>
          <a:xfrm>
            <a:off x="3011069" y="3578946"/>
            <a:ext cx="5590312" cy="1180729"/>
          </a:xfrm>
          <a:prstGeom prst="rect">
            <a:avLst/>
          </a:prstGeom>
        </p:spPr>
        <p:txBody>
          <a:bodyPr vert="horz" lIns="91440" tIns="45720" rIns="91440" bIns="45720" rtlCol="0">
            <a:normAutofit/>
          </a:bodyPr>
          <a:lstStyle/>
          <a:p>
            <a:pPr lvl="0"/>
            <a:r>
              <a:rPr lang="fr-FR" dirty="0"/>
              <a:t>Cliquez pour modifier </a:t>
            </a:r>
            <a:br>
              <a:rPr lang="fr-FR" dirty="0"/>
            </a:br>
            <a:r>
              <a:rPr lang="fr-FR" dirty="0"/>
              <a:t>les styles du texte du masque</a:t>
            </a:r>
          </a:p>
          <a:p>
            <a:pPr lvl="0"/>
            <a:endParaRPr lang="fr-FR" dirty="0"/>
          </a:p>
        </p:txBody>
      </p:sp>
      <p:sp>
        <p:nvSpPr>
          <p:cNvPr id="6" name="Espace réservé du numéro de diapositive 5"/>
          <p:cNvSpPr>
            <a:spLocks noGrp="1"/>
          </p:cNvSpPr>
          <p:nvPr>
            <p:ph type="sldNum" sz="quarter" idx="4"/>
          </p:nvPr>
        </p:nvSpPr>
        <p:spPr>
          <a:xfrm>
            <a:off x="8249851" y="6390910"/>
            <a:ext cx="351529" cy="365125"/>
          </a:xfrm>
          <a:prstGeom prst="rect">
            <a:avLst/>
          </a:prstGeom>
        </p:spPr>
        <p:txBody>
          <a:bodyPr vert="horz" lIns="91440" tIns="45720" rIns="91440" bIns="45720" rtlCol="0" anchor="ctr"/>
          <a:lstStyle>
            <a:lvl1pPr algn="r">
              <a:defRPr sz="1000" b="1">
                <a:solidFill>
                  <a:srgbClr val="000000"/>
                </a:solidFill>
              </a:defRPr>
            </a:lvl1pPr>
          </a:lstStyle>
          <a:p>
            <a:fld id="{C6B7B3CB-E3BA-F74C-AB76-86EFC5843CD6}" type="slidenum">
              <a:rPr lang="fr-FR" smtClean="0"/>
              <a:pPr/>
              <a:t>‹N°›</a:t>
            </a:fld>
            <a:endParaRPr lang="fr-FR" dirty="0"/>
          </a:p>
        </p:txBody>
      </p:sp>
      <p:sp>
        <p:nvSpPr>
          <p:cNvPr id="11" name="Espace réservé du pied de page 4"/>
          <p:cNvSpPr txBox="1">
            <a:spLocks/>
          </p:cNvSpPr>
          <p:nvPr/>
        </p:nvSpPr>
        <p:spPr>
          <a:xfrm>
            <a:off x="3095354" y="6146185"/>
            <a:ext cx="4620586"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rgbClr val="1B8ED9"/>
              </a:solidFill>
            </a:endParaRPr>
          </a:p>
          <a:p>
            <a:pPr>
              <a:lnSpc>
                <a:spcPts val="1320"/>
              </a:lnSpc>
            </a:pPr>
            <a:r>
              <a:rPr lang="fr-FR" dirty="0">
                <a:solidFill>
                  <a:srgbClr val="00919D"/>
                </a:solidFill>
              </a:rPr>
              <a:t/>
            </a:r>
            <a:br>
              <a:rPr lang="fr-FR" dirty="0">
                <a:solidFill>
                  <a:srgbClr val="00919D"/>
                </a:solidFill>
              </a:rPr>
            </a:br>
            <a:r>
              <a:rPr lang="fr-FR" dirty="0">
                <a:solidFill>
                  <a:prstClr val="black">
                    <a:lumMod val="75000"/>
                    <a:lumOff val="25000"/>
                  </a:prstClr>
                </a:solidFill>
              </a:rPr>
              <a:t>titre de la présentation</a:t>
            </a:r>
          </a:p>
          <a:p>
            <a:endParaRPr lang="fr-FR" dirty="0">
              <a:solidFill>
                <a:prstClr val="black">
                  <a:tint val="75000"/>
                </a:prstClr>
              </a:solidFill>
            </a:endParaRPr>
          </a:p>
        </p:txBody>
      </p:sp>
      <p:sp>
        <p:nvSpPr>
          <p:cNvPr id="12" name="Espace réservé du pied de page 4"/>
          <p:cNvSpPr txBox="1">
            <a:spLocks/>
          </p:cNvSpPr>
          <p:nvPr/>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rgbClr val="1B8ED9"/>
              </a:solidFill>
            </a:endParaRPr>
          </a:p>
          <a:p>
            <a:pPr>
              <a:lnSpc>
                <a:spcPts val="1320"/>
              </a:lnSpc>
            </a:pPr>
            <a:r>
              <a:rPr lang="fr-FR" dirty="0">
                <a:solidFill>
                  <a:prstClr val="black">
                    <a:lumMod val="75000"/>
                    <a:lumOff val="25000"/>
                  </a:prstClr>
                </a:solidFill>
              </a:rPr>
              <a:t>JJ/MM/AAAA</a:t>
            </a:r>
          </a:p>
          <a:p>
            <a:endParaRPr lang="fr-FR" dirty="0">
              <a:solidFill>
                <a:prstClr val="black">
                  <a:tint val="75000"/>
                </a:prstClr>
              </a:solidFill>
            </a:endParaRPr>
          </a:p>
        </p:txBody>
      </p:sp>
      <p:grpSp>
        <p:nvGrpSpPr>
          <p:cNvPr id="10" name="Grouper 9"/>
          <p:cNvGrpSpPr/>
          <p:nvPr/>
        </p:nvGrpSpPr>
        <p:grpSpPr>
          <a:xfrm>
            <a:off x="3121481" y="2132720"/>
            <a:ext cx="525531" cy="171686"/>
            <a:chOff x="5391302" y="1426464"/>
            <a:chExt cx="604579" cy="197510"/>
          </a:xfrm>
          <a:solidFill>
            <a:srgbClr val="E96667"/>
          </a:solidFill>
        </p:grpSpPr>
        <p:sp>
          <p:nvSpPr>
            <p:cNvPr id="13" name="Rectangle 12"/>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4" name="Rectangle 13"/>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pic>
        <p:nvPicPr>
          <p:cNvPr id="15" name="Imag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560" y="5169830"/>
            <a:ext cx="1314802" cy="1314802"/>
          </a:xfrm>
          <a:prstGeom prst="rect">
            <a:avLst/>
          </a:prstGeom>
        </p:spPr>
      </p:pic>
    </p:spTree>
    <p:extLst>
      <p:ext uri="{BB962C8B-B14F-4D97-AF65-F5344CB8AC3E}">
        <p14:creationId xmlns:p14="http://schemas.microsoft.com/office/powerpoint/2010/main" val="81941465"/>
      </p:ext>
    </p:extLst>
  </p:cSld>
  <p:clrMap bg1="lt1" tx1="dk1" bg2="lt2" tx2="dk2" accent1="accent1" accent2="accent2" accent3="accent3" accent4="accent4" accent5="accent5" accent6="accent6" hlink="hlink" folHlink="folHlink"/>
  <p:sldLayoutIdLst>
    <p:sldLayoutId id="2147483839" r:id="rId1"/>
  </p:sldLayoutIdLst>
  <p:hf hdr="0" ftr="0" dt="0"/>
  <p:txStyles>
    <p:titleStyle>
      <a:lvl1pPr algn="l" defTabSz="457200" rtl="0" eaLnBrk="1" latinLnBrk="0" hangingPunct="1">
        <a:spcBef>
          <a:spcPct val="0"/>
        </a:spcBef>
        <a:buNone/>
        <a:defRPr sz="3200" b="1" i="0" kern="1200">
          <a:solidFill>
            <a:srgbClr val="E96667"/>
          </a:solidFill>
          <a:latin typeface="Arial Black" charset="0"/>
          <a:ea typeface="Arial Black" charset="0"/>
          <a:cs typeface="Arial Black" charset="0"/>
        </a:defRPr>
      </a:lvl1pPr>
    </p:titleStyle>
    <p:bodyStyle>
      <a:lvl1pPr marL="0" indent="0" algn="l" defTabSz="457200" rtl="0" eaLnBrk="1" latinLnBrk="0" hangingPunct="1">
        <a:spcBef>
          <a:spcPct val="20000"/>
        </a:spcBef>
        <a:buFont typeface="Arial"/>
        <a:buNone/>
        <a:defRPr sz="2800" b="0" i="0" kern="1200">
          <a:solidFill>
            <a:schemeClr val="tx1"/>
          </a:solidFill>
          <a:latin typeface="Arial" charset="0"/>
          <a:ea typeface="Arial" charset="0"/>
          <a:cs typeface="Arial"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 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7504" y="5373216"/>
            <a:ext cx="1314802" cy="1314802"/>
          </a:xfrm>
          <a:prstGeom prst="rect">
            <a:avLst/>
          </a:prstGeom>
        </p:spPr>
      </p:pic>
      <p:pic>
        <p:nvPicPr>
          <p:cNvPr id="3" name="Image 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018794" y="18519"/>
            <a:ext cx="1120655" cy="465240"/>
          </a:xfrm>
          <a:prstGeom prst="rect">
            <a:avLst/>
          </a:prstGeom>
        </p:spPr>
      </p:pic>
    </p:spTree>
    <p:extLst>
      <p:ext uri="{BB962C8B-B14F-4D97-AF65-F5344CB8AC3E}">
        <p14:creationId xmlns:p14="http://schemas.microsoft.com/office/powerpoint/2010/main" val="181324351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Lst>
  <p:hf hdr="0" ftr="0" dt="0"/>
  <p:txStyles>
    <p:titleStyle>
      <a:lvl1pPr algn="ctr" defTabSz="914400" rtl="0" eaLnBrk="1" latinLnBrk="0" hangingPunct="1">
        <a:spcBef>
          <a:spcPct val="0"/>
        </a:spcBef>
        <a:buNone/>
        <a:defRPr sz="4400" kern="1200">
          <a:solidFill>
            <a:schemeClr val="tx1"/>
          </a:solidFill>
          <a:latin typeface="Roboto Light"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Roboto Light"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Roboto Light"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Roboto Light"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Roboto Light"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Roboto Light"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Espace réservé du titre 1"/>
          <p:cNvSpPr>
            <a:spLocks noGrp="1"/>
          </p:cNvSpPr>
          <p:nvPr>
            <p:ph type="title"/>
          </p:nvPr>
        </p:nvSpPr>
        <p:spPr>
          <a:xfrm>
            <a:off x="3011069" y="1855204"/>
            <a:ext cx="5590311" cy="2006323"/>
          </a:xfrm>
          <a:prstGeom prst="rect">
            <a:avLst/>
          </a:prstGeom>
        </p:spPr>
        <p:txBody>
          <a:bodyPr vert="horz" lIns="91440" tIns="45720" rIns="91440" bIns="45720" rtlCol="0" anchor="ctr">
            <a:normAutofit/>
          </a:bodyPr>
          <a:lstStyle/>
          <a:p>
            <a:r>
              <a:rPr lang="fr-FR" dirty="0"/>
              <a:t>Cliquez </a:t>
            </a:r>
            <a:br>
              <a:rPr lang="fr-FR" dirty="0"/>
            </a:br>
            <a:r>
              <a:rPr lang="fr-FR" dirty="0"/>
              <a:t>et modifiez le titre</a:t>
            </a:r>
          </a:p>
        </p:txBody>
      </p:sp>
      <p:sp>
        <p:nvSpPr>
          <p:cNvPr id="3" name="Espace réservé du texte 2"/>
          <p:cNvSpPr>
            <a:spLocks noGrp="1"/>
          </p:cNvSpPr>
          <p:nvPr>
            <p:ph type="body" idx="1"/>
          </p:nvPr>
        </p:nvSpPr>
        <p:spPr>
          <a:xfrm>
            <a:off x="3011069" y="3578946"/>
            <a:ext cx="5590312" cy="1180729"/>
          </a:xfrm>
          <a:prstGeom prst="rect">
            <a:avLst/>
          </a:prstGeom>
        </p:spPr>
        <p:txBody>
          <a:bodyPr vert="horz" lIns="91440" tIns="45720" rIns="91440" bIns="45720" rtlCol="0">
            <a:normAutofit/>
          </a:bodyPr>
          <a:lstStyle/>
          <a:p>
            <a:pPr lvl="0"/>
            <a:r>
              <a:rPr lang="fr-FR" dirty="0"/>
              <a:t>Cliquez pour modifier </a:t>
            </a:r>
            <a:br>
              <a:rPr lang="fr-FR" dirty="0"/>
            </a:br>
            <a:r>
              <a:rPr lang="fr-FR" dirty="0"/>
              <a:t>les styles du texte du masque</a:t>
            </a:r>
          </a:p>
          <a:p>
            <a:pPr lvl="0"/>
            <a:endParaRPr lang="fr-FR" dirty="0"/>
          </a:p>
        </p:txBody>
      </p:sp>
      <p:sp>
        <p:nvSpPr>
          <p:cNvPr id="6" name="Espace réservé du numéro de diapositive 5"/>
          <p:cNvSpPr>
            <a:spLocks noGrp="1"/>
          </p:cNvSpPr>
          <p:nvPr>
            <p:ph type="sldNum" sz="quarter" idx="4"/>
          </p:nvPr>
        </p:nvSpPr>
        <p:spPr>
          <a:xfrm>
            <a:off x="8249851" y="6390910"/>
            <a:ext cx="351529" cy="365125"/>
          </a:xfrm>
          <a:prstGeom prst="rect">
            <a:avLst/>
          </a:prstGeom>
        </p:spPr>
        <p:txBody>
          <a:bodyPr vert="horz" lIns="91440" tIns="45720" rIns="91440" bIns="45720" rtlCol="0" anchor="ctr"/>
          <a:lstStyle>
            <a:lvl1pPr algn="r">
              <a:defRPr sz="1000" b="1">
                <a:solidFill>
                  <a:srgbClr val="000000"/>
                </a:solidFill>
              </a:defRPr>
            </a:lvl1pPr>
          </a:lstStyle>
          <a:p>
            <a:fld id="{C6B7B3CB-E3BA-F74C-AB76-86EFC5843CD6}" type="slidenum">
              <a:rPr lang="fr-FR" smtClean="0"/>
              <a:pPr/>
              <a:t>‹N°›</a:t>
            </a:fld>
            <a:endParaRPr lang="fr-FR" dirty="0"/>
          </a:p>
        </p:txBody>
      </p:sp>
      <p:sp>
        <p:nvSpPr>
          <p:cNvPr id="11" name="Espace réservé du pied de page 4"/>
          <p:cNvSpPr txBox="1">
            <a:spLocks/>
          </p:cNvSpPr>
          <p:nvPr/>
        </p:nvSpPr>
        <p:spPr>
          <a:xfrm>
            <a:off x="3095354" y="6146185"/>
            <a:ext cx="4620586"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rgbClr val="1B8ED9"/>
              </a:solidFill>
            </a:endParaRPr>
          </a:p>
          <a:p>
            <a:pPr>
              <a:lnSpc>
                <a:spcPts val="1320"/>
              </a:lnSpc>
            </a:pPr>
            <a:r>
              <a:rPr lang="fr-FR" dirty="0">
                <a:solidFill>
                  <a:srgbClr val="00919D"/>
                </a:solidFill>
              </a:rPr>
              <a:t/>
            </a:r>
            <a:br>
              <a:rPr lang="fr-FR" dirty="0">
                <a:solidFill>
                  <a:srgbClr val="00919D"/>
                </a:solidFill>
              </a:rPr>
            </a:br>
            <a:r>
              <a:rPr lang="fr-FR" dirty="0">
                <a:solidFill>
                  <a:prstClr val="black">
                    <a:lumMod val="75000"/>
                    <a:lumOff val="25000"/>
                  </a:prstClr>
                </a:solidFill>
              </a:rPr>
              <a:t>titre de la présentation</a:t>
            </a:r>
          </a:p>
          <a:p>
            <a:endParaRPr lang="fr-FR" dirty="0">
              <a:solidFill>
                <a:prstClr val="black">
                  <a:tint val="75000"/>
                </a:prstClr>
              </a:solidFill>
            </a:endParaRPr>
          </a:p>
        </p:txBody>
      </p:sp>
      <p:sp>
        <p:nvSpPr>
          <p:cNvPr id="12" name="Espace réservé du pied de page 4"/>
          <p:cNvSpPr txBox="1">
            <a:spLocks/>
          </p:cNvSpPr>
          <p:nvPr/>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rgbClr val="1B8ED9"/>
              </a:solidFill>
            </a:endParaRPr>
          </a:p>
          <a:p>
            <a:pPr>
              <a:lnSpc>
                <a:spcPts val="1320"/>
              </a:lnSpc>
            </a:pPr>
            <a:r>
              <a:rPr lang="fr-FR" dirty="0">
                <a:solidFill>
                  <a:prstClr val="black">
                    <a:lumMod val="75000"/>
                    <a:lumOff val="25000"/>
                  </a:prstClr>
                </a:solidFill>
              </a:rPr>
              <a:t>JJ/MM/AAAA</a:t>
            </a:r>
          </a:p>
          <a:p>
            <a:endParaRPr lang="fr-FR" dirty="0">
              <a:solidFill>
                <a:prstClr val="black">
                  <a:tint val="75000"/>
                </a:prstClr>
              </a:solidFill>
            </a:endParaRPr>
          </a:p>
        </p:txBody>
      </p:sp>
      <p:grpSp>
        <p:nvGrpSpPr>
          <p:cNvPr id="10" name="Grouper 9"/>
          <p:cNvGrpSpPr/>
          <p:nvPr/>
        </p:nvGrpSpPr>
        <p:grpSpPr>
          <a:xfrm>
            <a:off x="3121481" y="2132720"/>
            <a:ext cx="525531" cy="171686"/>
            <a:chOff x="5391302" y="1426464"/>
            <a:chExt cx="604579" cy="197510"/>
          </a:xfrm>
          <a:solidFill>
            <a:srgbClr val="E96667"/>
          </a:solidFill>
        </p:grpSpPr>
        <p:sp>
          <p:nvSpPr>
            <p:cNvPr id="13" name="Rectangle 12"/>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4" name="Rectangle 13"/>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pic>
        <p:nvPicPr>
          <p:cNvPr id="15" name="Imag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560" y="5169830"/>
            <a:ext cx="1314802" cy="1314802"/>
          </a:xfrm>
          <a:prstGeom prst="rect">
            <a:avLst/>
          </a:prstGeom>
        </p:spPr>
      </p:pic>
    </p:spTree>
    <p:extLst>
      <p:ext uri="{BB962C8B-B14F-4D97-AF65-F5344CB8AC3E}">
        <p14:creationId xmlns:p14="http://schemas.microsoft.com/office/powerpoint/2010/main" val="1859364551"/>
      </p:ext>
    </p:extLst>
  </p:cSld>
  <p:clrMap bg1="lt1" tx1="dk1" bg2="lt2" tx2="dk2" accent1="accent1" accent2="accent2" accent3="accent3" accent4="accent4" accent5="accent5" accent6="accent6" hlink="hlink" folHlink="folHlink"/>
  <p:sldLayoutIdLst>
    <p:sldLayoutId id="2147483856" r:id="rId1"/>
  </p:sldLayoutIdLst>
  <p:hf hdr="0" ftr="0" dt="0"/>
  <p:txStyles>
    <p:titleStyle>
      <a:lvl1pPr algn="l" defTabSz="457200" rtl="0" eaLnBrk="1" latinLnBrk="0" hangingPunct="1">
        <a:spcBef>
          <a:spcPct val="0"/>
        </a:spcBef>
        <a:buNone/>
        <a:defRPr sz="3200" b="1" i="0" kern="1200">
          <a:solidFill>
            <a:srgbClr val="E96667"/>
          </a:solidFill>
          <a:latin typeface="Arial Black" charset="0"/>
          <a:ea typeface="Arial Black" charset="0"/>
          <a:cs typeface="Arial Black" charset="0"/>
        </a:defRPr>
      </a:lvl1pPr>
    </p:titleStyle>
    <p:bodyStyle>
      <a:lvl1pPr marL="0" indent="0" algn="l" defTabSz="457200" rtl="0" eaLnBrk="1" latinLnBrk="0" hangingPunct="1">
        <a:spcBef>
          <a:spcPct val="20000"/>
        </a:spcBef>
        <a:buFont typeface="Arial"/>
        <a:buNone/>
        <a:defRPr sz="2800" b="0" i="0" kern="1200">
          <a:solidFill>
            <a:schemeClr val="tx1"/>
          </a:solidFill>
          <a:latin typeface="Arial" charset="0"/>
          <a:ea typeface="Arial" charset="0"/>
          <a:cs typeface="Arial"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 xmlns:a16="http://schemas.microsoft.com/office/drawing/2014/main" id="{C30F82E9-025A-C942-8EB0-2409F88A903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 xmlns:a16="http://schemas.microsoft.com/office/drawing/2014/main" id="{1659D62E-2C94-4D48-BF3F-F6576D8630F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 xmlns:a16="http://schemas.microsoft.com/office/drawing/2014/main" id="{4D94251B-B1CF-464B-B341-EE234F2A0B5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D5DE5E-A60E-F845-B264-62C76B7F479A}" type="datetimeFigureOut">
              <a:rPr lang="fr-FR" smtClean="0">
                <a:solidFill>
                  <a:prstClr val="black">
                    <a:tint val="75000"/>
                  </a:prstClr>
                </a:solidFill>
              </a:rPr>
              <a:pPr/>
              <a:t>11/04/2019</a:t>
            </a:fld>
            <a:endParaRPr lang="fr-FR">
              <a:solidFill>
                <a:prstClr val="black">
                  <a:tint val="75000"/>
                </a:prstClr>
              </a:solidFill>
            </a:endParaRPr>
          </a:p>
        </p:txBody>
      </p:sp>
      <p:sp>
        <p:nvSpPr>
          <p:cNvPr id="5" name="Espace réservé du pied de page 4">
            <a:extLst>
              <a:ext uri="{FF2B5EF4-FFF2-40B4-BE49-F238E27FC236}">
                <a16:creationId xmlns="" xmlns:a16="http://schemas.microsoft.com/office/drawing/2014/main" id="{4F2AE36E-C338-7A40-BC8E-DEE74F92079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a:extLst>
              <a:ext uri="{FF2B5EF4-FFF2-40B4-BE49-F238E27FC236}">
                <a16:creationId xmlns="" xmlns:a16="http://schemas.microsoft.com/office/drawing/2014/main" id="{E0338BC2-4D29-444A-8967-583B8A9BEDB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667AC8-6CF6-7246-9AC2-329E608DA7F6}"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137132293"/>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45.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4.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eg"/><Relationship Id="rId1" Type="http://schemas.openxmlformats.org/officeDocument/2006/relationships/slideLayout" Target="../slideLayouts/slideLayout56.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4.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jpeg"/><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jpeg"/><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jpe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5434194B-EB56-4062-98C6-CB72F287E3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 y="0"/>
            <a:ext cx="7516593"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2" name="Picture 11">
            <a:extLst>
              <a:ext uri="{FF2B5EF4-FFF2-40B4-BE49-F238E27FC236}">
                <a16:creationId xmlns="" xmlns:a16="http://schemas.microsoft.com/office/drawing/2014/main" id="{B3746DB1-35A8-422F-9955-4F8E75DBB077}"/>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ous-titre 2">
            <a:extLst>
              <a:ext uri="{FF2B5EF4-FFF2-40B4-BE49-F238E27FC236}">
                <a16:creationId xmlns="" xmlns:a16="http://schemas.microsoft.com/office/drawing/2014/main" id="{6C5C9713-B977-5945-B3D7-1204973BE0DD}"/>
              </a:ext>
            </a:extLst>
          </p:cNvPr>
          <p:cNvSpPr>
            <a:spLocks noGrp="1"/>
          </p:cNvSpPr>
          <p:nvPr>
            <p:ph type="subTitle" idx="1"/>
          </p:nvPr>
        </p:nvSpPr>
        <p:spPr>
          <a:xfrm>
            <a:off x="4084258" y="3753495"/>
            <a:ext cx="4459652" cy="838831"/>
          </a:xfrm>
        </p:spPr>
        <p:txBody>
          <a:bodyPr anchor="b">
            <a:normAutofit fontScale="77500" lnSpcReduction="20000"/>
          </a:bodyPr>
          <a:lstStyle/>
          <a:p>
            <a:pPr algn="r"/>
            <a:r>
              <a:rPr lang="fr-FR" sz="1800" dirty="0">
                <a:solidFill>
                  <a:srgbClr val="000000"/>
                </a:solidFill>
              </a:rPr>
              <a:t>Journées de formation de l’Inspection pédagogique régionale</a:t>
            </a:r>
          </a:p>
          <a:p>
            <a:pPr algn="r"/>
            <a:r>
              <a:rPr lang="fr-FR" sz="1800" dirty="0">
                <a:solidFill>
                  <a:srgbClr val="000000"/>
                </a:solidFill>
              </a:rPr>
              <a:t/>
            </a:r>
            <a:br>
              <a:rPr lang="fr-FR" sz="1800" dirty="0">
                <a:solidFill>
                  <a:srgbClr val="000000"/>
                </a:solidFill>
              </a:rPr>
            </a:br>
            <a:endParaRPr lang="fr-FR" sz="1800" dirty="0">
              <a:solidFill>
                <a:srgbClr val="000000"/>
              </a:solidFill>
            </a:endParaRPr>
          </a:p>
        </p:txBody>
      </p:sp>
      <p:sp>
        <p:nvSpPr>
          <p:cNvPr id="2" name="Titre 1">
            <a:extLst>
              <a:ext uri="{FF2B5EF4-FFF2-40B4-BE49-F238E27FC236}">
                <a16:creationId xmlns="" xmlns:a16="http://schemas.microsoft.com/office/drawing/2014/main" id="{013F5306-717C-4A43-83FB-B526A2357B14}"/>
              </a:ext>
            </a:extLst>
          </p:cNvPr>
          <p:cNvSpPr>
            <a:spLocks noGrp="1"/>
          </p:cNvSpPr>
          <p:nvPr>
            <p:ph type="ctrTitle"/>
          </p:nvPr>
        </p:nvSpPr>
        <p:spPr>
          <a:xfrm>
            <a:off x="4083976" y="4592328"/>
            <a:ext cx="4459934" cy="1514185"/>
          </a:xfrm>
        </p:spPr>
        <p:txBody>
          <a:bodyPr anchor="t">
            <a:normAutofit fontScale="90000"/>
          </a:bodyPr>
          <a:lstStyle/>
          <a:p>
            <a:pPr algn="r"/>
            <a:r>
              <a:rPr lang="fr-FR" sz="3400" b="1" dirty="0">
                <a:solidFill>
                  <a:srgbClr val="000000"/>
                </a:solidFill>
              </a:rPr>
              <a:t>La géographie dans les nouveaux programmes du lycée</a:t>
            </a:r>
            <a:br>
              <a:rPr lang="fr-FR" sz="3400" b="1" dirty="0">
                <a:solidFill>
                  <a:srgbClr val="000000"/>
                </a:solidFill>
              </a:rPr>
            </a:br>
            <a:r>
              <a:rPr lang="fr-FR" sz="3100" dirty="0">
                <a:solidFill>
                  <a:srgbClr val="000000"/>
                </a:solidFill>
              </a:rPr>
              <a:t>Tronc commun et séries technologiques</a:t>
            </a:r>
            <a:r>
              <a:rPr lang="fr-FR" sz="3600" dirty="0">
                <a:solidFill>
                  <a:srgbClr val="000000"/>
                </a:solidFill>
              </a:rPr>
              <a:t/>
            </a:r>
            <a:br>
              <a:rPr lang="fr-FR" sz="3600" dirty="0">
                <a:solidFill>
                  <a:srgbClr val="000000"/>
                </a:solidFill>
              </a:rPr>
            </a:br>
            <a:r>
              <a:rPr lang="fr-FR" sz="3600" dirty="0">
                <a:solidFill>
                  <a:srgbClr val="000000"/>
                </a:solidFill>
              </a:rPr>
              <a:t/>
            </a:r>
            <a:br>
              <a:rPr lang="fr-FR" sz="3600" dirty="0">
                <a:solidFill>
                  <a:srgbClr val="000000"/>
                </a:solidFill>
              </a:rPr>
            </a:br>
            <a:endParaRPr lang="fr-FR" sz="3400" b="1" dirty="0">
              <a:solidFill>
                <a:srgbClr val="000000"/>
              </a:solidFill>
            </a:endParaRPr>
          </a:p>
        </p:txBody>
      </p:sp>
      <p:sp>
        <p:nvSpPr>
          <p:cNvPr id="14" name="Freeform 57">
            <a:extLst>
              <a:ext uri="{FF2B5EF4-FFF2-40B4-BE49-F238E27FC236}">
                <a16:creationId xmlns="" xmlns:a16="http://schemas.microsoft.com/office/drawing/2014/main" id="{B817D9AD-5E85-4E85-AC3E-43E24FA91AA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1580219"/>
            <a:ext cx="3287594" cy="5287256"/>
          </a:xfrm>
          <a:custGeom>
            <a:avLst/>
            <a:gdLst>
              <a:gd name="connsiteX0" fmla="*/ 1504462 w 4383459"/>
              <a:gd name="connsiteY0" fmla="*/ 0 h 5287256"/>
              <a:gd name="connsiteX1" fmla="*/ 4383459 w 4383459"/>
              <a:gd name="connsiteY1" fmla="*/ 2878997 h 5287256"/>
              <a:gd name="connsiteX2" fmla="*/ 3114137 w 4383459"/>
              <a:gd name="connsiteY2" fmla="*/ 5266307 h 5287256"/>
              <a:gd name="connsiteX3" fmla="*/ 3079653 w 4383459"/>
              <a:gd name="connsiteY3" fmla="*/ 5287256 h 5287256"/>
              <a:gd name="connsiteX4" fmla="*/ 0 w 4383459"/>
              <a:gd name="connsiteY4" fmla="*/ 5287256 h 5287256"/>
              <a:gd name="connsiteX5" fmla="*/ 0 w 4383459"/>
              <a:gd name="connsiteY5" fmla="*/ 427769 h 5287256"/>
              <a:gd name="connsiteX6" fmla="*/ 132161 w 4383459"/>
              <a:gd name="connsiteY6" fmla="*/ 347480 h 5287256"/>
              <a:gd name="connsiteX7" fmla="*/ 1504462 w 4383459"/>
              <a:gd name="connsiteY7" fmla="*/ 0 h 5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83459" h="5287256">
                <a:moveTo>
                  <a:pt x="1504462" y="0"/>
                </a:moveTo>
                <a:cubicBezTo>
                  <a:pt x="3094488" y="0"/>
                  <a:pt x="4383459" y="1288971"/>
                  <a:pt x="4383459" y="2878997"/>
                </a:cubicBezTo>
                <a:cubicBezTo>
                  <a:pt x="4383459" y="3872763"/>
                  <a:pt x="3879955" y="4748930"/>
                  <a:pt x="3114137" y="5266307"/>
                </a:cubicBezTo>
                <a:lnTo>
                  <a:pt x="3079653" y="5287256"/>
                </a:lnTo>
                <a:lnTo>
                  <a:pt x="0" y="5287256"/>
                </a:lnTo>
                <a:lnTo>
                  <a:pt x="0" y="427769"/>
                </a:lnTo>
                <a:lnTo>
                  <a:pt x="132161" y="347480"/>
                </a:lnTo>
                <a:cubicBezTo>
                  <a:pt x="540096" y="125876"/>
                  <a:pt x="1007579" y="0"/>
                  <a:pt x="1504462"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endParaRPr>
          </a:p>
        </p:txBody>
      </p:sp>
      <p:pic>
        <p:nvPicPr>
          <p:cNvPr id="5" name="Image 4">
            <a:extLst>
              <a:ext uri="{FF2B5EF4-FFF2-40B4-BE49-F238E27FC236}">
                <a16:creationId xmlns="" xmlns:a16="http://schemas.microsoft.com/office/drawing/2014/main" id="{D2F2BD8E-1ABD-4B4B-B8A8-106D6CADF7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246" y="3694566"/>
            <a:ext cx="2372578" cy="3163437"/>
          </a:xfrm>
          <a:prstGeom prst="rect">
            <a:avLst/>
          </a:prstGeom>
        </p:spPr>
      </p:pic>
      <p:sp>
        <p:nvSpPr>
          <p:cNvPr id="16" name="Freeform: Shape 15">
            <a:extLst>
              <a:ext uri="{FF2B5EF4-FFF2-40B4-BE49-F238E27FC236}">
                <a16:creationId xmlns="" xmlns:a16="http://schemas.microsoft.com/office/drawing/2014/main" id="{F0810290-E788-4DE3-B716-DBE58CC6A8E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534710" y="3"/>
            <a:ext cx="3138834" cy="3170097"/>
          </a:xfrm>
          <a:custGeom>
            <a:avLst/>
            <a:gdLst>
              <a:gd name="connsiteX0" fmla="*/ 301225 w 4185112"/>
              <a:gd name="connsiteY0" fmla="*/ 0 h 3170097"/>
              <a:gd name="connsiteX1" fmla="*/ 3883887 w 4185112"/>
              <a:gd name="connsiteY1" fmla="*/ 0 h 3170097"/>
              <a:gd name="connsiteX2" fmla="*/ 3932552 w 4185112"/>
              <a:gd name="connsiteY2" fmla="*/ 80105 h 3170097"/>
              <a:gd name="connsiteX3" fmla="*/ 4185112 w 4185112"/>
              <a:gd name="connsiteY3" fmla="*/ 1077541 h 3170097"/>
              <a:gd name="connsiteX4" fmla="*/ 2092556 w 4185112"/>
              <a:gd name="connsiteY4" fmla="*/ 3170097 h 3170097"/>
              <a:gd name="connsiteX5" fmla="*/ 0 w 4185112"/>
              <a:gd name="connsiteY5" fmla="*/ 1077541 h 3170097"/>
              <a:gd name="connsiteX6" fmla="*/ 252561 w 4185112"/>
              <a:gd name="connsiteY6" fmla="*/ 80105 h 317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5112" h="3170097">
                <a:moveTo>
                  <a:pt x="301225" y="0"/>
                </a:moveTo>
                <a:lnTo>
                  <a:pt x="3883887" y="0"/>
                </a:lnTo>
                <a:lnTo>
                  <a:pt x="3932552" y="80105"/>
                </a:lnTo>
                <a:cubicBezTo>
                  <a:pt x="4093621" y="376606"/>
                  <a:pt x="4185112" y="716389"/>
                  <a:pt x="4185112" y="1077541"/>
                </a:cubicBezTo>
                <a:cubicBezTo>
                  <a:pt x="4185112" y="2233228"/>
                  <a:pt x="3248243" y="3170097"/>
                  <a:pt x="2092556" y="3170097"/>
                </a:cubicBezTo>
                <a:cubicBezTo>
                  <a:pt x="936869" y="3170097"/>
                  <a:pt x="0" y="2233228"/>
                  <a:pt x="0" y="1077541"/>
                </a:cubicBezTo>
                <a:cubicBezTo>
                  <a:pt x="0" y="716389"/>
                  <a:pt x="91491" y="376606"/>
                  <a:pt x="252561" y="80105"/>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endParaRPr>
          </a:p>
        </p:txBody>
      </p:sp>
      <p:pic>
        <p:nvPicPr>
          <p:cNvPr id="11" name="Google Shape;136;p25">
            <a:extLst>
              <a:ext uri="{FF2B5EF4-FFF2-40B4-BE49-F238E27FC236}">
                <a16:creationId xmlns="" xmlns:a16="http://schemas.microsoft.com/office/drawing/2014/main" id="{C66EA6D9-9F6F-9749-80F4-9A570B0AAF5A}"/>
              </a:ext>
            </a:extLst>
          </p:cNvPr>
          <p:cNvPicPr preferRelativeResize="0">
            <a:picLocks/>
          </p:cNvPicPr>
          <p:nvPr/>
        </p:nvPicPr>
        <p:blipFill rotWithShape="1">
          <a:blip r:embed="rId4">
            <a:extLst/>
          </a:blip>
          <a:stretch/>
        </p:blipFill>
        <p:spPr>
          <a:xfrm>
            <a:off x="4063948" y="1007265"/>
            <a:ext cx="2065687" cy="509535"/>
          </a:xfrm>
          <a:prstGeom prst="rect">
            <a:avLst/>
          </a:prstGeom>
          <a:noFill/>
        </p:spPr>
      </p:pic>
    </p:spTree>
    <p:extLst>
      <p:ext uri="{BB962C8B-B14F-4D97-AF65-F5344CB8AC3E}">
        <p14:creationId xmlns:p14="http://schemas.microsoft.com/office/powerpoint/2010/main" val="2483800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r 6"/>
          <p:cNvGrpSpPr/>
          <p:nvPr/>
        </p:nvGrpSpPr>
        <p:grpSpPr>
          <a:xfrm>
            <a:off x="902669" y="199050"/>
            <a:ext cx="525531" cy="171686"/>
            <a:chOff x="5391302" y="1426464"/>
            <a:chExt cx="604579" cy="197510"/>
          </a:xfrm>
          <a:solidFill>
            <a:srgbClr val="E96667"/>
          </a:solidFill>
        </p:grpSpPr>
        <p:sp>
          <p:nvSpPr>
            <p:cNvPr id="8" name="Rectangle 7"/>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 name="Rectangle 8"/>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sp>
        <p:nvSpPr>
          <p:cNvPr id="2" name="Espace réservé du numéro de diapositive 1"/>
          <p:cNvSpPr>
            <a:spLocks noGrp="1"/>
          </p:cNvSpPr>
          <p:nvPr>
            <p:ph type="sldNum" sz="quarter" idx="12"/>
          </p:nvPr>
        </p:nvSpPr>
        <p:spPr/>
        <p:txBody>
          <a:bodyPr/>
          <a:lstStyle/>
          <a:p>
            <a:pPr algn="r"/>
            <a:fld id="{A6E10AE3-19A3-4102-92BB-CBCCB445C80B}" type="slidenum">
              <a:rPr lang="fr-FR" smtClean="0">
                <a:solidFill>
                  <a:prstClr val="black"/>
                </a:solidFill>
              </a:rPr>
              <a:pPr algn="r"/>
              <a:t>10</a:t>
            </a:fld>
            <a:endParaRPr lang="fr-FR" dirty="0">
              <a:solidFill>
                <a:prstClr val="black"/>
              </a:solidFill>
            </a:endParaRPr>
          </a:p>
        </p:txBody>
      </p:sp>
      <p:pic>
        <p:nvPicPr>
          <p:cNvPr id="4" name="Image 3">
            <a:extLst>
              <a:ext uri="{FF2B5EF4-FFF2-40B4-BE49-F238E27FC236}">
                <a16:creationId xmlns="" xmlns:a16="http://schemas.microsoft.com/office/drawing/2014/main" id="{1E340967-0C51-074A-9A6C-00C23BE888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445224"/>
            <a:ext cx="2360892" cy="1246551"/>
          </a:xfrm>
          <a:prstGeom prst="rect">
            <a:avLst/>
          </a:prstGeom>
        </p:spPr>
      </p:pic>
      <p:sp>
        <p:nvSpPr>
          <p:cNvPr id="3" name="Rectangle 2">
            <a:extLst>
              <a:ext uri="{FF2B5EF4-FFF2-40B4-BE49-F238E27FC236}">
                <a16:creationId xmlns="" xmlns:a16="http://schemas.microsoft.com/office/drawing/2014/main" id="{E0158C81-EB66-9E43-850A-44CA99AC28A7}"/>
              </a:ext>
            </a:extLst>
          </p:cNvPr>
          <p:cNvSpPr/>
          <p:nvPr/>
        </p:nvSpPr>
        <p:spPr>
          <a:xfrm>
            <a:off x="1475656" y="284893"/>
            <a:ext cx="6427865" cy="1077218"/>
          </a:xfrm>
          <a:prstGeom prst="rect">
            <a:avLst/>
          </a:prstGeom>
        </p:spPr>
        <p:txBody>
          <a:bodyPr wrap="square">
            <a:spAutoFit/>
          </a:bodyPr>
          <a:lstStyle/>
          <a:p>
            <a:r>
              <a:rPr lang="fr-FR" sz="3200" b="1" dirty="0">
                <a:solidFill>
                  <a:srgbClr val="4F81BD">
                    <a:lumMod val="50000"/>
                  </a:srgbClr>
                </a:solidFill>
              </a:rPr>
              <a:t>Chaque année : axe </a:t>
            </a:r>
            <a:r>
              <a:rPr lang="fr-FR" sz="3200" b="1" dirty="0" smtClean="0">
                <a:solidFill>
                  <a:srgbClr val="4F81BD">
                    <a:lumMod val="50000"/>
                  </a:srgbClr>
                </a:solidFill>
              </a:rPr>
              <a:t>– Questions – Sujets d’étude en séries </a:t>
            </a:r>
            <a:r>
              <a:rPr lang="fr-FR" sz="3200" b="1" dirty="0" err="1" smtClean="0">
                <a:solidFill>
                  <a:srgbClr val="4F81BD">
                    <a:lumMod val="50000"/>
                  </a:srgbClr>
                </a:solidFill>
              </a:rPr>
              <a:t>technolog</a:t>
            </a:r>
            <a:r>
              <a:rPr lang="fr-FR" sz="3200" b="1" dirty="0" smtClean="0">
                <a:solidFill>
                  <a:srgbClr val="4F81BD">
                    <a:lumMod val="50000"/>
                  </a:srgbClr>
                </a:solidFill>
              </a:rPr>
              <a:t>.</a:t>
            </a:r>
            <a:endParaRPr lang="fr-FR" sz="3200" b="1" dirty="0">
              <a:solidFill>
                <a:srgbClr val="4F81BD">
                  <a:lumMod val="50000"/>
                </a:srgbClr>
              </a:solidFill>
            </a:endParaRPr>
          </a:p>
        </p:txBody>
      </p:sp>
      <p:sp>
        <p:nvSpPr>
          <p:cNvPr id="10" name="Espace réservé du texte 5">
            <a:extLst>
              <a:ext uri="{FF2B5EF4-FFF2-40B4-BE49-F238E27FC236}">
                <a16:creationId xmlns="" xmlns:a16="http://schemas.microsoft.com/office/drawing/2014/main" id="{A94BB7E6-D744-5940-9DF8-D637BDF76395}"/>
              </a:ext>
            </a:extLst>
          </p:cNvPr>
          <p:cNvSpPr txBox="1">
            <a:spLocks/>
          </p:cNvSpPr>
          <p:nvPr/>
        </p:nvSpPr>
        <p:spPr>
          <a:xfrm>
            <a:off x="558704" y="1362111"/>
            <a:ext cx="8189759" cy="4443153"/>
          </a:xfrm>
          <a:prstGeom prst="rect">
            <a:avLst/>
          </a:prstGeom>
          <a:solidFill>
            <a:schemeClr val="bg1"/>
          </a:solidFill>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Roboto Light"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Roboto Light"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Roboto Light"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Roboto Light"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Roboto Light"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Clr>
                <a:srgbClr val="E96667"/>
              </a:buClr>
              <a:buFont typeface="Arial" panose="020B0604020202020204" pitchFamily="34" charset="0"/>
              <a:buNone/>
            </a:pPr>
            <a:r>
              <a:rPr lang="fr-FR" sz="1600" dirty="0" smtClean="0">
                <a:solidFill>
                  <a:srgbClr val="4F81BD">
                    <a:lumMod val="50000"/>
                  </a:srgbClr>
                </a:solidFill>
              </a:rPr>
              <a:t>Toutes les séries technologiques ont désormais le même programme :</a:t>
            </a:r>
            <a:endParaRPr lang="fr-FR" sz="800" dirty="0" smtClean="0">
              <a:solidFill>
                <a:srgbClr val="4F81BD">
                  <a:lumMod val="50000"/>
                </a:srgbClr>
              </a:solidFill>
            </a:endParaRPr>
          </a:p>
          <a:p>
            <a:pPr marL="0" indent="0" algn="just">
              <a:buClr>
                <a:srgbClr val="E96667"/>
              </a:buClr>
              <a:buFont typeface="Arial" panose="020B0604020202020204" pitchFamily="34" charset="0"/>
              <a:buNone/>
            </a:pPr>
            <a:r>
              <a:rPr lang="fr-FR" sz="1600" b="1" dirty="0" smtClean="0">
                <a:solidFill>
                  <a:srgbClr val="4F81BD">
                    <a:lumMod val="50000"/>
                  </a:srgbClr>
                </a:solidFill>
              </a:rPr>
              <a:t>Les dynamiques d’un monde en recomposition (24h00)</a:t>
            </a:r>
            <a:endParaRPr lang="fr-FR" sz="800" b="1" dirty="0" smtClean="0">
              <a:solidFill>
                <a:srgbClr val="4F81BD">
                  <a:lumMod val="50000"/>
                </a:srgbClr>
              </a:solidFill>
            </a:endParaRPr>
          </a:p>
          <a:p>
            <a:pPr marL="0" indent="0" algn="just">
              <a:buClr>
                <a:srgbClr val="E96667"/>
              </a:buClr>
              <a:buFont typeface="Arial" panose="020B0604020202020204" pitchFamily="34" charset="0"/>
              <a:buNone/>
            </a:pPr>
            <a:r>
              <a:rPr lang="fr-FR" sz="1600" u="sng" dirty="0" smtClean="0">
                <a:solidFill>
                  <a:srgbClr val="4F81BD">
                    <a:lumMod val="50000"/>
                  </a:srgbClr>
                </a:solidFill>
              </a:rPr>
              <a:t>Thème 1 : La métropolisation : un processus mondial différencié (6-8h)</a:t>
            </a:r>
          </a:p>
          <a:p>
            <a:pPr algn="just">
              <a:buClr>
                <a:srgbClr val="E96667"/>
              </a:buClr>
              <a:buFont typeface="Wingdings" pitchFamily="2" charset="2"/>
              <a:buChar char="q"/>
            </a:pPr>
            <a:r>
              <a:rPr lang="fr-FR" sz="1600" dirty="0" smtClean="0">
                <a:solidFill>
                  <a:srgbClr val="4F81BD">
                    <a:lumMod val="50000"/>
                  </a:srgbClr>
                </a:solidFill>
              </a:rPr>
              <a:t>Question obligatoire : Les villes à l’échelle mondiale : le poids croissant des métropoles et des mégalopoles </a:t>
            </a:r>
          </a:p>
          <a:p>
            <a:pPr algn="just">
              <a:buClr>
                <a:srgbClr val="E96667"/>
              </a:buClr>
              <a:buFont typeface="Wingdings" pitchFamily="2" charset="2"/>
              <a:buChar char="q"/>
            </a:pPr>
            <a:r>
              <a:rPr lang="fr-FR" sz="1600" dirty="0" smtClean="0">
                <a:solidFill>
                  <a:srgbClr val="4F81BD">
                    <a:lumMod val="50000"/>
                  </a:srgbClr>
                </a:solidFill>
              </a:rPr>
              <a:t>Questions au choix : </a:t>
            </a:r>
          </a:p>
          <a:p>
            <a:pPr lvl="1" algn="just">
              <a:buClr>
                <a:srgbClr val="E96667"/>
              </a:buClr>
              <a:buFont typeface="Wingdings" pitchFamily="2" charset="2"/>
              <a:buChar char="q"/>
            </a:pPr>
            <a:r>
              <a:rPr lang="fr-FR" sz="1600" dirty="0" smtClean="0">
                <a:solidFill>
                  <a:srgbClr val="4F81BD">
                    <a:lumMod val="50000"/>
                  </a:srgbClr>
                </a:solidFill>
              </a:rPr>
              <a:t>Lyon, les mutations d’une métropole</a:t>
            </a:r>
          </a:p>
          <a:p>
            <a:pPr lvl="1" algn="just">
              <a:buClr>
                <a:srgbClr val="E96667"/>
              </a:buClr>
              <a:buFont typeface="Wingdings" pitchFamily="2" charset="2"/>
              <a:buChar char="q"/>
            </a:pPr>
            <a:r>
              <a:rPr lang="fr-FR" sz="1600" dirty="0" smtClean="0">
                <a:solidFill>
                  <a:srgbClr val="4F81BD">
                    <a:lumMod val="50000"/>
                  </a:srgbClr>
                </a:solidFill>
              </a:rPr>
              <a:t>Londres, une métropole de rang mondial</a:t>
            </a:r>
          </a:p>
          <a:p>
            <a:pPr lvl="1" algn="just">
              <a:buClr>
                <a:srgbClr val="E96667"/>
              </a:buClr>
              <a:buFont typeface="Wingdings" pitchFamily="2" charset="2"/>
              <a:buChar char="q"/>
            </a:pPr>
            <a:endParaRPr lang="fr-FR" sz="800" dirty="0">
              <a:solidFill>
                <a:srgbClr val="4F81BD">
                  <a:lumMod val="50000"/>
                </a:srgbClr>
              </a:solidFill>
            </a:endParaRPr>
          </a:p>
          <a:p>
            <a:pPr marL="57150" indent="0" algn="just">
              <a:buClr>
                <a:srgbClr val="E96667"/>
              </a:buClr>
              <a:buNone/>
            </a:pPr>
            <a:r>
              <a:rPr lang="fr-FR" sz="1600" u="sng" dirty="0" smtClean="0">
                <a:solidFill>
                  <a:srgbClr val="4F81BD">
                    <a:lumMod val="50000"/>
                  </a:srgbClr>
                </a:solidFill>
              </a:rPr>
              <a:t>Thème 2 : Une diversification des espaces et des acteurs de la production (6-8h)</a:t>
            </a:r>
          </a:p>
          <a:p>
            <a:pPr marL="400050" algn="just">
              <a:buClr>
                <a:srgbClr val="E96667"/>
              </a:buClr>
              <a:buFont typeface="Wingdings" pitchFamily="2" charset="2"/>
              <a:buChar char="q"/>
            </a:pPr>
            <a:r>
              <a:rPr lang="fr-FR" sz="1600" dirty="0">
                <a:solidFill>
                  <a:srgbClr val="4F81BD">
                    <a:lumMod val="50000"/>
                  </a:srgbClr>
                </a:solidFill>
              </a:rPr>
              <a:t>Question obligatoire : </a:t>
            </a:r>
            <a:r>
              <a:rPr lang="fr-FR" sz="1600" dirty="0" smtClean="0">
                <a:solidFill>
                  <a:srgbClr val="4F81BD">
                    <a:lumMod val="50000"/>
                  </a:srgbClr>
                </a:solidFill>
              </a:rPr>
              <a:t>Métropolisation, littoralisation des espaces productifs et accroissement des flux</a:t>
            </a:r>
          </a:p>
          <a:p>
            <a:pPr marL="400050" algn="just">
              <a:buClr>
                <a:srgbClr val="E96667"/>
              </a:buClr>
              <a:buFont typeface="Wingdings" pitchFamily="2" charset="2"/>
              <a:buChar char="q"/>
            </a:pPr>
            <a:r>
              <a:rPr lang="fr-FR" sz="1600" dirty="0" smtClean="0">
                <a:solidFill>
                  <a:srgbClr val="4F81BD">
                    <a:lumMod val="50000"/>
                  </a:srgbClr>
                </a:solidFill>
              </a:rPr>
              <a:t>Questions au choix : </a:t>
            </a:r>
          </a:p>
          <a:p>
            <a:pPr marL="800100" lvl="1" algn="just">
              <a:buClr>
                <a:srgbClr val="E96667"/>
              </a:buClr>
              <a:buFont typeface="Wingdings" pitchFamily="2" charset="2"/>
              <a:buChar char="q"/>
            </a:pPr>
            <a:r>
              <a:rPr lang="fr-FR" sz="1600" dirty="0" smtClean="0">
                <a:solidFill>
                  <a:srgbClr val="4F81BD">
                    <a:lumMod val="50000"/>
                  </a:srgbClr>
                </a:solidFill>
              </a:rPr>
              <a:t>Les espaces des industries aéronautique et aérospatiale européennes</a:t>
            </a:r>
          </a:p>
          <a:p>
            <a:pPr marL="800100" lvl="1" algn="just">
              <a:buClr>
                <a:srgbClr val="E96667"/>
              </a:buClr>
              <a:buFont typeface="Wingdings" pitchFamily="2" charset="2"/>
              <a:buChar char="q"/>
            </a:pPr>
            <a:r>
              <a:rPr lang="fr-FR" sz="1600" dirty="0" smtClean="0">
                <a:solidFill>
                  <a:srgbClr val="4F81BD">
                    <a:lumMod val="50000"/>
                  </a:srgbClr>
                </a:solidFill>
              </a:rPr>
              <a:t>Rotterdam : un espace industrialo-portuaire européen de dimension internationale</a:t>
            </a:r>
          </a:p>
        </p:txBody>
      </p:sp>
      <p:sp>
        <p:nvSpPr>
          <p:cNvPr id="5" name="ZoneTexte 4"/>
          <p:cNvSpPr txBox="1"/>
          <p:nvPr/>
        </p:nvSpPr>
        <p:spPr>
          <a:xfrm>
            <a:off x="6444208" y="3068960"/>
            <a:ext cx="1872208" cy="369332"/>
          </a:xfrm>
          <a:prstGeom prst="rect">
            <a:avLst/>
          </a:prstGeom>
          <a:noFill/>
        </p:spPr>
        <p:txBody>
          <a:bodyPr wrap="square" rtlCol="0">
            <a:spAutoFit/>
          </a:bodyPr>
          <a:lstStyle/>
          <a:p>
            <a:r>
              <a:rPr lang="fr-FR" b="1" dirty="0" smtClean="0">
                <a:solidFill>
                  <a:srgbClr val="FF0000"/>
                </a:solidFill>
              </a:rPr>
              <a:t>France </a:t>
            </a:r>
            <a:endParaRPr lang="fr-FR" b="1" dirty="0">
              <a:solidFill>
                <a:srgbClr val="FF0000"/>
              </a:solidFill>
            </a:endParaRPr>
          </a:p>
        </p:txBody>
      </p:sp>
      <p:cxnSp>
        <p:nvCxnSpPr>
          <p:cNvPr id="11" name="Connecteur droit avec flèche 10"/>
          <p:cNvCxnSpPr/>
          <p:nvPr/>
        </p:nvCxnSpPr>
        <p:spPr>
          <a:xfrm flipH="1">
            <a:off x="4689588" y="3253626"/>
            <a:ext cx="175462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flipH="1">
            <a:off x="5004048" y="3253626"/>
            <a:ext cx="1440160" cy="175955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0558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r 6"/>
          <p:cNvGrpSpPr/>
          <p:nvPr/>
        </p:nvGrpSpPr>
        <p:grpSpPr>
          <a:xfrm>
            <a:off x="902669" y="199050"/>
            <a:ext cx="525531" cy="171686"/>
            <a:chOff x="5391302" y="1426464"/>
            <a:chExt cx="604579" cy="197510"/>
          </a:xfrm>
          <a:solidFill>
            <a:srgbClr val="E96667"/>
          </a:solidFill>
        </p:grpSpPr>
        <p:sp>
          <p:nvSpPr>
            <p:cNvPr id="8" name="Rectangle 7"/>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 name="Rectangle 8"/>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sp>
        <p:nvSpPr>
          <p:cNvPr id="2" name="Espace réservé du numéro de diapositive 1"/>
          <p:cNvSpPr>
            <a:spLocks noGrp="1"/>
          </p:cNvSpPr>
          <p:nvPr>
            <p:ph type="sldNum" sz="quarter" idx="12"/>
          </p:nvPr>
        </p:nvSpPr>
        <p:spPr/>
        <p:txBody>
          <a:bodyPr/>
          <a:lstStyle/>
          <a:p>
            <a:pPr algn="r"/>
            <a:fld id="{A6E10AE3-19A3-4102-92BB-CBCCB445C80B}" type="slidenum">
              <a:rPr lang="fr-FR" smtClean="0">
                <a:solidFill>
                  <a:prstClr val="black"/>
                </a:solidFill>
              </a:rPr>
              <a:pPr algn="r"/>
              <a:t>11</a:t>
            </a:fld>
            <a:endParaRPr lang="fr-FR" dirty="0">
              <a:solidFill>
                <a:prstClr val="black"/>
              </a:solidFill>
            </a:endParaRPr>
          </a:p>
        </p:txBody>
      </p:sp>
      <p:pic>
        <p:nvPicPr>
          <p:cNvPr id="4" name="Image 3">
            <a:extLst>
              <a:ext uri="{FF2B5EF4-FFF2-40B4-BE49-F238E27FC236}">
                <a16:creationId xmlns="" xmlns:a16="http://schemas.microsoft.com/office/drawing/2014/main" id="{1E340967-0C51-074A-9A6C-00C23BE888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445224"/>
            <a:ext cx="2360892" cy="1246551"/>
          </a:xfrm>
          <a:prstGeom prst="rect">
            <a:avLst/>
          </a:prstGeom>
        </p:spPr>
      </p:pic>
      <p:sp>
        <p:nvSpPr>
          <p:cNvPr id="3" name="Rectangle 2">
            <a:extLst>
              <a:ext uri="{FF2B5EF4-FFF2-40B4-BE49-F238E27FC236}">
                <a16:creationId xmlns="" xmlns:a16="http://schemas.microsoft.com/office/drawing/2014/main" id="{E0158C81-EB66-9E43-850A-44CA99AC28A7}"/>
              </a:ext>
            </a:extLst>
          </p:cNvPr>
          <p:cNvSpPr/>
          <p:nvPr/>
        </p:nvSpPr>
        <p:spPr>
          <a:xfrm>
            <a:off x="1475656" y="284893"/>
            <a:ext cx="6427865" cy="1077218"/>
          </a:xfrm>
          <a:prstGeom prst="rect">
            <a:avLst/>
          </a:prstGeom>
        </p:spPr>
        <p:txBody>
          <a:bodyPr wrap="square">
            <a:spAutoFit/>
          </a:bodyPr>
          <a:lstStyle/>
          <a:p>
            <a:r>
              <a:rPr lang="fr-FR" sz="3200" b="1" dirty="0">
                <a:solidFill>
                  <a:srgbClr val="4F81BD">
                    <a:lumMod val="50000"/>
                  </a:srgbClr>
                </a:solidFill>
              </a:rPr>
              <a:t>Chaque année : axe </a:t>
            </a:r>
            <a:r>
              <a:rPr lang="fr-FR" sz="3200" b="1" dirty="0" smtClean="0">
                <a:solidFill>
                  <a:srgbClr val="4F81BD">
                    <a:lumMod val="50000"/>
                  </a:srgbClr>
                </a:solidFill>
              </a:rPr>
              <a:t>– Questions – Sujets d’étude en séries </a:t>
            </a:r>
            <a:r>
              <a:rPr lang="fr-FR" sz="3200" b="1" dirty="0" err="1" smtClean="0">
                <a:solidFill>
                  <a:srgbClr val="4F81BD">
                    <a:lumMod val="50000"/>
                  </a:srgbClr>
                </a:solidFill>
              </a:rPr>
              <a:t>technolog</a:t>
            </a:r>
            <a:r>
              <a:rPr lang="fr-FR" sz="3200" b="1" dirty="0" smtClean="0">
                <a:solidFill>
                  <a:srgbClr val="4F81BD">
                    <a:lumMod val="50000"/>
                  </a:srgbClr>
                </a:solidFill>
              </a:rPr>
              <a:t>.</a:t>
            </a:r>
            <a:endParaRPr lang="fr-FR" sz="3200" b="1" dirty="0">
              <a:solidFill>
                <a:srgbClr val="4F81BD">
                  <a:lumMod val="50000"/>
                </a:srgbClr>
              </a:solidFill>
            </a:endParaRPr>
          </a:p>
        </p:txBody>
      </p:sp>
      <p:sp>
        <p:nvSpPr>
          <p:cNvPr id="10" name="Espace réservé du texte 5">
            <a:extLst>
              <a:ext uri="{FF2B5EF4-FFF2-40B4-BE49-F238E27FC236}">
                <a16:creationId xmlns="" xmlns:a16="http://schemas.microsoft.com/office/drawing/2014/main" id="{A94BB7E6-D744-5940-9DF8-D637BDF76395}"/>
              </a:ext>
            </a:extLst>
          </p:cNvPr>
          <p:cNvSpPr txBox="1">
            <a:spLocks/>
          </p:cNvSpPr>
          <p:nvPr/>
        </p:nvSpPr>
        <p:spPr>
          <a:xfrm>
            <a:off x="558704" y="1362111"/>
            <a:ext cx="8189759" cy="4443153"/>
          </a:xfrm>
          <a:prstGeom prst="rect">
            <a:avLst/>
          </a:prstGeom>
          <a:solidFill>
            <a:schemeClr val="bg1"/>
          </a:solidFill>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Roboto Light"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Roboto Light"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Roboto Light"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Roboto Light"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Roboto Light"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Clr>
                <a:srgbClr val="E96667"/>
              </a:buClr>
              <a:buFont typeface="Arial" panose="020B0604020202020204" pitchFamily="34" charset="0"/>
              <a:buNone/>
            </a:pPr>
            <a:r>
              <a:rPr lang="fr-FR" sz="1600" b="1" dirty="0" smtClean="0">
                <a:solidFill>
                  <a:srgbClr val="4F81BD">
                    <a:lumMod val="50000"/>
                  </a:srgbClr>
                </a:solidFill>
              </a:rPr>
              <a:t>Les dynamiques d’un monde en recomposition (24h00)</a:t>
            </a:r>
            <a:endParaRPr lang="fr-FR" sz="800" b="1" dirty="0" smtClean="0">
              <a:solidFill>
                <a:srgbClr val="4F81BD">
                  <a:lumMod val="50000"/>
                </a:srgbClr>
              </a:solidFill>
            </a:endParaRPr>
          </a:p>
          <a:p>
            <a:pPr marL="0" indent="0" algn="just">
              <a:buClr>
                <a:srgbClr val="E96667"/>
              </a:buClr>
              <a:buFont typeface="Arial" panose="020B0604020202020204" pitchFamily="34" charset="0"/>
              <a:buNone/>
            </a:pPr>
            <a:r>
              <a:rPr lang="fr-FR" sz="1600" u="sng" dirty="0" smtClean="0">
                <a:solidFill>
                  <a:srgbClr val="4F81BD">
                    <a:lumMod val="50000"/>
                  </a:srgbClr>
                </a:solidFill>
              </a:rPr>
              <a:t>Thème 3 : Les espaces ruraux : une multifonctionnalité toujours plus marquée (6-8h)</a:t>
            </a:r>
          </a:p>
          <a:p>
            <a:pPr algn="just">
              <a:buClr>
                <a:srgbClr val="E96667"/>
              </a:buClr>
              <a:buFont typeface="Wingdings" pitchFamily="2" charset="2"/>
              <a:buChar char="q"/>
            </a:pPr>
            <a:r>
              <a:rPr lang="fr-FR" sz="1600" dirty="0" smtClean="0">
                <a:solidFill>
                  <a:srgbClr val="4F81BD">
                    <a:lumMod val="50000"/>
                  </a:srgbClr>
                </a:solidFill>
              </a:rPr>
              <a:t>Question obligatoire : Des espaces ruraux aux fonctions de plus en plus variées</a:t>
            </a:r>
          </a:p>
          <a:p>
            <a:pPr algn="just">
              <a:buClr>
                <a:srgbClr val="E96667"/>
              </a:buClr>
              <a:buFont typeface="Wingdings" pitchFamily="2" charset="2"/>
              <a:buChar char="q"/>
            </a:pPr>
            <a:r>
              <a:rPr lang="fr-FR" sz="1600" dirty="0" smtClean="0">
                <a:solidFill>
                  <a:srgbClr val="4F81BD">
                    <a:lumMod val="50000"/>
                  </a:srgbClr>
                </a:solidFill>
              </a:rPr>
              <a:t>Questions au choix : </a:t>
            </a:r>
          </a:p>
          <a:p>
            <a:pPr lvl="1" algn="just">
              <a:buClr>
                <a:srgbClr val="E96667"/>
              </a:buClr>
              <a:buFont typeface="Wingdings" pitchFamily="2" charset="2"/>
              <a:buChar char="q"/>
            </a:pPr>
            <a:r>
              <a:rPr lang="fr-FR" sz="1600" dirty="0" smtClean="0">
                <a:solidFill>
                  <a:srgbClr val="4F81BD">
                    <a:lumMod val="50000"/>
                  </a:srgbClr>
                </a:solidFill>
              </a:rPr>
              <a:t>Les espaces périurbains en France (métropolitaine et ultramarine)</a:t>
            </a:r>
          </a:p>
          <a:p>
            <a:pPr lvl="1" algn="just">
              <a:buClr>
                <a:srgbClr val="E96667"/>
              </a:buClr>
              <a:buFont typeface="Wingdings" pitchFamily="2" charset="2"/>
              <a:buChar char="q"/>
            </a:pPr>
            <a:r>
              <a:rPr lang="fr-FR" sz="1600" dirty="0" smtClean="0">
                <a:solidFill>
                  <a:srgbClr val="4F81BD">
                    <a:lumMod val="50000"/>
                  </a:srgbClr>
                </a:solidFill>
              </a:rPr>
              <a:t>L’agro-tourisme en France (métropolitaine et ultramarine)</a:t>
            </a:r>
          </a:p>
          <a:p>
            <a:pPr lvl="1" algn="just">
              <a:buClr>
                <a:srgbClr val="E96667"/>
              </a:buClr>
              <a:buFont typeface="Wingdings" pitchFamily="2" charset="2"/>
              <a:buChar char="q"/>
            </a:pPr>
            <a:endParaRPr lang="fr-FR" sz="800" dirty="0">
              <a:solidFill>
                <a:srgbClr val="4F81BD">
                  <a:lumMod val="50000"/>
                </a:srgbClr>
              </a:solidFill>
            </a:endParaRPr>
          </a:p>
          <a:p>
            <a:pPr marL="57150" indent="0" algn="just">
              <a:buClr>
                <a:srgbClr val="E96667"/>
              </a:buClr>
              <a:buFont typeface="Arial" panose="020B0604020202020204" pitchFamily="34" charset="0"/>
              <a:buNone/>
            </a:pPr>
            <a:r>
              <a:rPr lang="fr-FR" sz="1600" u="sng" dirty="0" smtClean="0">
                <a:solidFill>
                  <a:srgbClr val="4F81BD">
                    <a:lumMod val="50000"/>
                  </a:srgbClr>
                </a:solidFill>
              </a:rPr>
              <a:t>Thème 4 : La Chine : des recompositions spatiales multiples (3-4h)</a:t>
            </a:r>
          </a:p>
          <a:p>
            <a:pPr marL="400050" algn="just">
              <a:buClr>
                <a:srgbClr val="E96667"/>
              </a:buClr>
              <a:buFont typeface="Wingdings" pitchFamily="2" charset="2"/>
              <a:buChar char="q"/>
            </a:pPr>
            <a:r>
              <a:rPr lang="fr-FR" sz="1600" dirty="0" smtClean="0">
                <a:solidFill>
                  <a:srgbClr val="4F81BD">
                    <a:lumMod val="50000"/>
                  </a:srgbClr>
                </a:solidFill>
              </a:rPr>
              <a:t>Question : Urbanisation, littoralisation, mutations des espaces ruraux</a:t>
            </a:r>
          </a:p>
        </p:txBody>
      </p:sp>
      <p:sp>
        <p:nvSpPr>
          <p:cNvPr id="5" name="ZoneTexte 4"/>
          <p:cNvSpPr txBox="1"/>
          <p:nvPr/>
        </p:nvSpPr>
        <p:spPr>
          <a:xfrm>
            <a:off x="7092280" y="2884294"/>
            <a:ext cx="1872208" cy="369332"/>
          </a:xfrm>
          <a:prstGeom prst="rect">
            <a:avLst/>
          </a:prstGeom>
          <a:noFill/>
        </p:spPr>
        <p:txBody>
          <a:bodyPr wrap="square" rtlCol="0">
            <a:spAutoFit/>
          </a:bodyPr>
          <a:lstStyle/>
          <a:p>
            <a:r>
              <a:rPr lang="fr-FR" b="1" dirty="0" smtClean="0">
                <a:solidFill>
                  <a:srgbClr val="FF0000"/>
                </a:solidFill>
              </a:rPr>
              <a:t>France </a:t>
            </a:r>
            <a:endParaRPr lang="fr-FR" b="1" dirty="0">
              <a:solidFill>
                <a:srgbClr val="FF0000"/>
              </a:solidFill>
            </a:endParaRPr>
          </a:p>
        </p:txBody>
      </p:sp>
      <p:cxnSp>
        <p:nvCxnSpPr>
          <p:cNvPr id="11" name="Connecteur droit avec flèche 10"/>
          <p:cNvCxnSpPr>
            <a:stCxn id="5" idx="1"/>
          </p:cNvCxnSpPr>
          <p:nvPr/>
        </p:nvCxnSpPr>
        <p:spPr>
          <a:xfrm flipH="1" flipV="1">
            <a:off x="6588224" y="2884294"/>
            <a:ext cx="504056" cy="18466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a:stCxn id="5" idx="1"/>
          </p:cNvCxnSpPr>
          <p:nvPr/>
        </p:nvCxnSpPr>
        <p:spPr>
          <a:xfrm flipH="1">
            <a:off x="6516216" y="3068960"/>
            <a:ext cx="576064"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5611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r 6"/>
          <p:cNvGrpSpPr/>
          <p:nvPr/>
        </p:nvGrpSpPr>
        <p:grpSpPr>
          <a:xfrm>
            <a:off x="902669" y="199050"/>
            <a:ext cx="525531" cy="171686"/>
            <a:chOff x="5391302" y="1426464"/>
            <a:chExt cx="604579" cy="197510"/>
          </a:xfrm>
          <a:solidFill>
            <a:srgbClr val="E96667"/>
          </a:solidFill>
        </p:grpSpPr>
        <p:sp>
          <p:nvSpPr>
            <p:cNvPr id="8" name="Rectangle 7"/>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 name="Rectangle 8"/>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sp>
        <p:nvSpPr>
          <p:cNvPr id="2" name="Espace réservé du numéro de diapositive 1"/>
          <p:cNvSpPr>
            <a:spLocks noGrp="1"/>
          </p:cNvSpPr>
          <p:nvPr>
            <p:ph type="sldNum" sz="quarter" idx="12"/>
          </p:nvPr>
        </p:nvSpPr>
        <p:spPr/>
        <p:txBody>
          <a:bodyPr/>
          <a:lstStyle/>
          <a:p>
            <a:pPr algn="r"/>
            <a:fld id="{A6E10AE3-19A3-4102-92BB-CBCCB445C80B}" type="slidenum">
              <a:rPr lang="fr-FR" smtClean="0">
                <a:solidFill>
                  <a:prstClr val="black"/>
                </a:solidFill>
              </a:rPr>
              <a:pPr algn="r"/>
              <a:t>12</a:t>
            </a:fld>
            <a:endParaRPr lang="fr-FR" dirty="0">
              <a:solidFill>
                <a:prstClr val="black"/>
              </a:solidFill>
            </a:endParaRPr>
          </a:p>
        </p:txBody>
      </p:sp>
      <p:pic>
        <p:nvPicPr>
          <p:cNvPr id="4" name="Image 3">
            <a:extLst>
              <a:ext uri="{FF2B5EF4-FFF2-40B4-BE49-F238E27FC236}">
                <a16:creationId xmlns="" xmlns:a16="http://schemas.microsoft.com/office/drawing/2014/main" id="{1E340967-0C51-074A-9A6C-00C23BE888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445224"/>
            <a:ext cx="2360892" cy="1246551"/>
          </a:xfrm>
          <a:prstGeom prst="rect">
            <a:avLst/>
          </a:prstGeom>
        </p:spPr>
      </p:pic>
      <p:sp>
        <p:nvSpPr>
          <p:cNvPr id="3" name="Rectangle 2">
            <a:extLst>
              <a:ext uri="{FF2B5EF4-FFF2-40B4-BE49-F238E27FC236}">
                <a16:creationId xmlns="" xmlns:a16="http://schemas.microsoft.com/office/drawing/2014/main" id="{E0158C81-EB66-9E43-850A-44CA99AC28A7}"/>
              </a:ext>
            </a:extLst>
          </p:cNvPr>
          <p:cNvSpPr/>
          <p:nvPr/>
        </p:nvSpPr>
        <p:spPr>
          <a:xfrm>
            <a:off x="1475656" y="284893"/>
            <a:ext cx="6427865" cy="584775"/>
          </a:xfrm>
          <a:prstGeom prst="rect">
            <a:avLst/>
          </a:prstGeom>
        </p:spPr>
        <p:txBody>
          <a:bodyPr wrap="square">
            <a:spAutoFit/>
          </a:bodyPr>
          <a:lstStyle/>
          <a:p>
            <a:r>
              <a:rPr lang="fr-FR" sz="3200" b="1" dirty="0" smtClean="0">
                <a:solidFill>
                  <a:srgbClr val="4F81BD">
                    <a:lumMod val="50000"/>
                  </a:srgbClr>
                </a:solidFill>
              </a:rPr>
              <a:t>En résumé</a:t>
            </a:r>
            <a:endParaRPr lang="fr-FR" sz="3200" dirty="0">
              <a:solidFill>
                <a:prstClr val="black"/>
              </a:solidFill>
            </a:endParaRPr>
          </a:p>
        </p:txBody>
      </p:sp>
      <p:sp>
        <p:nvSpPr>
          <p:cNvPr id="10" name="Espace réservé du texte 5">
            <a:extLst>
              <a:ext uri="{FF2B5EF4-FFF2-40B4-BE49-F238E27FC236}">
                <a16:creationId xmlns="" xmlns:a16="http://schemas.microsoft.com/office/drawing/2014/main" id="{A94BB7E6-D744-5940-9DF8-D637BDF76395}"/>
              </a:ext>
            </a:extLst>
          </p:cNvPr>
          <p:cNvSpPr txBox="1">
            <a:spLocks/>
          </p:cNvSpPr>
          <p:nvPr/>
        </p:nvSpPr>
        <p:spPr>
          <a:xfrm>
            <a:off x="323528" y="1362111"/>
            <a:ext cx="8496944" cy="4227129"/>
          </a:xfrm>
          <a:prstGeom prst="rect">
            <a:avLst/>
          </a:prstGeom>
          <a:solidFill>
            <a:schemeClr val="bg1"/>
          </a:solidFill>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Roboto Light"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Roboto Light"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Roboto Light"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Roboto Light"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Roboto Light"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buClr>
                <a:srgbClr val="E96667"/>
              </a:buClr>
            </a:pPr>
            <a:r>
              <a:rPr lang="fr-FR" sz="1600" b="1" dirty="0" smtClean="0">
                <a:solidFill>
                  <a:srgbClr val="4F81BD">
                    <a:lumMod val="50000"/>
                  </a:srgbClr>
                </a:solidFill>
              </a:rPr>
              <a:t>Un axe par niveau d’enseignement </a:t>
            </a:r>
            <a:r>
              <a:rPr lang="fr-FR" sz="1600" dirty="0" smtClean="0">
                <a:solidFill>
                  <a:srgbClr val="4F81BD">
                    <a:lumMod val="50000"/>
                  </a:srgbClr>
                </a:solidFill>
              </a:rPr>
              <a:t>: </a:t>
            </a:r>
            <a:r>
              <a:rPr lang="fr-FR" sz="1400" dirty="0" smtClean="0">
                <a:solidFill>
                  <a:srgbClr val="4F81BD">
                    <a:lumMod val="50000"/>
                  </a:srgbClr>
                </a:solidFill>
              </a:rPr>
              <a:t>Transition en seconde ; Recomposition en première ; Mondialisation en terminale</a:t>
            </a:r>
          </a:p>
          <a:p>
            <a:pPr algn="just">
              <a:buClr>
                <a:srgbClr val="E96667"/>
              </a:buClr>
            </a:pPr>
            <a:r>
              <a:rPr lang="fr-FR" sz="1600" b="1" dirty="0" smtClean="0">
                <a:solidFill>
                  <a:srgbClr val="4F81BD">
                    <a:lumMod val="50000"/>
                  </a:srgbClr>
                </a:solidFill>
              </a:rPr>
              <a:t>Chaque axe-année se décline en 4 thèmes : </a:t>
            </a:r>
          </a:p>
          <a:p>
            <a:pPr lvl="1" algn="just">
              <a:buClr>
                <a:srgbClr val="E96667"/>
              </a:buClr>
              <a:buFont typeface="Wingdings" pitchFamily="2" charset="2"/>
              <a:buChar char="q"/>
            </a:pPr>
            <a:r>
              <a:rPr lang="fr-FR" sz="1400" dirty="0" smtClean="0">
                <a:solidFill>
                  <a:srgbClr val="4F81BD">
                    <a:lumMod val="50000"/>
                  </a:srgbClr>
                </a:solidFill>
              </a:rPr>
              <a:t>Seconde : Sociétés et environnement ;  Territoires, populations et développement ; Mobilités ; Afrique australe</a:t>
            </a:r>
          </a:p>
          <a:p>
            <a:pPr lvl="1" algn="just">
              <a:buClr>
                <a:srgbClr val="E96667"/>
              </a:buClr>
              <a:buFont typeface="Wingdings" pitchFamily="2" charset="2"/>
              <a:buChar char="q"/>
            </a:pPr>
            <a:r>
              <a:rPr lang="fr-FR" sz="1400" dirty="0" smtClean="0">
                <a:solidFill>
                  <a:srgbClr val="4F81BD">
                    <a:lumMod val="50000"/>
                  </a:srgbClr>
                </a:solidFill>
              </a:rPr>
              <a:t>Première : Métropolisation ; Espaces et acteurs de production ; Espaces ruraux ; Chine</a:t>
            </a:r>
          </a:p>
          <a:p>
            <a:pPr algn="just">
              <a:buClr>
                <a:srgbClr val="E96667"/>
              </a:buClr>
            </a:pPr>
            <a:r>
              <a:rPr lang="fr-FR" sz="1600" b="1" dirty="0" smtClean="0">
                <a:solidFill>
                  <a:srgbClr val="4F81BD">
                    <a:lumMod val="50000"/>
                  </a:srgbClr>
                </a:solidFill>
              </a:rPr>
              <a:t>Les trois premiers thèmes comprennent trois questions </a:t>
            </a:r>
            <a:r>
              <a:rPr lang="fr-FR" sz="1600" dirty="0" smtClean="0">
                <a:solidFill>
                  <a:srgbClr val="4F81BD">
                    <a:lumMod val="50000"/>
                  </a:srgbClr>
                </a:solidFill>
              </a:rPr>
              <a:t>(SG) : </a:t>
            </a:r>
          </a:p>
          <a:p>
            <a:pPr lvl="1" algn="just">
              <a:buClr>
                <a:srgbClr val="E96667"/>
              </a:buClr>
              <a:buFont typeface="Wingdings" pitchFamily="2" charset="2"/>
              <a:buChar char="q"/>
            </a:pPr>
            <a:r>
              <a:rPr lang="fr-FR" sz="1400" dirty="0" smtClean="0">
                <a:solidFill>
                  <a:srgbClr val="4F81BD">
                    <a:lumMod val="50000"/>
                  </a:srgbClr>
                </a:solidFill>
              </a:rPr>
              <a:t>Deux questions pour dégager les grands enjeux du thème</a:t>
            </a:r>
          </a:p>
          <a:p>
            <a:pPr lvl="1" algn="just">
              <a:buClr>
                <a:srgbClr val="E96667"/>
              </a:buClr>
              <a:buFont typeface="Wingdings" pitchFamily="2" charset="2"/>
              <a:buChar char="q"/>
            </a:pPr>
            <a:r>
              <a:rPr lang="fr-FR" sz="1400" dirty="0" smtClean="0">
                <a:solidFill>
                  <a:srgbClr val="4F81BD">
                    <a:lumMod val="50000"/>
                  </a:srgbClr>
                </a:solidFill>
              </a:rPr>
              <a:t>Une question pour examiner comment se posent ces enjeux en France</a:t>
            </a:r>
          </a:p>
          <a:p>
            <a:pPr algn="just">
              <a:buClr>
                <a:srgbClr val="E96667"/>
              </a:buClr>
            </a:pPr>
            <a:r>
              <a:rPr lang="fr-FR" sz="1600" b="1" dirty="0">
                <a:solidFill>
                  <a:srgbClr val="4F81BD">
                    <a:lumMod val="50000"/>
                  </a:srgbClr>
                </a:solidFill>
              </a:rPr>
              <a:t>Le quatrième </a:t>
            </a:r>
            <a:r>
              <a:rPr lang="fr-FR" sz="1600" b="1" dirty="0" smtClean="0">
                <a:solidFill>
                  <a:srgbClr val="4F81BD">
                    <a:lumMod val="50000"/>
                  </a:srgbClr>
                </a:solidFill>
              </a:rPr>
              <a:t>thème, « conclusif » applique les grilles d’analyse et les notions à un espace nouveau </a:t>
            </a:r>
            <a:r>
              <a:rPr lang="fr-FR" sz="1600" dirty="0" smtClean="0">
                <a:solidFill>
                  <a:srgbClr val="4F81BD">
                    <a:lumMod val="50000"/>
                  </a:srgbClr>
                </a:solidFill>
              </a:rPr>
              <a:t>(Afrique australe, Chine)</a:t>
            </a:r>
          </a:p>
          <a:p>
            <a:pPr algn="just">
              <a:buClr>
                <a:srgbClr val="E96667"/>
              </a:buClr>
            </a:pPr>
            <a:r>
              <a:rPr lang="fr-FR" sz="1600" b="1" dirty="0" smtClean="0">
                <a:solidFill>
                  <a:srgbClr val="4F81BD">
                    <a:lumMod val="50000"/>
                  </a:srgbClr>
                </a:solidFill>
              </a:rPr>
              <a:t>En ST, les thèmes sont identiques et les questions sont très proches mais : </a:t>
            </a:r>
          </a:p>
          <a:p>
            <a:pPr lvl="1" algn="just">
              <a:buClr>
                <a:srgbClr val="E96667"/>
              </a:buClr>
              <a:buFont typeface="Wingdings" pitchFamily="2" charset="2"/>
              <a:buChar char="q"/>
            </a:pPr>
            <a:r>
              <a:rPr lang="fr-FR" sz="1400" dirty="0" smtClean="0">
                <a:solidFill>
                  <a:srgbClr val="4F81BD">
                    <a:lumMod val="50000"/>
                  </a:srgbClr>
                </a:solidFill>
              </a:rPr>
              <a:t>Des « Questions » et un « sujet d’étude »</a:t>
            </a:r>
          </a:p>
          <a:p>
            <a:pPr lvl="1" algn="just">
              <a:buClr>
                <a:srgbClr val="E96667"/>
              </a:buClr>
              <a:buFont typeface="Wingdings" pitchFamily="2" charset="2"/>
              <a:buChar char="q"/>
            </a:pPr>
            <a:r>
              <a:rPr lang="fr-FR" sz="1400" dirty="0" smtClean="0">
                <a:solidFill>
                  <a:srgbClr val="4F81BD">
                    <a:lumMod val="50000"/>
                  </a:srgbClr>
                </a:solidFill>
              </a:rPr>
              <a:t>La France apparait dans un des deux « sujets d’étude » au choix</a:t>
            </a:r>
            <a:endParaRPr lang="fr-FR" sz="1400" dirty="0">
              <a:solidFill>
                <a:srgbClr val="4F81BD">
                  <a:lumMod val="50000"/>
                </a:srgbClr>
              </a:solidFill>
            </a:endParaRPr>
          </a:p>
          <a:p>
            <a:pPr marL="0" indent="0" algn="just">
              <a:buClr>
                <a:srgbClr val="E96667"/>
              </a:buClr>
              <a:buFont typeface="Arial" panose="020B0604020202020204" pitchFamily="34" charset="0"/>
              <a:buNone/>
            </a:pPr>
            <a:endParaRPr lang="fr-FR" sz="1600" dirty="0">
              <a:solidFill>
                <a:srgbClr val="4F81BD">
                  <a:lumMod val="50000"/>
                </a:srgbClr>
              </a:solidFill>
            </a:endParaRPr>
          </a:p>
        </p:txBody>
      </p:sp>
      <p:sp>
        <p:nvSpPr>
          <p:cNvPr id="5" name="Ellipse 4"/>
          <p:cNvSpPr/>
          <p:nvPr/>
        </p:nvSpPr>
        <p:spPr>
          <a:xfrm>
            <a:off x="4355976" y="1268760"/>
            <a:ext cx="864096" cy="5040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cxnSp>
        <p:nvCxnSpPr>
          <p:cNvPr id="11" name="Connecteur droit avec flèche 10"/>
          <p:cNvCxnSpPr>
            <a:stCxn id="5" idx="3"/>
          </p:cNvCxnSpPr>
          <p:nvPr/>
        </p:nvCxnSpPr>
        <p:spPr>
          <a:xfrm flipH="1">
            <a:off x="3491880" y="1698998"/>
            <a:ext cx="990640" cy="50586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a:stCxn id="5" idx="4"/>
          </p:cNvCxnSpPr>
          <p:nvPr/>
        </p:nvCxnSpPr>
        <p:spPr>
          <a:xfrm>
            <a:off x="4788024" y="1772815"/>
            <a:ext cx="576064" cy="43204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a:off x="5220072" y="1628800"/>
            <a:ext cx="2880320" cy="57606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2051720" y="2420888"/>
            <a:ext cx="648072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Connecteur en angle 25"/>
          <p:cNvCxnSpPr/>
          <p:nvPr/>
        </p:nvCxnSpPr>
        <p:spPr>
          <a:xfrm rot="10800000" flipV="1">
            <a:off x="2483768" y="2420888"/>
            <a:ext cx="4032448" cy="144016"/>
          </a:xfrm>
          <a:prstGeom prst="bentConnector3">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Connecteur en angle 27"/>
          <p:cNvCxnSpPr/>
          <p:nvPr/>
        </p:nvCxnSpPr>
        <p:spPr>
          <a:xfrm>
            <a:off x="5868144" y="3284984"/>
            <a:ext cx="1080120" cy="288032"/>
          </a:xfrm>
          <a:prstGeom prst="bentConnector3">
            <a:avLst>
              <a:gd name="adj1" fmla="val 216058"/>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8172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B28784F4-B1B4-1C47-A28D-AF5DAEE874A7}"/>
              </a:ext>
            </a:extLst>
          </p:cNvPr>
          <p:cNvSpPr>
            <a:spLocks noGrp="1"/>
          </p:cNvSpPr>
          <p:nvPr>
            <p:ph type="title"/>
          </p:nvPr>
        </p:nvSpPr>
        <p:spPr>
          <a:xfrm>
            <a:off x="3011069" y="2586425"/>
            <a:ext cx="5590311" cy="3074823"/>
          </a:xfrm>
        </p:spPr>
        <p:txBody>
          <a:bodyPr>
            <a:normAutofit/>
          </a:bodyPr>
          <a:lstStyle/>
          <a:p>
            <a:r>
              <a:rPr lang="fr-FR" dirty="0" smtClean="0"/>
              <a:t>Un enseignement à parité avec l’histoire</a:t>
            </a:r>
            <a:endParaRPr lang="fr-FR" dirty="0"/>
          </a:p>
        </p:txBody>
      </p:sp>
      <p:sp>
        <p:nvSpPr>
          <p:cNvPr id="3" name="Espace réservé du numéro de diapositive 2">
            <a:extLst>
              <a:ext uri="{FF2B5EF4-FFF2-40B4-BE49-F238E27FC236}">
                <a16:creationId xmlns="" xmlns:a16="http://schemas.microsoft.com/office/drawing/2014/main" id="{25862E89-9373-D246-8E59-89C5B9F9551A}"/>
              </a:ext>
            </a:extLst>
          </p:cNvPr>
          <p:cNvSpPr>
            <a:spLocks noGrp="1"/>
          </p:cNvSpPr>
          <p:nvPr>
            <p:ph type="sldNum" sz="quarter" idx="12"/>
          </p:nvPr>
        </p:nvSpPr>
        <p:spPr/>
        <p:txBody>
          <a:bodyPr/>
          <a:lstStyle/>
          <a:p>
            <a:fld id="{C6B7B3CB-E3BA-F74C-AB76-86EFC5843CD6}" type="slidenum">
              <a:rPr lang="fr-FR" smtClean="0"/>
              <a:pPr/>
              <a:t>13</a:t>
            </a:fld>
            <a:endParaRPr lang="fr-FR" dirty="0"/>
          </a:p>
        </p:txBody>
      </p:sp>
      <p:pic>
        <p:nvPicPr>
          <p:cNvPr id="6" name="Image 5">
            <a:extLst>
              <a:ext uri="{FF2B5EF4-FFF2-40B4-BE49-F238E27FC236}">
                <a16:creationId xmlns="" xmlns:a16="http://schemas.microsoft.com/office/drawing/2014/main" id="{1E340967-0C51-074A-9A6C-00C23BE888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5263243"/>
            <a:ext cx="2093906" cy="1105582"/>
          </a:xfrm>
          <a:prstGeom prst="rect">
            <a:avLst/>
          </a:prstGeom>
        </p:spPr>
      </p:pic>
    </p:spTree>
    <p:extLst>
      <p:ext uri="{BB962C8B-B14F-4D97-AF65-F5344CB8AC3E}">
        <p14:creationId xmlns:p14="http://schemas.microsoft.com/office/powerpoint/2010/main" val="9617991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r 6"/>
          <p:cNvGrpSpPr/>
          <p:nvPr/>
        </p:nvGrpSpPr>
        <p:grpSpPr>
          <a:xfrm>
            <a:off x="902669" y="199050"/>
            <a:ext cx="525531" cy="171686"/>
            <a:chOff x="5391302" y="1426464"/>
            <a:chExt cx="604579" cy="197510"/>
          </a:xfrm>
          <a:solidFill>
            <a:srgbClr val="E96667"/>
          </a:solidFill>
        </p:grpSpPr>
        <p:sp>
          <p:nvSpPr>
            <p:cNvPr id="8" name="Rectangle 7"/>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 name="Rectangle 8"/>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sp>
        <p:nvSpPr>
          <p:cNvPr id="2" name="Espace réservé du numéro de diapositive 1"/>
          <p:cNvSpPr>
            <a:spLocks noGrp="1"/>
          </p:cNvSpPr>
          <p:nvPr>
            <p:ph type="sldNum" sz="quarter" idx="12"/>
          </p:nvPr>
        </p:nvSpPr>
        <p:spPr/>
        <p:txBody>
          <a:bodyPr/>
          <a:lstStyle/>
          <a:p>
            <a:pPr algn="r"/>
            <a:fld id="{A6E10AE3-19A3-4102-92BB-CBCCB445C80B}" type="slidenum">
              <a:rPr lang="fr-FR" smtClean="0">
                <a:solidFill>
                  <a:prstClr val="black"/>
                </a:solidFill>
              </a:rPr>
              <a:pPr algn="r"/>
              <a:t>14</a:t>
            </a:fld>
            <a:endParaRPr lang="fr-FR" dirty="0">
              <a:solidFill>
                <a:prstClr val="black"/>
              </a:solidFill>
            </a:endParaRPr>
          </a:p>
        </p:txBody>
      </p:sp>
      <p:pic>
        <p:nvPicPr>
          <p:cNvPr id="4" name="Image 3">
            <a:extLst>
              <a:ext uri="{FF2B5EF4-FFF2-40B4-BE49-F238E27FC236}">
                <a16:creationId xmlns="" xmlns:a16="http://schemas.microsoft.com/office/drawing/2014/main" id="{1E340967-0C51-074A-9A6C-00C23BE888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445224"/>
            <a:ext cx="2360892" cy="1246551"/>
          </a:xfrm>
          <a:prstGeom prst="rect">
            <a:avLst/>
          </a:prstGeom>
        </p:spPr>
      </p:pic>
      <p:sp>
        <p:nvSpPr>
          <p:cNvPr id="3" name="Rectangle 2">
            <a:extLst>
              <a:ext uri="{FF2B5EF4-FFF2-40B4-BE49-F238E27FC236}">
                <a16:creationId xmlns="" xmlns:a16="http://schemas.microsoft.com/office/drawing/2014/main" id="{E0158C81-EB66-9E43-850A-44CA99AC28A7}"/>
              </a:ext>
            </a:extLst>
          </p:cNvPr>
          <p:cNvSpPr/>
          <p:nvPr/>
        </p:nvSpPr>
        <p:spPr>
          <a:xfrm>
            <a:off x="1475656" y="284893"/>
            <a:ext cx="6427865" cy="1077218"/>
          </a:xfrm>
          <a:prstGeom prst="rect">
            <a:avLst/>
          </a:prstGeom>
        </p:spPr>
        <p:txBody>
          <a:bodyPr wrap="square">
            <a:spAutoFit/>
          </a:bodyPr>
          <a:lstStyle/>
          <a:p>
            <a:r>
              <a:rPr lang="fr-FR" sz="3200" b="1" dirty="0" smtClean="0">
                <a:solidFill>
                  <a:srgbClr val="4F81BD">
                    <a:lumMod val="50000"/>
                  </a:srgbClr>
                </a:solidFill>
              </a:rPr>
              <a:t>Un enseignement à parité avec l’histoire</a:t>
            </a:r>
            <a:endParaRPr lang="fr-FR" sz="3200" dirty="0">
              <a:solidFill>
                <a:prstClr val="black"/>
              </a:solidFill>
            </a:endParaRPr>
          </a:p>
        </p:txBody>
      </p:sp>
      <p:sp>
        <p:nvSpPr>
          <p:cNvPr id="10" name="Espace réservé du texte 5">
            <a:extLst>
              <a:ext uri="{FF2B5EF4-FFF2-40B4-BE49-F238E27FC236}">
                <a16:creationId xmlns="" xmlns:a16="http://schemas.microsoft.com/office/drawing/2014/main" id="{A94BB7E6-D744-5940-9DF8-D637BDF76395}"/>
              </a:ext>
            </a:extLst>
          </p:cNvPr>
          <p:cNvSpPr txBox="1">
            <a:spLocks/>
          </p:cNvSpPr>
          <p:nvPr/>
        </p:nvSpPr>
        <p:spPr>
          <a:xfrm>
            <a:off x="558705" y="1362111"/>
            <a:ext cx="7344816" cy="4227129"/>
          </a:xfrm>
          <a:prstGeom prst="rect">
            <a:avLst/>
          </a:prstGeom>
          <a:solidFill>
            <a:schemeClr val="bg1"/>
          </a:solidFill>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Roboto Light"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Roboto Light"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Roboto Light"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Roboto Light"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Roboto Light"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Clr>
                <a:srgbClr val="E96667"/>
              </a:buClr>
              <a:buNone/>
            </a:pPr>
            <a:r>
              <a:rPr lang="fr-FR" sz="2000" dirty="0" smtClean="0">
                <a:solidFill>
                  <a:srgbClr val="4F81BD">
                    <a:lumMod val="50000"/>
                  </a:srgbClr>
                </a:solidFill>
              </a:rPr>
              <a:t>Risque très élevé d’un fort déséquilibre dans le traitement des deux disciplines : </a:t>
            </a:r>
          </a:p>
          <a:p>
            <a:pPr marL="0" indent="0" algn="just">
              <a:buClr>
                <a:srgbClr val="E96667"/>
              </a:buClr>
              <a:buNone/>
            </a:pPr>
            <a:endParaRPr lang="fr-FR" sz="2000" dirty="0" smtClean="0">
              <a:solidFill>
                <a:srgbClr val="4F81BD">
                  <a:lumMod val="50000"/>
                </a:srgbClr>
              </a:solidFill>
            </a:endParaRPr>
          </a:p>
          <a:p>
            <a:pPr marL="285750" algn="just">
              <a:buClr>
                <a:srgbClr val="E96667"/>
              </a:buClr>
            </a:pPr>
            <a:r>
              <a:rPr lang="fr-FR" sz="2000" dirty="0" smtClean="0">
                <a:solidFill>
                  <a:srgbClr val="4F81BD">
                    <a:lumMod val="50000"/>
                  </a:srgbClr>
                </a:solidFill>
              </a:rPr>
              <a:t>Un horaire « confortable » pour la géographie : </a:t>
            </a:r>
          </a:p>
          <a:p>
            <a:pPr marL="685800" lvl="1" algn="just">
              <a:buClr>
                <a:srgbClr val="E96667"/>
              </a:buClr>
              <a:buFont typeface="Wingdings" pitchFamily="2" charset="2"/>
              <a:buChar char="q"/>
            </a:pPr>
            <a:r>
              <a:rPr lang="fr-FR" sz="1600" dirty="0" smtClean="0">
                <a:solidFill>
                  <a:srgbClr val="4F81BD">
                    <a:lumMod val="50000"/>
                  </a:srgbClr>
                </a:solidFill>
              </a:rPr>
              <a:t>12 à 14 heures pour traiter trois questions en </a:t>
            </a:r>
            <a:r>
              <a:rPr lang="fr-FR" sz="1600" dirty="0" err="1" smtClean="0">
                <a:solidFill>
                  <a:srgbClr val="4F81BD">
                    <a:lumMod val="50000"/>
                  </a:srgbClr>
                </a:solidFill>
              </a:rPr>
              <a:t>Sde</a:t>
            </a:r>
            <a:r>
              <a:rPr lang="fr-FR" sz="1600" dirty="0" smtClean="0">
                <a:solidFill>
                  <a:srgbClr val="4F81BD">
                    <a:lumMod val="50000"/>
                  </a:srgbClr>
                </a:solidFill>
              </a:rPr>
              <a:t> et 1</a:t>
            </a:r>
            <a:r>
              <a:rPr lang="fr-FR" sz="1600" baseline="30000" dirty="0" smtClean="0">
                <a:solidFill>
                  <a:srgbClr val="4F81BD">
                    <a:lumMod val="50000"/>
                  </a:srgbClr>
                </a:solidFill>
              </a:rPr>
              <a:t>ère</a:t>
            </a:r>
            <a:r>
              <a:rPr lang="fr-FR" sz="1600" dirty="0" smtClean="0">
                <a:solidFill>
                  <a:srgbClr val="4F81BD">
                    <a:lumMod val="50000"/>
                  </a:srgbClr>
                </a:solidFill>
              </a:rPr>
              <a:t> générale, </a:t>
            </a:r>
          </a:p>
          <a:p>
            <a:pPr marL="685800" lvl="1" algn="just">
              <a:buClr>
                <a:srgbClr val="E96667"/>
              </a:buClr>
              <a:buFont typeface="Wingdings" pitchFamily="2" charset="2"/>
              <a:buChar char="q"/>
            </a:pPr>
            <a:r>
              <a:rPr lang="fr-FR" sz="1600" dirty="0" smtClean="0">
                <a:solidFill>
                  <a:srgbClr val="4F81BD">
                    <a:lumMod val="50000"/>
                  </a:srgbClr>
                </a:solidFill>
              </a:rPr>
              <a:t>6 à 8 heures pour une question et un objet d’étude en séries technologiques</a:t>
            </a:r>
          </a:p>
          <a:p>
            <a:pPr marL="285750" algn="just">
              <a:buClr>
                <a:srgbClr val="E96667"/>
              </a:buClr>
            </a:pPr>
            <a:r>
              <a:rPr lang="fr-FR" sz="2000" dirty="0" smtClean="0">
                <a:solidFill>
                  <a:srgbClr val="4F81BD">
                    <a:lumMod val="50000"/>
                  </a:srgbClr>
                </a:solidFill>
              </a:rPr>
              <a:t>Des études de cas possibles (qui ne sont pas des « points de passage et d’ouverture »)</a:t>
            </a:r>
          </a:p>
          <a:p>
            <a:pPr marL="285750" algn="just">
              <a:buClr>
                <a:srgbClr val="E96667"/>
              </a:buClr>
            </a:pPr>
            <a:r>
              <a:rPr lang="fr-FR" sz="2000" dirty="0" smtClean="0">
                <a:solidFill>
                  <a:srgbClr val="4F81BD">
                    <a:lumMod val="50000"/>
                  </a:srgbClr>
                </a:solidFill>
              </a:rPr>
              <a:t>Des « Questions » à traiter (et non le « Commentaire ») qui laissent une grande liberté au professeur</a:t>
            </a:r>
          </a:p>
          <a:p>
            <a:pPr marL="285750" algn="just">
              <a:buClr>
                <a:srgbClr val="E96667"/>
              </a:buClr>
            </a:pPr>
            <a:r>
              <a:rPr lang="fr-FR" sz="2000" dirty="0" smtClean="0">
                <a:solidFill>
                  <a:srgbClr val="4F81BD">
                    <a:lumMod val="50000"/>
                  </a:srgbClr>
                </a:solidFill>
              </a:rPr>
              <a:t>Les épreuves qui scandent le tronc commun engageront la parité histoire/géographie</a:t>
            </a:r>
            <a:endParaRPr lang="fr-FR" sz="1600" dirty="0">
              <a:solidFill>
                <a:srgbClr val="4F81BD">
                  <a:lumMod val="50000"/>
                </a:srgbClr>
              </a:solidFill>
            </a:endParaRPr>
          </a:p>
        </p:txBody>
      </p:sp>
    </p:spTree>
    <p:extLst>
      <p:ext uri="{BB962C8B-B14F-4D97-AF65-F5344CB8AC3E}">
        <p14:creationId xmlns:p14="http://schemas.microsoft.com/office/powerpoint/2010/main" val="41128712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B28784F4-B1B4-1C47-A28D-AF5DAEE874A7}"/>
              </a:ext>
            </a:extLst>
          </p:cNvPr>
          <p:cNvSpPr>
            <a:spLocks noGrp="1"/>
          </p:cNvSpPr>
          <p:nvPr>
            <p:ph type="title"/>
          </p:nvPr>
        </p:nvSpPr>
        <p:spPr>
          <a:xfrm>
            <a:off x="3011069" y="2586425"/>
            <a:ext cx="5590311" cy="3074823"/>
          </a:xfrm>
        </p:spPr>
        <p:txBody>
          <a:bodyPr>
            <a:normAutofit/>
          </a:bodyPr>
          <a:lstStyle/>
          <a:p>
            <a:r>
              <a:rPr lang="fr-FR" dirty="0" smtClean="0"/>
              <a:t>Construire avec les élèves des grilles d’analyse et des notions</a:t>
            </a:r>
            <a:endParaRPr lang="fr-FR" dirty="0"/>
          </a:p>
        </p:txBody>
      </p:sp>
      <p:sp>
        <p:nvSpPr>
          <p:cNvPr id="3" name="Espace réservé du numéro de diapositive 2">
            <a:extLst>
              <a:ext uri="{FF2B5EF4-FFF2-40B4-BE49-F238E27FC236}">
                <a16:creationId xmlns="" xmlns:a16="http://schemas.microsoft.com/office/drawing/2014/main" id="{25862E89-9373-D246-8E59-89C5B9F9551A}"/>
              </a:ext>
            </a:extLst>
          </p:cNvPr>
          <p:cNvSpPr>
            <a:spLocks noGrp="1"/>
          </p:cNvSpPr>
          <p:nvPr>
            <p:ph type="sldNum" sz="quarter" idx="12"/>
          </p:nvPr>
        </p:nvSpPr>
        <p:spPr/>
        <p:txBody>
          <a:bodyPr/>
          <a:lstStyle/>
          <a:p>
            <a:fld id="{C6B7B3CB-E3BA-F74C-AB76-86EFC5843CD6}" type="slidenum">
              <a:rPr lang="fr-FR" smtClean="0"/>
              <a:pPr/>
              <a:t>15</a:t>
            </a:fld>
            <a:endParaRPr lang="fr-FR" dirty="0"/>
          </a:p>
        </p:txBody>
      </p:sp>
      <p:pic>
        <p:nvPicPr>
          <p:cNvPr id="6" name="Image 5">
            <a:extLst>
              <a:ext uri="{FF2B5EF4-FFF2-40B4-BE49-F238E27FC236}">
                <a16:creationId xmlns="" xmlns:a16="http://schemas.microsoft.com/office/drawing/2014/main" id="{1E340967-0C51-074A-9A6C-00C23BE888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5263243"/>
            <a:ext cx="2093906" cy="1105582"/>
          </a:xfrm>
          <a:prstGeom prst="rect">
            <a:avLst/>
          </a:prstGeom>
        </p:spPr>
      </p:pic>
    </p:spTree>
    <p:extLst>
      <p:ext uri="{BB962C8B-B14F-4D97-AF65-F5344CB8AC3E}">
        <p14:creationId xmlns:p14="http://schemas.microsoft.com/office/powerpoint/2010/main" val="31504628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r 6"/>
          <p:cNvGrpSpPr/>
          <p:nvPr/>
        </p:nvGrpSpPr>
        <p:grpSpPr>
          <a:xfrm>
            <a:off x="902669" y="199050"/>
            <a:ext cx="525531" cy="171686"/>
            <a:chOff x="5391302" y="1426464"/>
            <a:chExt cx="604579" cy="197510"/>
          </a:xfrm>
          <a:solidFill>
            <a:srgbClr val="E96667"/>
          </a:solidFill>
        </p:grpSpPr>
        <p:sp>
          <p:nvSpPr>
            <p:cNvPr id="8" name="Rectangle 7"/>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 name="Rectangle 8"/>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sp>
        <p:nvSpPr>
          <p:cNvPr id="2" name="Espace réservé du numéro de diapositive 1"/>
          <p:cNvSpPr>
            <a:spLocks noGrp="1"/>
          </p:cNvSpPr>
          <p:nvPr>
            <p:ph type="sldNum" sz="quarter" idx="12"/>
          </p:nvPr>
        </p:nvSpPr>
        <p:spPr/>
        <p:txBody>
          <a:bodyPr/>
          <a:lstStyle/>
          <a:p>
            <a:pPr algn="r"/>
            <a:fld id="{A6E10AE3-19A3-4102-92BB-CBCCB445C80B}" type="slidenum">
              <a:rPr lang="fr-FR" smtClean="0">
                <a:solidFill>
                  <a:prstClr val="black"/>
                </a:solidFill>
              </a:rPr>
              <a:pPr algn="r"/>
              <a:t>16</a:t>
            </a:fld>
            <a:endParaRPr lang="fr-FR" dirty="0">
              <a:solidFill>
                <a:prstClr val="black"/>
              </a:solidFill>
            </a:endParaRPr>
          </a:p>
        </p:txBody>
      </p:sp>
      <p:pic>
        <p:nvPicPr>
          <p:cNvPr id="4" name="Image 3">
            <a:extLst>
              <a:ext uri="{FF2B5EF4-FFF2-40B4-BE49-F238E27FC236}">
                <a16:creationId xmlns="" xmlns:a16="http://schemas.microsoft.com/office/drawing/2014/main" id="{1E340967-0C51-074A-9A6C-00C23BE888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445224"/>
            <a:ext cx="2360892" cy="1246551"/>
          </a:xfrm>
          <a:prstGeom prst="rect">
            <a:avLst/>
          </a:prstGeom>
        </p:spPr>
      </p:pic>
      <p:sp>
        <p:nvSpPr>
          <p:cNvPr id="3" name="Rectangle 2">
            <a:extLst>
              <a:ext uri="{FF2B5EF4-FFF2-40B4-BE49-F238E27FC236}">
                <a16:creationId xmlns="" xmlns:a16="http://schemas.microsoft.com/office/drawing/2014/main" id="{E0158C81-EB66-9E43-850A-44CA99AC28A7}"/>
              </a:ext>
            </a:extLst>
          </p:cNvPr>
          <p:cNvSpPr/>
          <p:nvPr/>
        </p:nvSpPr>
        <p:spPr>
          <a:xfrm>
            <a:off x="1475656" y="284893"/>
            <a:ext cx="6427865" cy="1077218"/>
          </a:xfrm>
          <a:prstGeom prst="rect">
            <a:avLst/>
          </a:prstGeom>
        </p:spPr>
        <p:txBody>
          <a:bodyPr wrap="square">
            <a:spAutoFit/>
          </a:bodyPr>
          <a:lstStyle/>
          <a:p>
            <a:r>
              <a:rPr lang="fr-FR" sz="3200" b="1" dirty="0">
                <a:solidFill>
                  <a:srgbClr val="4F81BD">
                    <a:lumMod val="50000"/>
                  </a:srgbClr>
                </a:solidFill>
              </a:rPr>
              <a:t>Construire avec les élèves des grilles d’analyse et des notions</a:t>
            </a:r>
            <a:endParaRPr lang="fr-FR" sz="3200" dirty="0">
              <a:solidFill>
                <a:prstClr val="black"/>
              </a:solidFill>
            </a:endParaRPr>
          </a:p>
        </p:txBody>
      </p:sp>
      <p:sp>
        <p:nvSpPr>
          <p:cNvPr id="10" name="Espace réservé du texte 5">
            <a:extLst>
              <a:ext uri="{FF2B5EF4-FFF2-40B4-BE49-F238E27FC236}">
                <a16:creationId xmlns="" xmlns:a16="http://schemas.microsoft.com/office/drawing/2014/main" id="{A94BB7E6-D744-5940-9DF8-D637BDF76395}"/>
              </a:ext>
            </a:extLst>
          </p:cNvPr>
          <p:cNvSpPr txBox="1">
            <a:spLocks/>
          </p:cNvSpPr>
          <p:nvPr/>
        </p:nvSpPr>
        <p:spPr>
          <a:xfrm>
            <a:off x="558705" y="1362111"/>
            <a:ext cx="7344816" cy="4227129"/>
          </a:xfrm>
          <a:prstGeom prst="rect">
            <a:avLst/>
          </a:prstGeom>
          <a:solidFill>
            <a:schemeClr val="bg1"/>
          </a:solidFill>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Roboto Light"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Roboto Light"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Roboto Light"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Roboto Light"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Roboto Light"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buClr>
                <a:srgbClr val="E96667"/>
              </a:buClr>
            </a:pPr>
            <a:r>
              <a:rPr lang="fr-FR" sz="1800" dirty="0" smtClean="0">
                <a:solidFill>
                  <a:srgbClr val="4F81BD">
                    <a:lumMod val="50000"/>
                  </a:srgbClr>
                </a:solidFill>
              </a:rPr>
              <a:t>Chaque question et chaque étude de cas sont autant d’occasions de construire des grilles d’analyse et des notions</a:t>
            </a:r>
          </a:p>
          <a:p>
            <a:pPr marL="457200" lvl="1" indent="0" algn="just">
              <a:buClr>
                <a:srgbClr val="E96667"/>
              </a:buClr>
              <a:buNone/>
            </a:pPr>
            <a:r>
              <a:rPr lang="fr-FR" sz="1400" dirty="0" smtClean="0">
                <a:solidFill>
                  <a:srgbClr val="4F81BD">
                    <a:lumMod val="50000"/>
                  </a:srgbClr>
                </a:solidFill>
              </a:rPr>
              <a:t>Exemple : la métropolisation en 1ère</a:t>
            </a:r>
            <a:endParaRPr lang="fr-FR" sz="1400" dirty="0">
              <a:solidFill>
                <a:srgbClr val="4F81BD">
                  <a:lumMod val="50000"/>
                </a:srgbClr>
              </a:solidFill>
            </a:endParaRPr>
          </a:p>
        </p:txBody>
      </p:sp>
      <p:sp>
        <p:nvSpPr>
          <p:cNvPr id="5" name="Ellipse 4"/>
          <p:cNvSpPr/>
          <p:nvPr/>
        </p:nvSpPr>
        <p:spPr>
          <a:xfrm>
            <a:off x="985333" y="2492896"/>
            <a:ext cx="1930483" cy="17281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1331640" y="2780928"/>
            <a:ext cx="1440160" cy="1169551"/>
          </a:xfrm>
          <a:prstGeom prst="rect">
            <a:avLst/>
          </a:prstGeom>
          <a:noFill/>
        </p:spPr>
        <p:txBody>
          <a:bodyPr wrap="square" rtlCol="0">
            <a:spAutoFit/>
          </a:bodyPr>
          <a:lstStyle/>
          <a:p>
            <a:r>
              <a:rPr lang="fr-FR" sz="1400" b="1" dirty="0" smtClean="0"/>
              <a:t>Etude de cas : la métropolisation au Brésil : dynamiques et contrastes</a:t>
            </a:r>
            <a:endParaRPr lang="fr-FR" sz="1400" b="1"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2520494"/>
            <a:ext cx="3096344" cy="1700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ZoneTexte 10"/>
          <p:cNvSpPr txBox="1"/>
          <p:nvPr/>
        </p:nvSpPr>
        <p:spPr>
          <a:xfrm>
            <a:off x="4283968" y="2686715"/>
            <a:ext cx="2376264" cy="1384995"/>
          </a:xfrm>
          <a:prstGeom prst="rect">
            <a:avLst/>
          </a:prstGeom>
          <a:noFill/>
        </p:spPr>
        <p:txBody>
          <a:bodyPr wrap="square" rtlCol="0">
            <a:spAutoFit/>
          </a:bodyPr>
          <a:lstStyle/>
          <a:p>
            <a:r>
              <a:rPr lang="fr-FR" sz="1400" b="1" dirty="0" smtClean="0"/>
              <a:t>Questions : </a:t>
            </a:r>
          </a:p>
          <a:p>
            <a:pPr marL="285750" indent="-285750">
              <a:buFontTx/>
              <a:buChar char="-"/>
            </a:pPr>
            <a:r>
              <a:rPr lang="fr-FR" sz="1400" b="1" dirty="0" smtClean="0"/>
              <a:t>A l’échelle mondiale : le poids croissant des métropoles</a:t>
            </a:r>
          </a:p>
          <a:p>
            <a:pPr marL="285750" indent="-285750">
              <a:buFontTx/>
              <a:buChar char="-"/>
            </a:pPr>
            <a:r>
              <a:rPr lang="fr-FR" sz="1400" b="1" dirty="0" smtClean="0"/>
              <a:t>Des métropoles inégales et en mutation</a:t>
            </a:r>
            <a:endParaRPr lang="fr-FR" sz="1400" b="1" dirty="0"/>
          </a:p>
        </p:txBody>
      </p:sp>
      <p:sp>
        <p:nvSpPr>
          <p:cNvPr id="12" name="Pensées 11"/>
          <p:cNvSpPr/>
          <p:nvPr/>
        </p:nvSpPr>
        <p:spPr>
          <a:xfrm>
            <a:off x="6948264" y="1716832"/>
            <a:ext cx="2107385" cy="2792288"/>
          </a:xfrm>
          <a:prstGeom prst="cloudCallout">
            <a:avLst>
              <a:gd name="adj1" fmla="val -68674"/>
              <a:gd name="adj2" fmla="val 3655"/>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7271792" y="2060848"/>
            <a:ext cx="1872208" cy="2031325"/>
          </a:xfrm>
          <a:prstGeom prst="rect">
            <a:avLst/>
          </a:prstGeom>
          <a:noFill/>
        </p:spPr>
        <p:txBody>
          <a:bodyPr wrap="square" rtlCol="0">
            <a:spAutoFit/>
          </a:bodyPr>
          <a:lstStyle/>
          <a:p>
            <a:r>
              <a:rPr lang="fr-FR" sz="1400" b="1" dirty="0" smtClean="0">
                <a:solidFill>
                  <a:srgbClr val="FF0000"/>
                </a:solidFill>
              </a:rPr>
              <a:t>3 échelles : mondiale (</a:t>
            </a:r>
            <a:r>
              <a:rPr lang="fr-FR" sz="1400" b="1" u="sng" dirty="0" smtClean="0">
                <a:solidFill>
                  <a:srgbClr val="FF0000"/>
                </a:solidFill>
              </a:rPr>
              <a:t>poids</a:t>
            </a:r>
            <a:r>
              <a:rPr lang="fr-FR" sz="1400" b="1" dirty="0" smtClean="0">
                <a:solidFill>
                  <a:srgbClr val="FF0000"/>
                </a:solidFill>
              </a:rPr>
              <a:t> croissant des métropoles), mais </a:t>
            </a:r>
            <a:r>
              <a:rPr lang="fr-FR" sz="1400" b="1" u="sng" dirty="0" smtClean="0">
                <a:solidFill>
                  <a:srgbClr val="FF0000"/>
                </a:solidFill>
              </a:rPr>
              <a:t>hiérarchie</a:t>
            </a:r>
            <a:r>
              <a:rPr lang="fr-FR" sz="1400" b="1" dirty="0" smtClean="0">
                <a:solidFill>
                  <a:srgbClr val="FF0000"/>
                </a:solidFill>
              </a:rPr>
              <a:t> entre elles (échelles mondiale, continentale  et nationale) et </a:t>
            </a:r>
            <a:r>
              <a:rPr lang="fr-FR" sz="1400" b="1" u="sng" dirty="0" smtClean="0">
                <a:solidFill>
                  <a:srgbClr val="FF0000"/>
                </a:solidFill>
              </a:rPr>
              <a:t>mutations</a:t>
            </a:r>
            <a:r>
              <a:rPr lang="fr-FR" sz="1400" b="1" dirty="0" smtClean="0">
                <a:solidFill>
                  <a:srgbClr val="FF0000"/>
                </a:solidFill>
              </a:rPr>
              <a:t> internes (échelle locale)</a:t>
            </a:r>
            <a:endParaRPr lang="fr-FR" sz="1400" b="1" dirty="0">
              <a:solidFill>
                <a:srgbClr val="FF0000"/>
              </a:solidFill>
            </a:endParaRPr>
          </a:p>
        </p:txBody>
      </p:sp>
      <p:sp>
        <p:nvSpPr>
          <p:cNvPr id="14" name="Pensées 13"/>
          <p:cNvSpPr/>
          <p:nvPr/>
        </p:nvSpPr>
        <p:spPr>
          <a:xfrm>
            <a:off x="2360892" y="2179482"/>
            <a:ext cx="2499140" cy="601445"/>
          </a:xfrm>
          <a:prstGeom prst="cloudCallout">
            <a:avLst>
              <a:gd name="adj1" fmla="val -38464"/>
              <a:gd name="adj2" fmla="val 82036"/>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p:nvSpPr>
        <p:spPr>
          <a:xfrm>
            <a:off x="2962390" y="2179483"/>
            <a:ext cx="1656184" cy="523220"/>
          </a:xfrm>
          <a:prstGeom prst="rect">
            <a:avLst/>
          </a:prstGeom>
          <a:noFill/>
        </p:spPr>
        <p:txBody>
          <a:bodyPr wrap="square" rtlCol="0">
            <a:spAutoFit/>
          </a:bodyPr>
          <a:lstStyle/>
          <a:p>
            <a:r>
              <a:rPr lang="fr-FR" sz="1400" b="1" u="sng" dirty="0" smtClean="0">
                <a:solidFill>
                  <a:srgbClr val="FF0000"/>
                </a:solidFill>
              </a:rPr>
              <a:t>Poids</a:t>
            </a:r>
            <a:r>
              <a:rPr lang="fr-FR" sz="1400" b="1" dirty="0" smtClean="0">
                <a:solidFill>
                  <a:srgbClr val="FF0000"/>
                </a:solidFill>
              </a:rPr>
              <a:t>, </a:t>
            </a:r>
            <a:r>
              <a:rPr lang="fr-FR" sz="1400" b="1" u="sng" dirty="0" smtClean="0">
                <a:solidFill>
                  <a:srgbClr val="FF0000"/>
                </a:solidFill>
              </a:rPr>
              <a:t>hiérarchie</a:t>
            </a:r>
            <a:r>
              <a:rPr lang="fr-FR" sz="1400" b="1" dirty="0" smtClean="0">
                <a:solidFill>
                  <a:srgbClr val="FF0000"/>
                </a:solidFill>
              </a:rPr>
              <a:t>, </a:t>
            </a:r>
            <a:r>
              <a:rPr lang="fr-FR" sz="1400" b="1" u="sng" dirty="0" smtClean="0">
                <a:solidFill>
                  <a:srgbClr val="FF0000"/>
                </a:solidFill>
              </a:rPr>
              <a:t>mutations</a:t>
            </a:r>
            <a:r>
              <a:rPr lang="fr-FR" sz="1400" b="1" dirty="0" smtClean="0">
                <a:solidFill>
                  <a:srgbClr val="FF0000"/>
                </a:solidFill>
              </a:rPr>
              <a:t> internes</a:t>
            </a:r>
            <a:endParaRPr lang="fr-FR" sz="1400" b="1" dirty="0">
              <a:solidFill>
                <a:srgbClr val="FF0000"/>
              </a:solidFill>
            </a:endParaRPr>
          </a:p>
        </p:txBody>
      </p:sp>
      <p:cxnSp>
        <p:nvCxnSpPr>
          <p:cNvPr id="17" name="Connecteur droit avec flèche 16"/>
          <p:cNvCxnSpPr/>
          <p:nvPr/>
        </p:nvCxnSpPr>
        <p:spPr>
          <a:xfrm>
            <a:off x="2962390" y="3356992"/>
            <a:ext cx="88953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flipH="1">
            <a:off x="5472100" y="4221088"/>
            <a:ext cx="180020" cy="57606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Ellipse 19"/>
          <p:cNvSpPr/>
          <p:nvPr/>
        </p:nvSpPr>
        <p:spPr>
          <a:xfrm>
            <a:off x="4355976" y="4797152"/>
            <a:ext cx="2448272" cy="10801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p:cNvSpPr txBox="1"/>
          <p:nvPr/>
        </p:nvSpPr>
        <p:spPr>
          <a:xfrm>
            <a:off x="4499992" y="5013176"/>
            <a:ext cx="2304256" cy="738664"/>
          </a:xfrm>
          <a:prstGeom prst="rect">
            <a:avLst/>
          </a:prstGeom>
          <a:noFill/>
        </p:spPr>
        <p:txBody>
          <a:bodyPr wrap="square" rtlCol="0">
            <a:spAutoFit/>
          </a:bodyPr>
          <a:lstStyle/>
          <a:p>
            <a:r>
              <a:rPr lang="fr-FR" sz="1400" b="1" dirty="0" smtClean="0"/>
              <a:t>France : retrouve-t-on ces caractéristiques en France ? Quelles spécificités ?</a:t>
            </a:r>
            <a:endParaRPr lang="fr-FR" sz="1400" b="1" dirty="0"/>
          </a:p>
        </p:txBody>
      </p:sp>
      <p:cxnSp>
        <p:nvCxnSpPr>
          <p:cNvPr id="23" name="Connecteur droit avec flèche 22"/>
          <p:cNvCxnSpPr>
            <a:stCxn id="20" idx="2"/>
          </p:cNvCxnSpPr>
          <p:nvPr/>
        </p:nvCxnSpPr>
        <p:spPr>
          <a:xfrm flipH="1" flipV="1">
            <a:off x="3347864" y="5229200"/>
            <a:ext cx="1008112" cy="10801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Ellipse 23"/>
          <p:cNvSpPr/>
          <p:nvPr/>
        </p:nvSpPr>
        <p:spPr>
          <a:xfrm>
            <a:off x="1428200" y="4509120"/>
            <a:ext cx="1919664" cy="124272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ZoneTexte 24"/>
          <p:cNvSpPr txBox="1"/>
          <p:nvPr/>
        </p:nvSpPr>
        <p:spPr>
          <a:xfrm>
            <a:off x="1835696" y="4653426"/>
            <a:ext cx="1224136" cy="954107"/>
          </a:xfrm>
          <a:prstGeom prst="rect">
            <a:avLst/>
          </a:prstGeom>
          <a:noFill/>
        </p:spPr>
        <p:txBody>
          <a:bodyPr wrap="square" rtlCol="0">
            <a:spAutoFit/>
          </a:bodyPr>
          <a:lstStyle/>
          <a:p>
            <a:r>
              <a:rPr lang="fr-FR" sz="1400" b="1" dirty="0" smtClean="0"/>
              <a:t>Notions et grille réutilisables pour la Chine </a:t>
            </a:r>
            <a:endParaRPr lang="fr-FR" sz="1400" b="1" dirty="0"/>
          </a:p>
        </p:txBody>
      </p:sp>
      <p:sp>
        <p:nvSpPr>
          <p:cNvPr id="16" name="Pensées 15"/>
          <p:cNvSpPr/>
          <p:nvPr/>
        </p:nvSpPr>
        <p:spPr>
          <a:xfrm>
            <a:off x="6660232" y="4653426"/>
            <a:ext cx="2395417" cy="954107"/>
          </a:xfrm>
          <a:prstGeom prst="cloudCallout">
            <a:avLst>
              <a:gd name="adj1" fmla="val -51665"/>
              <a:gd name="adj2" fmla="val 53899"/>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p:cNvSpPr txBox="1"/>
          <p:nvPr/>
        </p:nvSpPr>
        <p:spPr>
          <a:xfrm>
            <a:off x="7137860" y="4859288"/>
            <a:ext cx="1728192" cy="523220"/>
          </a:xfrm>
          <a:prstGeom prst="rect">
            <a:avLst/>
          </a:prstGeom>
          <a:noFill/>
        </p:spPr>
        <p:txBody>
          <a:bodyPr wrap="square" rtlCol="0">
            <a:spAutoFit/>
          </a:bodyPr>
          <a:lstStyle/>
          <a:p>
            <a:r>
              <a:rPr lang="fr-FR" sz="1400" b="1" u="sng" dirty="0" smtClean="0">
                <a:solidFill>
                  <a:srgbClr val="FF0000"/>
                </a:solidFill>
              </a:rPr>
              <a:t>Poids</a:t>
            </a:r>
            <a:r>
              <a:rPr lang="fr-FR" sz="1400" b="1" dirty="0" smtClean="0">
                <a:solidFill>
                  <a:srgbClr val="FF0000"/>
                </a:solidFill>
              </a:rPr>
              <a:t>, </a:t>
            </a:r>
            <a:r>
              <a:rPr lang="fr-FR" sz="1400" b="1" u="sng" dirty="0" smtClean="0">
                <a:solidFill>
                  <a:srgbClr val="FF0000"/>
                </a:solidFill>
              </a:rPr>
              <a:t>hiérarchie</a:t>
            </a:r>
            <a:r>
              <a:rPr lang="fr-FR" sz="1400" b="1" dirty="0" smtClean="0">
                <a:solidFill>
                  <a:srgbClr val="FF0000"/>
                </a:solidFill>
              </a:rPr>
              <a:t>, </a:t>
            </a:r>
            <a:r>
              <a:rPr lang="fr-FR" sz="1400" b="1" u="sng" dirty="0" smtClean="0">
                <a:solidFill>
                  <a:srgbClr val="FF0000"/>
                </a:solidFill>
              </a:rPr>
              <a:t>mutations</a:t>
            </a:r>
            <a:endParaRPr lang="fr-FR" sz="1400" b="1" u="sng" dirty="0">
              <a:solidFill>
                <a:srgbClr val="FF0000"/>
              </a:solidFill>
            </a:endParaRPr>
          </a:p>
        </p:txBody>
      </p:sp>
    </p:spTree>
    <p:extLst>
      <p:ext uri="{BB962C8B-B14F-4D97-AF65-F5344CB8AC3E}">
        <p14:creationId xmlns:p14="http://schemas.microsoft.com/office/powerpoint/2010/main" val="1031139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1" grpId="0"/>
      <p:bldP spid="12" grpId="0" animBg="1"/>
      <p:bldP spid="13" grpId="0"/>
      <p:bldP spid="14" grpId="0" animBg="1"/>
      <p:bldP spid="15" grpId="0"/>
      <p:bldP spid="20" grpId="0" animBg="1"/>
      <p:bldP spid="21" grpId="0"/>
      <p:bldP spid="24" grpId="0" animBg="1"/>
      <p:bldP spid="25" grpId="0"/>
      <p:bldP spid="16" grpId="0" animBg="1"/>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B28784F4-B1B4-1C47-A28D-AF5DAEE874A7}"/>
              </a:ext>
            </a:extLst>
          </p:cNvPr>
          <p:cNvSpPr>
            <a:spLocks noGrp="1"/>
          </p:cNvSpPr>
          <p:nvPr>
            <p:ph type="title"/>
          </p:nvPr>
        </p:nvSpPr>
        <p:spPr>
          <a:xfrm>
            <a:off x="3011069" y="2586425"/>
            <a:ext cx="5590311" cy="3074823"/>
          </a:xfrm>
        </p:spPr>
        <p:txBody>
          <a:bodyPr>
            <a:normAutofit/>
          </a:bodyPr>
          <a:lstStyle/>
          <a:p>
            <a:r>
              <a:rPr lang="fr-FR" dirty="0" smtClean="0"/>
              <a:t>L’étude de cas</a:t>
            </a:r>
            <a:endParaRPr lang="fr-FR" dirty="0"/>
          </a:p>
        </p:txBody>
      </p:sp>
      <p:sp>
        <p:nvSpPr>
          <p:cNvPr id="3" name="Espace réservé du numéro de diapositive 2">
            <a:extLst>
              <a:ext uri="{FF2B5EF4-FFF2-40B4-BE49-F238E27FC236}">
                <a16:creationId xmlns="" xmlns:a16="http://schemas.microsoft.com/office/drawing/2014/main" id="{25862E89-9373-D246-8E59-89C5B9F9551A}"/>
              </a:ext>
            </a:extLst>
          </p:cNvPr>
          <p:cNvSpPr>
            <a:spLocks noGrp="1"/>
          </p:cNvSpPr>
          <p:nvPr>
            <p:ph type="sldNum" sz="quarter" idx="12"/>
          </p:nvPr>
        </p:nvSpPr>
        <p:spPr/>
        <p:txBody>
          <a:bodyPr/>
          <a:lstStyle/>
          <a:p>
            <a:fld id="{C6B7B3CB-E3BA-F74C-AB76-86EFC5843CD6}" type="slidenum">
              <a:rPr lang="fr-FR" smtClean="0"/>
              <a:pPr/>
              <a:t>17</a:t>
            </a:fld>
            <a:endParaRPr lang="fr-FR" dirty="0"/>
          </a:p>
        </p:txBody>
      </p:sp>
      <p:pic>
        <p:nvPicPr>
          <p:cNvPr id="6" name="Image 5">
            <a:extLst>
              <a:ext uri="{FF2B5EF4-FFF2-40B4-BE49-F238E27FC236}">
                <a16:creationId xmlns="" xmlns:a16="http://schemas.microsoft.com/office/drawing/2014/main" id="{1E340967-0C51-074A-9A6C-00C23BE888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5263243"/>
            <a:ext cx="2093906" cy="1105582"/>
          </a:xfrm>
          <a:prstGeom prst="rect">
            <a:avLst/>
          </a:prstGeom>
        </p:spPr>
      </p:pic>
    </p:spTree>
    <p:extLst>
      <p:ext uri="{BB962C8B-B14F-4D97-AF65-F5344CB8AC3E}">
        <p14:creationId xmlns:p14="http://schemas.microsoft.com/office/powerpoint/2010/main" val="29729217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r 6"/>
          <p:cNvGrpSpPr/>
          <p:nvPr/>
        </p:nvGrpSpPr>
        <p:grpSpPr>
          <a:xfrm>
            <a:off x="902669" y="199050"/>
            <a:ext cx="525531" cy="171686"/>
            <a:chOff x="5391302" y="1426464"/>
            <a:chExt cx="604579" cy="197510"/>
          </a:xfrm>
          <a:solidFill>
            <a:srgbClr val="E96667"/>
          </a:solidFill>
        </p:grpSpPr>
        <p:sp>
          <p:nvSpPr>
            <p:cNvPr id="8" name="Rectangle 7"/>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 name="Rectangle 8"/>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sp>
        <p:nvSpPr>
          <p:cNvPr id="2" name="Espace réservé du numéro de diapositive 1"/>
          <p:cNvSpPr>
            <a:spLocks noGrp="1"/>
          </p:cNvSpPr>
          <p:nvPr>
            <p:ph type="sldNum" sz="quarter" idx="12"/>
          </p:nvPr>
        </p:nvSpPr>
        <p:spPr/>
        <p:txBody>
          <a:bodyPr/>
          <a:lstStyle/>
          <a:p>
            <a:pPr algn="r"/>
            <a:fld id="{A6E10AE3-19A3-4102-92BB-CBCCB445C80B}" type="slidenum">
              <a:rPr lang="fr-FR" smtClean="0">
                <a:solidFill>
                  <a:prstClr val="black"/>
                </a:solidFill>
              </a:rPr>
              <a:pPr algn="r"/>
              <a:t>18</a:t>
            </a:fld>
            <a:endParaRPr lang="fr-FR" dirty="0">
              <a:solidFill>
                <a:prstClr val="black"/>
              </a:solidFill>
            </a:endParaRPr>
          </a:p>
        </p:txBody>
      </p:sp>
      <p:pic>
        <p:nvPicPr>
          <p:cNvPr id="4" name="Image 3">
            <a:extLst>
              <a:ext uri="{FF2B5EF4-FFF2-40B4-BE49-F238E27FC236}">
                <a16:creationId xmlns="" xmlns:a16="http://schemas.microsoft.com/office/drawing/2014/main" id="{1E340967-0C51-074A-9A6C-00C23BE888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445224"/>
            <a:ext cx="2360892" cy="1246551"/>
          </a:xfrm>
          <a:prstGeom prst="rect">
            <a:avLst/>
          </a:prstGeom>
        </p:spPr>
      </p:pic>
      <p:sp>
        <p:nvSpPr>
          <p:cNvPr id="3" name="Rectangle 2">
            <a:extLst>
              <a:ext uri="{FF2B5EF4-FFF2-40B4-BE49-F238E27FC236}">
                <a16:creationId xmlns="" xmlns:a16="http://schemas.microsoft.com/office/drawing/2014/main" id="{E0158C81-EB66-9E43-850A-44CA99AC28A7}"/>
              </a:ext>
            </a:extLst>
          </p:cNvPr>
          <p:cNvSpPr/>
          <p:nvPr/>
        </p:nvSpPr>
        <p:spPr>
          <a:xfrm>
            <a:off x="1475656" y="284893"/>
            <a:ext cx="6427865" cy="584775"/>
          </a:xfrm>
          <a:prstGeom prst="rect">
            <a:avLst/>
          </a:prstGeom>
        </p:spPr>
        <p:txBody>
          <a:bodyPr wrap="square">
            <a:spAutoFit/>
          </a:bodyPr>
          <a:lstStyle/>
          <a:p>
            <a:r>
              <a:rPr lang="fr-FR" sz="3200" b="1" dirty="0" smtClean="0">
                <a:solidFill>
                  <a:srgbClr val="4F81BD">
                    <a:lumMod val="50000"/>
                  </a:srgbClr>
                </a:solidFill>
              </a:rPr>
              <a:t>L’étude de cas</a:t>
            </a:r>
            <a:endParaRPr lang="fr-FR" sz="3200" dirty="0">
              <a:solidFill>
                <a:prstClr val="black"/>
              </a:solidFill>
            </a:endParaRPr>
          </a:p>
        </p:txBody>
      </p:sp>
      <p:sp>
        <p:nvSpPr>
          <p:cNvPr id="10" name="Espace réservé du texte 5">
            <a:extLst>
              <a:ext uri="{FF2B5EF4-FFF2-40B4-BE49-F238E27FC236}">
                <a16:creationId xmlns="" xmlns:a16="http://schemas.microsoft.com/office/drawing/2014/main" id="{A94BB7E6-D744-5940-9DF8-D637BDF76395}"/>
              </a:ext>
            </a:extLst>
          </p:cNvPr>
          <p:cNvSpPr txBox="1">
            <a:spLocks/>
          </p:cNvSpPr>
          <p:nvPr/>
        </p:nvSpPr>
        <p:spPr>
          <a:xfrm>
            <a:off x="558705" y="1362111"/>
            <a:ext cx="7344816" cy="4227129"/>
          </a:xfrm>
          <a:prstGeom prst="rect">
            <a:avLst/>
          </a:prstGeom>
          <a:solidFill>
            <a:schemeClr val="bg1"/>
          </a:solidFill>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Roboto Light"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Roboto Light"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Roboto Light"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Roboto Light"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Roboto Light"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buClr>
                <a:srgbClr val="E96667"/>
              </a:buClr>
            </a:pPr>
            <a:r>
              <a:rPr lang="fr-FR" sz="1800" dirty="0" smtClean="0">
                <a:solidFill>
                  <a:srgbClr val="4F81BD">
                    <a:lumMod val="50000"/>
                  </a:srgbClr>
                </a:solidFill>
              </a:rPr>
              <a:t>Les études de cas deviennent « possibles » : varier les situations d’apprentissage pour ne pas systématiser la démarche inductive</a:t>
            </a:r>
          </a:p>
          <a:p>
            <a:pPr algn="just">
              <a:buClr>
                <a:srgbClr val="E96667"/>
              </a:buClr>
            </a:pPr>
            <a:r>
              <a:rPr lang="fr-FR" sz="1800" dirty="0" smtClean="0">
                <a:solidFill>
                  <a:srgbClr val="4F81BD">
                    <a:lumMod val="50000"/>
                  </a:srgbClr>
                </a:solidFill>
              </a:rPr>
              <a:t>Liberté pour le choix : celles mentionnées dans le programme … ou d’autres</a:t>
            </a:r>
          </a:p>
          <a:p>
            <a:pPr algn="just">
              <a:buClr>
                <a:srgbClr val="E96667"/>
              </a:buClr>
            </a:pPr>
            <a:r>
              <a:rPr lang="fr-FR" sz="1800" dirty="0" smtClean="0">
                <a:solidFill>
                  <a:srgbClr val="4F81BD">
                    <a:lumMod val="50000"/>
                  </a:srgbClr>
                </a:solidFill>
              </a:rPr>
              <a:t>Veiller à ce que l’étude de cas permette bien d’aborder les enjeux de la question, du thème, de l’axe</a:t>
            </a:r>
          </a:p>
          <a:p>
            <a:pPr algn="just">
              <a:buClr>
                <a:srgbClr val="E96667"/>
              </a:buClr>
            </a:pPr>
            <a:r>
              <a:rPr lang="fr-FR" sz="1800" dirty="0" smtClean="0">
                <a:solidFill>
                  <a:srgbClr val="4F81BD">
                    <a:lumMod val="50000"/>
                  </a:srgbClr>
                </a:solidFill>
              </a:rPr>
              <a:t>L’intérêt de l’étude de cas est de donner un caractère très concret à l’analyse et de spatialiser … ne pas l’oublier</a:t>
            </a:r>
          </a:p>
          <a:p>
            <a:pPr algn="just">
              <a:buClr>
                <a:srgbClr val="E96667"/>
              </a:buClr>
            </a:pPr>
            <a:r>
              <a:rPr lang="fr-FR" sz="1800" dirty="0" smtClean="0">
                <a:solidFill>
                  <a:srgbClr val="4F81BD">
                    <a:lumMod val="50000"/>
                  </a:srgbClr>
                </a:solidFill>
              </a:rPr>
              <a:t>L’étude de cas ne se substitue pas aux exemples développés dans les « Questions » (y compris la « Question » consacrée à la France)</a:t>
            </a:r>
          </a:p>
          <a:p>
            <a:pPr algn="just">
              <a:buClr>
                <a:srgbClr val="E96667"/>
              </a:buClr>
            </a:pPr>
            <a:r>
              <a:rPr lang="fr-FR" sz="1800" dirty="0" smtClean="0">
                <a:solidFill>
                  <a:srgbClr val="4F81BD">
                    <a:lumMod val="50000"/>
                  </a:srgbClr>
                </a:solidFill>
              </a:rPr>
              <a:t>Penser un « parcours » des études de cas, pour balayer des espaces variés sur la planète (une étude de cas sur la France pour ouvrir une « Question » est possible)</a:t>
            </a:r>
          </a:p>
          <a:p>
            <a:pPr algn="just">
              <a:buClr>
                <a:srgbClr val="E96667"/>
              </a:buClr>
            </a:pPr>
            <a:endParaRPr lang="fr-FR" sz="1600" dirty="0">
              <a:solidFill>
                <a:srgbClr val="4F81BD">
                  <a:lumMod val="50000"/>
                </a:srgbClr>
              </a:solidFill>
            </a:endParaRPr>
          </a:p>
        </p:txBody>
      </p:sp>
    </p:spTree>
    <p:extLst>
      <p:ext uri="{BB962C8B-B14F-4D97-AF65-F5344CB8AC3E}">
        <p14:creationId xmlns:p14="http://schemas.microsoft.com/office/powerpoint/2010/main" val="5961715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B28784F4-B1B4-1C47-A28D-AF5DAEE874A7}"/>
              </a:ext>
            </a:extLst>
          </p:cNvPr>
          <p:cNvSpPr>
            <a:spLocks noGrp="1"/>
          </p:cNvSpPr>
          <p:nvPr>
            <p:ph type="title"/>
          </p:nvPr>
        </p:nvSpPr>
        <p:spPr>
          <a:xfrm>
            <a:off x="3011069" y="2586425"/>
            <a:ext cx="5590311" cy="3074823"/>
          </a:xfrm>
        </p:spPr>
        <p:txBody>
          <a:bodyPr>
            <a:normAutofit/>
          </a:bodyPr>
          <a:lstStyle/>
          <a:p>
            <a:r>
              <a:rPr lang="fr-FR" dirty="0" smtClean="0"/>
              <a:t>La notion de transition</a:t>
            </a:r>
            <a:endParaRPr lang="fr-FR" dirty="0"/>
          </a:p>
        </p:txBody>
      </p:sp>
      <p:sp>
        <p:nvSpPr>
          <p:cNvPr id="3" name="Espace réservé du numéro de diapositive 2">
            <a:extLst>
              <a:ext uri="{FF2B5EF4-FFF2-40B4-BE49-F238E27FC236}">
                <a16:creationId xmlns="" xmlns:a16="http://schemas.microsoft.com/office/drawing/2014/main" id="{25862E89-9373-D246-8E59-89C5B9F9551A}"/>
              </a:ext>
            </a:extLst>
          </p:cNvPr>
          <p:cNvSpPr>
            <a:spLocks noGrp="1"/>
          </p:cNvSpPr>
          <p:nvPr>
            <p:ph type="sldNum" sz="quarter" idx="12"/>
          </p:nvPr>
        </p:nvSpPr>
        <p:spPr/>
        <p:txBody>
          <a:bodyPr/>
          <a:lstStyle/>
          <a:p>
            <a:fld id="{C6B7B3CB-E3BA-F74C-AB76-86EFC5843CD6}" type="slidenum">
              <a:rPr lang="fr-FR" smtClean="0"/>
              <a:pPr/>
              <a:t>19</a:t>
            </a:fld>
            <a:endParaRPr lang="fr-FR" dirty="0"/>
          </a:p>
        </p:txBody>
      </p:sp>
      <p:pic>
        <p:nvPicPr>
          <p:cNvPr id="6" name="Image 5">
            <a:extLst>
              <a:ext uri="{FF2B5EF4-FFF2-40B4-BE49-F238E27FC236}">
                <a16:creationId xmlns="" xmlns:a16="http://schemas.microsoft.com/office/drawing/2014/main" id="{1E340967-0C51-074A-9A6C-00C23BE888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5263243"/>
            <a:ext cx="2093906" cy="1105582"/>
          </a:xfrm>
          <a:prstGeom prst="rect">
            <a:avLst/>
          </a:prstGeom>
        </p:spPr>
      </p:pic>
    </p:spTree>
    <p:extLst>
      <p:ext uri="{BB962C8B-B14F-4D97-AF65-F5344CB8AC3E}">
        <p14:creationId xmlns:p14="http://schemas.microsoft.com/office/powerpoint/2010/main" val="34135436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ctrTitle"/>
          </p:nvPr>
        </p:nvSpPr>
        <p:spPr>
          <a:xfrm>
            <a:off x="3203848" y="2420888"/>
            <a:ext cx="5469540" cy="2054989"/>
          </a:xfrm>
        </p:spPr>
        <p:txBody>
          <a:bodyPr/>
          <a:lstStyle/>
          <a:p>
            <a:r>
              <a:rPr lang="fr-FR" b="0" dirty="0" smtClean="0"/>
              <a:t>La géographie dans les nouveaux programmes du lycée</a:t>
            </a:r>
            <a:br>
              <a:rPr lang="fr-FR" b="0" dirty="0" smtClean="0"/>
            </a:br>
            <a:r>
              <a:rPr lang="fr-FR" b="0" dirty="0" smtClean="0"/>
              <a:t>(Tronc commun et séries technologiques)</a:t>
            </a:r>
            <a:r>
              <a:rPr lang="fr-FR" b="0" dirty="0"/>
              <a:t/>
            </a:r>
            <a:br>
              <a:rPr lang="fr-FR" b="0" dirty="0"/>
            </a:br>
            <a:endParaRPr lang="fr-FR" sz="2800" dirty="0"/>
          </a:p>
        </p:txBody>
      </p:sp>
      <p:sp>
        <p:nvSpPr>
          <p:cNvPr id="4" name="Sous-titre 3"/>
          <p:cNvSpPr>
            <a:spLocks noGrp="1"/>
          </p:cNvSpPr>
          <p:nvPr>
            <p:ph type="subTitle" idx="1"/>
          </p:nvPr>
        </p:nvSpPr>
        <p:spPr>
          <a:xfrm>
            <a:off x="3131841" y="4009526"/>
            <a:ext cx="5469540" cy="2011762"/>
          </a:xfrm>
        </p:spPr>
        <p:txBody>
          <a:bodyPr>
            <a:normAutofit/>
          </a:bodyPr>
          <a:lstStyle/>
          <a:p>
            <a:pPr algn="ctr"/>
            <a:endParaRPr lang="fr-FR" sz="1800" b="1" dirty="0">
              <a:solidFill>
                <a:schemeClr val="bg1"/>
              </a:solidFill>
            </a:endParaRPr>
          </a:p>
          <a:p>
            <a:pPr algn="ctr"/>
            <a:endParaRPr lang="fr-FR" sz="1400" b="1" dirty="0">
              <a:solidFill>
                <a:schemeClr val="bg1"/>
              </a:solidFill>
            </a:endParaRPr>
          </a:p>
          <a:p>
            <a:pPr algn="ctr"/>
            <a:endParaRPr lang="fr-FR" b="1" dirty="0">
              <a:solidFill>
                <a:schemeClr val="bg1"/>
              </a:solidFill>
            </a:endParaRPr>
          </a:p>
          <a:p>
            <a:pPr algn="ctr"/>
            <a:endParaRPr lang="fr-FR" b="1" dirty="0">
              <a:solidFill>
                <a:schemeClr val="bg1"/>
              </a:solidFill>
            </a:endParaRPr>
          </a:p>
        </p:txBody>
      </p:sp>
      <p:sp>
        <p:nvSpPr>
          <p:cNvPr id="2" name="Espace réservé du numéro de diapositive 1"/>
          <p:cNvSpPr>
            <a:spLocks noGrp="1"/>
          </p:cNvSpPr>
          <p:nvPr>
            <p:ph type="sldNum" sz="quarter" idx="12"/>
          </p:nvPr>
        </p:nvSpPr>
        <p:spPr/>
        <p:txBody>
          <a:bodyPr/>
          <a:lstStyle/>
          <a:p>
            <a:fld id="{1FC8907D-B208-DC44-82F5-2940ECA1C9FA}" type="slidenum">
              <a:rPr lang="fr-FR" smtClean="0"/>
              <a:t>2</a:t>
            </a:fld>
            <a:endParaRPr lang="fr-FR" dirty="0"/>
          </a:p>
        </p:txBody>
      </p:sp>
      <p:pic>
        <p:nvPicPr>
          <p:cNvPr id="6" name="2018_logo_academie_Montpellier.png">
            <a:extLst>
              <a:ext uri="{FF2B5EF4-FFF2-40B4-BE49-F238E27FC236}">
                <a16:creationId xmlns="" xmlns:a16="http://schemas.microsoft.com/office/drawing/2014/main" id="{316ADD00-C62F-BA43-9499-B7AD344739D6}"/>
              </a:ext>
            </a:extLst>
          </p:cNvPr>
          <p:cNvPicPr/>
          <p:nvPr/>
        </p:nvPicPr>
        <p:blipFill>
          <a:blip r:embed="rId3">
            <a:extLst/>
          </a:blip>
          <a:stretch>
            <a:fillRect/>
          </a:stretch>
        </p:blipFill>
        <p:spPr>
          <a:xfrm>
            <a:off x="-12776" y="3785745"/>
            <a:ext cx="2511279" cy="2752221"/>
          </a:xfrm>
          <a:prstGeom prst="rect">
            <a:avLst/>
          </a:prstGeom>
          <a:ln w="12700">
            <a:miter lim="400000"/>
          </a:ln>
        </p:spPr>
      </p:pic>
    </p:spTree>
    <p:extLst>
      <p:ext uri="{BB962C8B-B14F-4D97-AF65-F5344CB8AC3E}">
        <p14:creationId xmlns:p14="http://schemas.microsoft.com/office/powerpoint/2010/main" val="36602781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r 6"/>
          <p:cNvGrpSpPr/>
          <p:nvPr/>
        </p:nvGrpSpPr>
        <p:grpSpPr>
          <a:xfrm>
            <a:off x="902669" y="199050"/>
            <a:ext cx="525531" cy="171686"/>
            <a:chOff x="5391302" y="1426464"/>
            <a:chExt cx="604579" cy="197510"/>
          </a:xfrm>
          <a:solidFill>
            <a:srgbClr val="E96667"/>
          </a:solidFill>
        </p:grpSpPr>
        <p:sp>
          <p:nvSpPr>
            <p:cNvPr id="8" name="Rectangle 7"/>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 name="Rectangle 8"/>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sp>
        <p:nvSpPr>
          <p:cNvPr id="2" name="Espace réservé du numéro de diapositive 1"/>
          <p:cNvSpPr>
            <a:spLocks noGrp="1"/>
          </p:cNvSpPr>
          <p:nvPr>
            <p:ph type="sldNum" sz="quarter" idx="12"/>
          </p:nvPr>
        </p:nvSpPr>
        <p:spPr/>
        <p:txBody>
          <a:bodyPr/>
          <a:lstStyle/>
          <a:p>
            <a:pPr algn="r"/>
            <a:fld id="{A6E10AE3-19A3-4102-92BB-CBCCB445C80B}" type="slidenum">
              <a:rPr lang="fr-FR" smtClean="0">
                <a:solidFill>
                  <a:prstClr val="black"/>
                </a:solidFill>
              </a:rPr>
              <a:pPr algn="r"/>
              <a:t>20</a:t>
            </a:fld>
            <a:endParaRPr lang="fr-FR" dirty="0">
              <a:solidFill>
                <a:prstClr val="black"/>
              </a:solidFill>
            </a:endParaRPr>
          </a:p>
        </p:txBody>
      </p:sp>
      <p:pic>
        <p:nvPicPr>
          <p:cNvPr id="4" name="Image 3">
            <a:extLst>
              <a:ext uri="{FF2B5EF4-FFF2-40B4-BE49-F238E27FC236}">
                <a16:creationId xmlns="" xmlns:a16="http://schemas.microsoft.com/office/drawing/2014/main" id="{1E340967-0C51-074A-9A6C-00C23BE888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445224"/>
            <a:ext cx="2360892" cy="1246551"/>
          </a:xfrm>
          <a:prstGeom prst="rect">
            <a:avLst/>
          </a:prstGeom>
        </p:spPr>
      </p:pic>
      <p:sp>
        <p:nvSpPr>
          <p:cNvPr id="3" name="Rectangle 2">
            <a:extLst>
              <a:ext uri="{FF2B5EF4-FFF2-40B4-BE49-F238E27FC236}">
                <a16:creationId xmlns="" xmlns:a16="http://schemas.microsoft.com/office/drawing/2014/main" id="{E0158C81-EB66-9E43-850A-44CA99AC28A7}"/>
              </a:ext>
            </a:extLst>
          </p:cNvPr>
          <p:cNvSpPr/>
          <p:nvPr/>
        </p:nvSpPr>
        <p:spPr>
          <a:xfrm>
            <a:off x="1475656" y="284893"/>
            <a:ext cx="6427865" cy="584775"/>
          </a:xfrm>
          <a:prstGeom prst="rect">
            <a:avLst/>
          </a:prstGeom>
        </p:spPr>
        <p:txBody>
          <a:bodyPr wrap="square">
            <a:spAutoFit/>
          </a:bodyPr>
          <a:lstStyle/>
          <a:p>
            <a:r>
              <a:rPr lang="fr-FR" sz="3200" b="1" dirty="0" smtClean="0">
                <a:solidFill>
                  <a:srgbClr val="4F81BD">
                    <a:lumMod val="50000"/>
                  </a:srgbClr>
                </a:solidFill>
              </a:rPr>
              <a:t>La notion de transition</a:t>
            </a:r>
            <a:endParaRPr lang="fr-FR" sz="3200" dirty="0">
              <a:solidFill>
                <a:prstClr val="black"/>
              </a:solidFill>
            </a:endParaRPr>
          </a:p>
        </p:txBody>
      </p:sp>
      <p:sp>
        <p:nvSpPr>
          <p:cNvPr id="10" name="Espace réservé du texte 5">
            <a:extLst>
              <a:ext uri="{FF2B5EF4-FFF2-40B4-BE49-F238E27FC236}">
                <a16:creationId xmlns="" xmlns:a16="http://schemas.microsoft.com/office/drawing/2014/main" id="{A94BB7E6-D744-5940-9DF8-D637BDF76395}"/>
              </a:ext>
            </a:extLst>
          </p:cNvPr>
          <p:cNvSpPr txBox="1">
            <a:spLocks/>
          </p:cNvSpPr>
          <p:nvPr/>
        </p:nvSpPr>
        <p:spPr>
          <a:xfrm>
            <a:off x="558705" y="869669"/>
            <a:ext cx="7344816" cy="4719572"/>
          </a:xfrm>
          <a:prstGeom prst="rect">
            <a:avLst/>
          </a:prstGeom>
          <a:solidFill>
            <a:schemeClr val="bg1"/>
          </a:solidFill>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Roboto Light"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Roboto Light"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Roboto Light"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Roboto Light"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Roboto Light"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buClr>
                <a:srgbClr val="E96667"/>
              </a:buClr>
            </a:pPr>
            <a:r>
              <a:rPr lang="fr-FR" sz="1600" dirty="0" smtClean="0">
                <a:solidFill>
                  <a:srgbClr val="4F81BD">
                    <a:lumMod val="50000"/>
                  </a:srgbClr>
                </a:solidFill>
              </a:rPr>
              <a:t>Définition : ensemble de changements qui affectent l’espace mondial et les autres échelles, et qui désigne le passage d’un état à un autre ou d’un fonctionnement à un autre</a:t>
            </a:r>
          </a:p>
          <a:p>
            <a:pPr algn="just">
              <a:buClr>
                <a:srgbClr val="E96667"/>
              </a:buClr>
            </a:pPr>
            <a:r>
              <a:rPr lang="fr-FR" sz="1600" dirty="0" smtClean="0">
                <a:solidFill>
                  <a:srgbClr val="4F81BD">
                    <a:lumMod val="50000"/>
                  </a:srgbClr>
                </a:solidFill>
              </a:rPr>
              <a:t>En géographie, deux types de travaux : </a:t>
            </a:r>
          </a:p>
          <a:p>
            <a:pPr lvl="1" algn="just">
              <a:buClr>
                <a:srgbClr val="E96667"/>
              </a:buClr>
              <a:buFont typeface="Wingdings" pitchFamily="2" charset="2"/>
              <a:buChar char="q"/>
            </a:pPr>
            <a:r>
              <a:rPr lang="fr-FR" sz="1400" dirty="0" smtClean="0">
                <a:solidFill>
                  <a:srgbClr val="4F81BD">
                    <a:lumMod val="50000"/>
                  </a:srgbClr>
                </a:solidFill>
              </a:rPr>
              <a:t>Portant sur les processus : transition urbaine par exemple</a:t>
            </a:r>
          </a:p>
          <a:p>
            <a:pPr lvl="1" algn="just">
              <a:buClr>
                <a:srgbClr val="E96667"/>
              </a:buClr>
              <a:buFont typeface="Wingdings" pitchFamily="2" charset="2"/>
              <a:buChar char="q"/>
            </a:pPr>
            <a:r>
              <a:rPr lang="fr-FR" sz="1400" dirty="0" smtClean="0">
                <a:solidFill>
                  <a:srgbClr val="4F81BD">
                    <a:lumMod val="50000"/>
                  </a:srgbClr>
                </a:solidFill>
              </a:rPr>
              <a:t>Portant sur des espaces spécifiques, des « entre deux », des espaces de transition : marges, fronts, frontières,… </a:t>
            </a:r>
          </a:p>
          <a:p>
            <a:pPr algn="just">
              <a:buClr>
                <a:srgbClr val="E96667"/>
              </a:buClr>
            </a:pPr>
            <a:r>
              <a:rPr lang="fr-FR" sz="1600" dirty="0">
                <a:solidFill>
                  <a:srgbClr val="4F81BD">
                    <a:lumMod val="50000"/>
                  </a:srgbClr>
                </a:solidFill>
              </a:rPr>
              <a:t>Evolution récente du </a:t>
            </a:r>
            <a:r>
              <a:rPr lang="fr-FR" sz="1600" dirty="0" smtClean="0">
                <a:solidFill>
                  <a:srgbClr val="4F81BD">
                    <a:lumMod val="50000"/>
                  </a:srgbClr>
                </a:solidFill>
              </a:rPr>
              <a:t>mot en géographie : </a:t>
            </a:r>
          </a:p>
          <a:p>
            <a:pPr lvl="1" algn="just">
              <a:buClr>
                <a:srgbClr val="E96667"/>
              </a:buClr>
              <a:buFont typeface="Wingdings" pitchFamily="2" charset="2"/>
              <a:buChar char="q"/>
            </a:pPr>
            <a:r>
              <a:rPr lang="fr-FR" sz="1400" dirty="0" smtClean="0">
                <a:solidFill>
                  <a:srgbClr val="4F81BD">
                    <a:lumMod val="50000"/>
                  </a:srgbClr>
                </a:solidFill>
              </a:rPr>
              <a:t>Années 90 : transition vers un avenir que l’on connait : des pays de l’Est vers le capitalisme et la démocratie ; de l’apartheid vers la démocratie et l’égalité des droits</a:t>
            </a:r>
          </a:p>
          <a:p>
            <a:pPr lvl="1" algn="just">
              <a:buClr>
                <a:srgbClr val="E96667"/>
              </a:buClr>
              <a:buFont typeface="Wingdings" pitchFamily="2" charset="2"/>
              <a:buChar char="q"/>
            </a:pPr>
            <a:r>
              <a:rPr lang="fr-FR" sz="1400" dirty="0" smtClean="0">
                <a:solidFill>
                  <a:srgbClr val="4F81BD">
                    <a:lumMod val="50000"/>
                  </a:srgbClr>
                </a:solidFill>
              </a:rPr>
              <a:t>Aujourd’hui : ensemble de processus à l’œuvre aboutissant à un état que l’on ne connait pas</a:t>
            </a:r>
          </a:p>
          <a:p>
            <a:pPr algn="just">
              <a:buClr>
                <a:srgbClr val="E96667"/>
              </a:buClr>
            </a:pPr>
            <a:r>
              <a:rPr lang="fr-FR" sz="1600" dirty="0" smtClean="0">
                <a:solidFill>
                  <a:srgbClr val="4F81BD">
                    <a:lumMod val="50000"/>
                  </a:srgbClr>
                </a:solidFill>
              </a:rPr>
              <a:t>D’où le choix de transition préféré à celui de développement durable : </a:t>
            </a:r>
          </a:p>
          <a:p>
            <a:pPr lvl="1" algn="just">
              <a:buClr>
                <a:srgbClr val="E96667"/>
              </a:buClr>
              <a:buFont typeface="Wingdings" pitchFamily="2" charset="2"/>
              <a:buChar char="q"/>
            </a:pPr>
            <a:r>
              <a:rPr lang="fr-FR" sz="1400" dirty="0" smtClean="0">
                <a:solidFill>
                  <a:srgbClr val="4F81BD">
                    <a:lumMod val="50000"/>
                  </a:srgbClr>
                </a:solidFill>
              </a:rPr>
              <a:t>Le </a:t>
            </a:r>
            <a:r>
              <a:rPr lang="fr-FR" sz="1400" smtClean="0">
                <a:solidFill>
                  <a:srgbClr val="4F81BD">
                    <a:lumMod val="50000"/>
                  </a:srgbClr>
                </a:solidFill>
              </a:rPr>
              <a:t>DD peut </a:t>
            </a:r>
            <a:r>
              <a:rPr lang="fr-FR" sz="1400" dirty="0" smtClean="0">
                <a:solidFill>
                  <a:srgbClr val="4F81BD">
                    <a:lumMod val="50000"/>
                  </a:srgbClr>
                </a:solidFill>
              </a:rPr>
              <a:t>donner l’impression que l’on règle définitivement les problèmes (durable ou soutenable ?)</a:t>
            </a:r>
          </a:p>
          <a:p>
            <a:pPr lvl="1" algn="just">
              <a:buClr>
                <a:srgbClr val="E96667"/>
              </a:buClr>
              <a:buFont typeface="Wingdings" pitchFamily="2" charset="2"/>
              <a:buChar char="q"/>
            </a:pPr>
            <a:r>
              <a:rPr lang="fr-FR" sz="1400" dirty="0" smtClean="0">
                <a:solidFill>
                  <a:srgbClr val="4F81BD">
                    <a:lumMod val="50000"/>
                  </a:srgbClr>
                </a:solidFill>
              </a:rPr>
              <a:t>Ne pas indiquer de façon prédictive ce à quoi on aboutit</a:t>
            </a:r>
          </a:p>
          <a:p>
            <a:pPr lvl="1" algn="just">
              <a:buClr>
                <a:srgbClr val="E96667"/>
              </a:buClr>
              <a:buFont typeface="Wingdings" pitchFamily="2" charset="2"/>
              <a:buChar char="q"/>
            </a:pPr>
            <a:r>
              <a:rPr lang="fr-FR" sz="1400" dirty="0" smtClean="0">
                <a:solidFill>
                  <a:srgbClr val="4F81BD">
                    <a:lumMod val="50000"/>
                  </a:srgbClr>
                </a:solidFill>
              </a:rPr>
              <a:t>Ne pas penser de façon linéaire les évolutions : recul, avancées, retours, seuils, gradients, … </a:t>
            </a:r>
            <a:endParaRPr lang="fr-FR" sz="1400" dirty="0">
              <a:solidFill>
                <a:srgbClr val="4F81BD">
                  <a:lumMod val="50000"/>
                </a:srgbClr>
              </a:solidFill>
            </a:endParaRPr>
          </a:p>
        </p:txBody>
      </p:sp>
    </p:spTree>
    <p:extLst>
      <p:ext uri="{BB962C8B-B14F-4D97-AF65-F5344CB8AC3E}">
        <p14:creationId xmlns:p14="http://schemas.microsoft.com/office/powerpoint/2010/main" val="32885938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r 6"/>
          <p:cNvGrpSpPr/>
          <p:nvPr/>
        </p:nvGrpSpPr>
        <p:grpSpPr>
          <a:xfrm>
            <a:off x="902669" y="199050"/>
            <a:ext cx="525531" cy="171686"/>
            <a:chOff x="5391302" y="1426464"/>
            <a:chExt cx="604579" cy="197510"/>
          </a:xfrm>
          <a:solidFill>
            <a:srgbClr val="E96667"/>
          </a:solidFill>
        </p:grpSpPr>
        <p:sp>
          <p:nvSpPr>
            <p:cNvPr id="8" name="Rectangle 7"/>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 name="Rectangle 8"/>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sp>
        <p:nvSpPr>
          <p:cNvPr id="2" name="Espace réservé du numéro de diapositive 1"/>
          <p:cNvSpPr>
            <a:spLocks noGrp="1"/>
          </p:cNvSpPr>
          <p:nvPr>
            <p:ph type="sldNum" sz="quarter" idx="12"/>
          </p:nvPr>
        </p:nvSpPr>
        <p:spPr/>
        <p:txBody>
          <a:bodyPr/>
          <a:lstStyle/>
          <a:p>
            <a:pPr algn="r"/>
            <a:fld id="{A6E10AE3-19A3-4102-92BB-CBCCB445C80B}" type="slidenum">
              <a:rPr lang="fr-FR" smtClean="0">
                <a:solidFill>
                  <a:prstClr val="black"/>
                </a:solidFill>
              </a:rPr>
              <a:pPr algn="r"/>
              <a:t>21</a:t>
            </a:fld>
            <a:endParaRPr lang="fr-FR" dirty="0">
              <a:solidFill>
                <a:prstClr val="black"/>
              </a:solidFill>
            </a:endParaRPr>
          </a:p>
        </p:txBody>
      </p:sp>
      <p:pic>
        <p:nvPicPr>
          <p:cNvPr id="4" name="Image 3">
            <a:extLst>
              <a:ext uri="{FF2B5EF4-FFF2-40B4-BE49-F238E27FC236}">
                <a16:creationId xmlns="" xmlns:a16="http://schemas.microsoft.com/office/drawing/2014/main" id="{1E340967-0C51-074A-9A6C-00C23BE888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445224"/>
            <a:ext cx="2360892" cy="1246551"/>
          </a:xfrm>
          <a:prstGeom prst="rect">
            <a:avLst/>
          </a:prstGeom>
        </p:spPr>
      </p:pic>
      <p:sp>
        <p:nvSpPr>
          <p:cNvPr id="3" name="Rectangle 2">
            <a:extLst>
              <a:ext uri="{FF2B5EF4-FFF2-40B4-BE49-F238E27FC236}">
                <a16:creationId xmlns="" xmlns:a16="http://schemas.microsoft.com/office/drawing/2014/main" id="{E0158C81-EB66-9E43-850A-44CA99AC28A7}"/>
              </a:ext>
            </a:extLst>
          </p:cNvPr>
          <p:cNvSpPr/>
          <p:nvPr/>
        </p:nvSpPr>
        <p:spPr>
          <a:xfrm>
            <a:off x="1475656" y="284893"/>
            <a:ext cx="6427865" cy="584775"/>
          </a:xfrm>
          <a:prstGeom prst="rect">
            <a:avLst/>
          </a:prstGeom>
        </p:spPr>
        <p:txBody>
          <a:bodyPr wrap="square">
            <a:spAutoFit/>
          </a:bodyPr>
          <a:lstStyle/>
          <a:p>
            <a:r>
              <a:rPr lang="fr-FR" sz="3200" b="1" dirty="0" smtClean="0">
                <a:solidFill>
                  <a:srgbClr val="4F81BD">
                    <a:lumMod val="50000"/>
                  </a:srgbClr>
                </a:solidFill>
              </a:rPr>
              <a:t>La notion de transition</a:t>
            </a:r>
            <a:endParaRPr lang="fr-FR" sz="3200" dirty="0">
              <a:solidFill>
                <a:prstClr val="black"/>
              </a:solidFill>
            </a:endParaRPr>
          </a:p>
        </p:txBody>
      </p:sp>
      <p:sp>
        <p:nvSpPr>
          <p:cNvPr id="10" name="Espace réservé du texte 5">
            <a:extLst>
              <a:ext uri="{FF2B5EF4-FFF2-40B4-BE49-F238E27FC236}">
                <a16:creationId xmlns="" xmlns:a16="http://schemas.microsoft.com/office/drawing/2014/main" id="{A94BB7E6-D744-5940-9DF8-D637BDF76395}"/>
              </a:ext>
            </a:extLst>
          </p:cNvPr>
          <p:cNvSpPr txBox="1">
            <a:spLocks/>
          </p:cNvSpPr>
          <p:nvPr/>
        </p:nvSpPr>
        <p:spPr>
          <a:xfrm>
            <a:off x="558705" y="869668"/>
            <a:ext cx="7344816" cy="5079611"/>
          </a:xfrm>
          <a:prstGeom prst="rect">
            <a:avLst/>
          </a:prstGeom>
          <a:solidFill>
            <a:schemeClr val="bg1"/>
          </a:solidFill>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Roboto Light"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Roboto Light"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Roboto Light"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Roboto Light"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Roboto Light"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buClr>
                <a:srgbClr val="E96667"/>
              </a:buClr>
            </a:pPr>
            <a:r>
              <a:rPr lang="fr-FR" sz="1600" dirty="0" smtClean="0">
                <a:solidFill>
                  <a:srgbClr val="4F81BD">
                    <a:lumMod val="50000"/>
                  </a:srgbClr>
                </a:solidFill>
              </a:rPr>
              <a:t>La notion de transition invite à s’intéresser davantage sur le passage en cours, sur les dynamiques à l’œuvre, sur les processus en cours, que sur les états d’arrivée et de départ</a:t>
            </a:r>
          </a:p>
          <a:p>
            <a:pPr algn="just">
              <a:buClr>
                <a:srgbClr val="E96667"/>
              </a:buClr>
            </a:pPr>
            <a:r>
              <a:rPr lang="fr-FR" sz="1600" dirty="0" smtClean="0">
                <a:solidFill>
                  <a:srgbClr val="4F81BD">
                    <a:lumMod val="50000"/>
                  </a:srgbClr>
                </a:solidFill>
              </a:rPr>
              <a:t>Les processus en cours sont nombreux comme le montrent les nombreux épithètes qui sont associés à transition (alimentaire, démographique, urbaine, économique, …) : un monde en transition</a:t>
            </a:r>
            <a:r>
              <a:rPr lang="fr-FR" sz="1600" b="1" u="sng" dirty="0" smtClean="0">
                <a:solidFill>
                  <a:srgbClr val="4F81BD">
                    <a:lumMod val="50000"/>
                  </a:srgbClr>
                </a:solidFill>
              </a:rPr>
              <a:t>s</a:t>
            </a:r>
          </a:p>
          <a:p>
            <a:pPr algn="just">
              <a:buClr>
                <a:srgbClr val="E96667"/>
              </a:buClr>
            </a:pPr>
            <a:r>
              <a:rPr lang="fr-FR" sz="1600" dirty="0" smtClean="0">
                <a:solidFill>
                  <a:srgbClr val="4F81BD">
                    <a:lumMod val="50000"/>
                  </a:srgbClr>
                </a:solidFill>
              </a:rPr>
              <a:t>Aider les élèves à penser l’articulation entre ces transitions pour comprendre les évolutions des territoires et des rapports sociétés/territoires</a:t>
            </a:r>
          </a:p>
          <a:p>
            <a:pPr lvl="1" algn="just">
              <a:buClr>
                <a:srgbClr val="E96667"/>
              </a:buClr>
              <a:buFont typeface="Wingdings" pitchFamily="2" charset="2"/>
              <a:buChar char="q"/>
            </a:pPr>
            <a:r>
              <a:rPr lang="fr-FR" sz="1400" dirty="0" smtClean="0">
                <a:solidFill>
                  <a:srgbClr val="4F81BD">
                    <a:lumMod val="50000"/>
                  </a:srgbClr>
                </a:solidFill>
              </a:rPr>
              <a:t>Transition démographique – effet sur l’urbanisation - effet sur les ressources – transition énergétique – nouvelles formes de développement et inégalités</a:t>
            </a:r>
          </a:p>
          <a:p>
            <a:pPr lvl="1" algn="just">
              <a:buClr>
                <a:srgbClr val="E96667"/>
              </a:buClr>
              <a:buFont typeface="Wingdings" pitchFamily="2" charset="2"/>
              <a:buChar char="q"/>
            </a:pPr>
            <a:r>
              <a:rPr lang="fr-FR" sz="1400" dirty="0" smtClean="0">
                <a:solidFill>
                  <a:srgbClr val="4F81BD">
                    <a:lumMod val="50000"/>
                  </a:srgbClr>
                </a:solidFill>
              </a:rPr>
              <a:t>Variété des situations selon les territoires : en France, la transition démographique pose la question du vieillissement (variable selon les espaces) donc de la recomposition des territoires, de l’isolement, de la mobilité, … </a:t>
            </a:r>
          </a:p>
          <a:p>
            <a:pPr algn="just">
              <a:buClr>
                <a:srgbClr val="E96667"/>
              </a:buClr>
            </a:pPr>
            <a:r>
              <a:rPr lang="fr-FR" sz="1600" dirty="0" smtClean="0">
                <a:solidFill>
                  <a:srgbClr val="4F81BD">
                    <a:lumMod val="50000"/>
                  </a:srgbClr>
                </a:solidFill>
              </a:rPr>
              <a:t>Ne pas abandonner les enjeux posés par le développement durable et le changement climatique mais porter le regard sur les processus</a:t>
            </a:r>
          </a:p>
          <a:p>
            <a:pPr algn="just">
              <a:buClr>
                <a:srgbClr val="E96667"/>
              </a:buClr>
            </a:pPr>
            <a:r>
              <a:rPr lang="fr-FR" sz="1600" dirty="0" smtClean="0">
                <a:solidFill>
                  <a:srgbClr val="4F81BD">
                    <a:lumMod val="50000"/>
                  </a:srgbClr>
                </a:solidFill>
              </a:rPr>
              <a:t>Eviter tout catastrophisme : </a:t>
            </a:r>
          </a:p>
          <a:p>
            <a:pPr lvl="1" algn="just">
              <a:buClr>
                <a:srgbClr val="E96667"/>
              </a:buClr>
              <a:buFont typeface="Wingdings" pitchFamily="2" charset="2"/>
              <a:buChar char="q"/>
            </a:pPr>
            <a:r>
              <a:rPr lang="fr-FR" sz="1400" dirty="0" smtClean="0">
                <a:solidFill>
                  <a:srgbClr val="4F81BD">
                    <a:lumMod val="50000"/>
                  </a:srgbClr>
                </a:solidFill>
              </a:rPr>
              <a:t>montrer des choix possibles (adaptation, rupture, évolution, …)</a:t>
            </a:r>
          </a:p>
          <a:p>
            <a:pPr lvl="1" algn="just">
              <a:buClr>
                <a:srgbClr val="E96667"/>
              </a:buClr>
              <a:buFont typeface="Wingdings" pitchFamily="2" charset="2"/>
              <a:buChar char="q"/>
            </a:pPr>
            <a:r>
              <a:rPr lang="fr-FR" sz="1400" dirty="0" smtClean="0">
                <a:solidFill>
                  <a:srgbClr val="4F81BD">
                    <a:lumMod val="50000"/>
                  </a:srgbClr>
                </a:solidFill>
              </a:rPr>
              <a:t>Choix variables selon les espaces et les problématiques</a:t>
            </a:r>
          </a:p>
          <a:p>
            <a:pPr lvl="1" algn="just">
              <a:buClr>
                <a:srgbClr val="E96667"/>
              </a:buClr>
              <a:buFont typeface="Wingdings" pitchFamily="2" charset="2"/>
              <a:buChar char="q"/>
            </a:pPr>
            <a:r>
              <a:rPr lang="fr-FR" sz="1400" dirty="0" smtClean="0">
                <a:solidFill>
                  <a:srgbClr val="4F81BD">
                    <a:lumMod val="50000"/>
                  </a:srgbClr>
                </a:solidFill>
              </a:rPr>
              <a:t>Des temporalités variables (dynamiques créées par l’homme et qui </a:t>
            </a:r>
            <a:r>
              <a:rPr lang="fr-FR" sz="1400" smtClean="0">
                <a:solidFill>
                  <a:srgbClr val="4F81BD">
                    <a:lumMod val="50000"/>
                  </a:srgbClr>
                </a:solidFill>
              </a:rPr>
              <a:t>le dépassent)</a:t>
            </a:r>
            <a:endParaRPr lang="fr-FR" sz="1400" dirty="0" smtClean="0">
              <a:solidFill>
                <a:srgbClr val="4F81BD">
                  <a:lumMod val="50000"/>
                </a:srgbClr>
              </a:solidFill>
            </a:endParaRPr>
          </a:p>
          <a:p>
            <a:pPr lvl="1" algn="just">
              <a:buClr>
                <a:srgbClr val="E96667"/>
              </a:buClr>
              <a:buFont typeface="Wingdings" pitchFamily="2" charset="2"/>
              <a:buChar char="q"/>
            </a:pPr>
            <a:endParaRPr lang="fr-FR" sz="1400" dirty="0">
              <a:solidFill>
                <a:srgbClr val="4F81BD">
                  <a:lumMod val="50000"/>
                </a:srgbClr>
              </a:solidFill>
            </a:endParaRPr>
          </a:p>
        </p:txBody>
      </p:sp>
    </p:spTree>
    <p:extLst>
      <p:ext uri="{BB962C8B-B14F-4D97-AF65-F5344CB8AC3E}">
        <p14:creationId xmlns:p14="http://schemas.microsoft.com/office/powerpoint/2010/main" val="601295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B28784F4-B1B4-1C47-A28D-AF5DAEE874A7}"/>
              </a:ext>
            </a:extLst>
          </p:cNvPr>
          <p:cNvSpPr>
            <a:spLocks noGrp="1"/>
          </p:cNvSpPr>
          <p:nvPr>
            <p:ph type="title"/>
          </p:nvPr>
        </p:nvSpPr>
        <p:spPr>
          <a:xfrm>
            <a:off x="3011069" y="2586425"/>
            <a:ext cx="5590311" cy="3074823"/>
          </a:xfrm>
        </p:spPr>
        <p:txBody>
          <a:bodyPr>
            <a:normAutofit/>
          </a:bodyPr>
          <a:lstStyle/>
          <a:p>
            <a:r>
              <a:rPr lang="fr-FR" dirty="0" smtClean="0"/>
              <a:t>La recomposition des territoires</a:t>
            </a:r>
            <a:endParaRPr lang="fr-FR" dirty="0"/>
          </a:p>
        </p:txBody>
      </p:sp>
      <p:sp>
        <p:nvSpPr>
          <p:cNvPr id="3" name="Espace réservé du numéro de diapositive 2">
            <a:extLst>
              <a:ext uri="{FF2B5EF4-FFF2-40B4-BE49-F238E27FC236}">
                <a16:creationId xmlns="" xmlns:a16="http://schemas.microsoft.com/office/drawing/2014/main" id="{25862E89-9373-D246-8E59-89C5B9F9551A}"/>
              </a:ext>
            </a:extLst>
          </p:cNvPr>
          <p:cNvSpPr>
            <a:spLocks noGrp="1"/>
          </p:cNvSpPr>
          <p:nvPr>
            <p:ph type="sldNum" sz="quarter" idx="12"/>
          </p:nvPr>
        </p:nvSpPr>
        <p:spPr/>
        <p:txBody>
          <a:bodyPr/>
          <a:lstStyle/>
          <a:p>
            <a:fld id="{C6B7B3CB-E3BA-F74C-AB76-86EFC5843CD6}" type="slidenum">
              <a:rPr lang="fr-FR" smtClean="0"/>
              <a:pPr/>
              <a:t>22</a:t>
            </a:fld>
            <a:endParaRPr lang="fr-FR" dirty="0"/>
          </a:p>
        </p:txBody>
      </p:sp>
      <p:pic>
        <p:nvPicPr>
          <p:cNvPr id="6" name="Image 5">
            <a:extLst>
              <a:ext uri="{FF2B5EF4-FFF2-40B4-BE49-F238E27FC236}">
                <a16:creationId xmlns="" xmlns:a16="http://schemas.microsoft.com/office/drawing/2014/main" id="{1E340967-0C51-074A-9A6C-00C23BE888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5263243"/>
            <a:ext cx="2093906" cy="1105582"/>
          </a:xfrm>
          <a:prstGeom prst="rect">
            <a:avLst/>
          </a:prstGeom>
        </p:spPr>
      </p:pic>
    </p:spTree>
    <p:extLst>
      <p:ext uri="{BB962C8B-B14F-4D97-AF65-F5344CB8AC3E}">
        <p14:creationId xmlns:p14="http://schemas.microsoft.com/office/powerpoint/2010/main" val="32431696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r 6"/>
          <p:cNvGrpSpPr/>
          <p:nvPr/>
        </p:nvGrpSpPr>
        <p:grpSpPr>
          <a:xfrm>
            <a:off x="902669" y="199050"/>
            <a:ext cx="525531" cy="171686"/>
            <a:chOff x="5391302" y="1426464"/>
            <a:chExt cx="604579" cy="197510"/>
          </a:xfrm>
          <a:solidFill>
            <a:srgbClr val="E96667"/>
          </a:solidFill>
        </p:grpSpPr>
        <p:sp>
          <p:nvSpPr>
            <p:cNvPr id="8" name="Rectangle 7"/>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 name="Rectangle 8"/>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sp>
        <p:nvSpPr>
          <p:cNvPr id="2" name="Espace réservé du numéro de diapositive 1"/>
          <p:cNvSpPr>
            <a:spLocks noGrp="1"/>
          </p:cNvSpPr>
          <p:nvPr>
            <p:ph type="sldNum" sz="quarter" idx="12"/>
          </p:nvPr>
        </p:nvSpPr>
        <p:spPr/>
        <p:txBody>
          <a:bodyPr/>
          <a:lstStyle/>
          <a:p>
            <a:pPr algn="r"/>
            <a:fld id="{A6E10AE3-19A3-4102-92BB-CBCCB445C80B}" type="slidenum">
              <a:rPr lang="fr-FR" smtClean="0">
                <a:solidFill>
                  <a:prstClr val="black"/>
                </a:solidFill>
              </a:rPr>
              <a:pPr algn="r"/>
              <a:t>23</a:t>
            </a:fld>
            <a:endParaRPr lang="fr-FR" dirty="0">
              <a:solidFill>
                <a:prstClr val="black"/>
              </a:solidFill>
            </a:endParaRPr>
          </a:p>
        </p:txBody>
      </p:sp>
      <p:pic>
        <p:nvPicPr>
          <p:cNvPr id="4" name="Image 3">
            <a:extLst>
              <a:ext uri="{FF2B5EF4-FFF2-40B4-BE49-F238E27FC236}">
                <a16:creationId xmlns="" xmlns:a16="http://schemas.microsoft.com/office/drawing/2014/main" id="{1E340967-0C51-074A-9A6C-00C23BE888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445224"/>
            <a:ext cx="2360892" cy="1246551"/>
          </a:xfrm>
          <a:prstGeom prst="rect">
            <a:avLst/>
          </a:prstGeom>
        </p:spPr>
      </p:pic>
      <p:sp>
        <p:nvSpPr>
          <p:cNvPr id="3" name="Rectangle 2">
            <a:extLst>
              <a:ext uri="{FF2B5EF4-FFF2-40B4-BE49-F238E27FC236}">
                <a16:creationId xmlns="" xmlns:a16="http://schemas.microsoft.com/office/drawing/2014/main" id="{E0158C81-EB66-9E43-850A-44CA99AC28A7}"/>
              </a:ext>
            </a:extLst>
          </p:cNvPr>
          <p:cNvSpPr/>
          <p:nvPr/>
        </p:nvSpPr>
        <p:spPr>
          <a:xfrm>
            <a:off x="1475656" y="284893"/>
            <a:ext cx="6427865" cy="584775"/>
          </a:xfrm>
          <a:prstGeom prst="rect">
            <a:avLst/>
          </a:prstGeom>
        </p:spPr>
        <p:txBody>
          <a:bodyPr wrap="square">
            <a:spAutoFit/>
          </a:bodyPr>
          <a:lstStyle/>
          <a:p>
            <a:r>
              <a:rPr lang="fr-FR" sz="3200" b="1" dirty="0" smtClean="0">
                <a:solidFill>
                  <a:srgbClr val="4F81BD">
                    <a:lumMod val="50000"/>
                  </a:srgbClr>
                </a:solidFill>
              </a:rPr>
              <a:t>La notion de recomposition</a:t>
            </a:r>
            <a:endParaRPr lang="fr-FR" sz="3200" dirty="0">
              <a:solidFill>
                <a:prstClr val="black"/>
              </a:solidFill>
            </a:endParaRPr>
          </a:p>
        </p:txBody>
      </p:sp>
      <p:sp>
        <p:nvSpPr>
          <p:cNvPr id="10" name="Espace réservé du texte 5">
            <a:extLst>
              <a:ext uri="{FF2B5EF4-FFF2-40B4-BE49-F238E27FC236}">
                <a16:creationId xmlns="" xmlns:a16="http://schemas.microsoft.com/office/drawing/2014/main" id="{A94BB7E6-D744-5940-9DF8-D637BDF76395}"/>
              </a:ext>
            </a:extLst>
          </p:cNvPr>
          <p:cNvSpPr txBox="1">
            <a:spLocks/>
          </p:cNvSpPr>
          <p:nvPr/>
        </p:nvSpPr>
        <p:spPr>
          <a:xfrm>
            <a:off x="558705" y="869668"/>
            <a:ext cx="7344816" cy="5079611"/>
          </a:xfrm>
          <a:prstGeom prst="rect">
            <a:avLst/>
          </a:prstGeom>
          <a:solidFill>
            <a:schemeClr val="bg1"/>
          </a:solidFill>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Roboto Light"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Roboto Light"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Roboto Light"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Roboto Light"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Roboto Light"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buClr>
                <a:srgbClr val="E96667"/>
              </a:buClr>
            </a:pPr>
            <a:r>
              <a:rPr lang="fr-FR" sz="1600" dirty="0" smtClean="0">
                <a:solidFill>
                  <a:srgbClr val="4F81BD">
                    <a:lumMod val="50000"/>
                  </a:srgbClr>
                </a:solidFill>
              </a:rPr>
              <a:t>La notion de recomposition désigne l’ensemble des changements qui affectent un territoire, dans la durée, et qui en modifie l’organisation spatiale, les fonctionnements, les traits spécifiques, mais aussi les rapports avec les autres espaces à différentes échelles</a:t>
            </a:r>
          </a:p>
          <a:p>
            <a:pPr algn="just">
              <a:buClr>
                <a:srgbClr val="E96667"/>
              </a:buClr>
            </a:pPr>
            <a:endParaRPr lang="fr-FR" sz="1600" dirty="0">
              <a:solidFill>
                <a:srgbClr val="4F81BD">
                  <a:lumMod val="50000"/>
                </a:srgbClr>
              </a:solidFill>
            </a:endParaRPr>
          </a:p>
          <a:p>
            <a:pPr algn="just">
              <a:buClr>
                <a:srgbClr val="E96667"/>
              </a:buClr>
            </a:pPr>
            <a:r>
              <a:rPr lang="fr-FR" sz="1600" dirty="0" smtClean="0">
                <a:solidFill>
                  <a:srgbClr val="4F81BD">
                    <a:lumMod val="50000"/>
                  </a:srgbClr>
                </a:solidFill>
              </a:rPr>
              <a:t>Exemple (David GIBAND) : </a:t>
            </a:r>
          </a:p>
          <a:p>
            <a:pPr lvl="1" algn="just">
              <a:buClr>
                <a:srgbClr val="E96667"/>
              </a:buClr>
              <a:buFont typeface="Wingdings" pitchFamily="2" charset="2"/>
              <a:buChar char="q"/>
            </a:pPr>
            <a:r>
              <a:rPr lang="fr-FR" sz="1400" dirty="0">
                <a:solidFill>
                  <a:srgbClr val="4F81BD">
                    <a:lumMod val="50000"/>
                  </a:srgbClr>
                </a:solidFill>
              </a:rPr>
              <a:t>M</a:t>
            </a:r>
            <a:r>
              <a:rPr lang="fr-FR" sz="1400" dirty="0" smtClean="0">
                <a:solidFill>
                  <a:srgbClr val="4F81BD">
                    <a:lumMod val="50000"/>
                  </a:srgbClr>
                </a:solidFill>
              </a:rPr>
              <a:t>ondialisation et politiques libérales hostiles au </a:t>
            </a:r>
            <a:r>
              <a:rPr lang="fr-FR" sz="1400" i="1" dirty="0" err="1" smtClean="0">
                <a:solidFill>
                  <a:srgbClr val="4F81BD">
                    <a:lumMod val="50000"/>
                  </a:srgbClr>
                </a:solidFill>
              </a:rPr>
              <a:t>welfare</a:t>
            </a:r>
            <a:r>
              <a:rPr lang="fr-FR" sz="1400" i="1" dirty="0" smtClean="0">
                <a:solidFill>
                  <a:srgbClr val="4F81BD">
                    <a:lumMod val="50000"/>
                  </a:srgbClr>
                </a:solidFill>
              </a:rPr>
              <a:t>, </a:t>
            </a:r>
            <a:r>
              <a:rPr lang="fr-FR" sz="1400" dirty="0" smtClean="0">
                <a:solidFill>
                  <a:srgbClr val="4F81BD">
                    <a:lumMod val="50000"/>
                  </a:srgbClr>
                </a:solidFill>
              </a:rPr>
              <a:t>migrations des Afro-américains vers le Sud </a:t>
            </a:r>
          </a:p>
          <a:p>
            <a:pPr lvl="1" algn="just">
              <a:buClr>
                <a:srgbClr val="E96667"/>
              </a:buClr>
              <a:buFont typeface="Wingdings" pitchFamily="2" charset="2"/>
              <a:buChar char="q"/>
            </a:pPr>
            <a:r>
              <a:rPr lang="fr-FR" sz="1400" dirty="0" smtClean="0">
                <a:solidFill>
                  <a:srgbClr val="4F81BD">
                    <a:lumMod val="50000"/>
                  </a:srgbClr>
                </a:solidFill>
              </a:rPr>
              <a:t>Dépeuplement, fin des </a:t>
            </a:r>
            <a:r>
              <a:rPr lang="fr-FR" sz="1400" dirty="0">
                <a:solidFill>
                  <a:srgbClr val="4F81BD">
                    <a:lumMod val="50000"/>
                  </a:srgbClr>
                </a:solidFill>
              </a:rPr>
              <a:t>ghettos </a:t>
            </a:r>
            <a:r>
              <a:rPr lang="fr-FR" sz="1400" dirty="0" smtClean="0">
                <a:solidFill>
                  <a:srgbClr val="4F81BD">
                    <a:lumMod val="50000"/>
                  </a:srgbClr>
                </a:solidFill>
              </a:rPr>
              <a:t>noirs (</a:t>
            </a:r>
            <a:r>
              <a:rPr lang="fr-FR" sz="1400" dirty="0" err="1" smtClean="0">
                <a:solidFill>
                  <a:srgbClr val="4F81BD">
                    <a:lumMod val="50000"/>
                  </a:srgbClr>
                </a:solidFill>
              </a:rPr>
              <a:t>North</a:t>
            </a:r>
            <a:r>
              <a:rPr lang="fr-FR" sz="1400" dirty="0" smtClean="0">
                <a:solidFill>
                  <a:srgbClr val="4F81BD">
                    <a:lumMod val="50000"/>
                  </a:srgbClr>
                </a:solidFill>
              </a:rPr>
              <a:t> </a:t>
            </a:r>
            <a:r>
              <a:rPr lang="fr-FR" sz="1400" dirty="0">
                <a:solidFill>
                  <a:srgbClr val="4F81BD">
                    <a:lumMod val="50000"/>
                  </a:srgbClr>
                </a:solidFill>
              </a:rPr>
              <a:t>Philadelphia, </a:t>
            </a:r>
            <a:r>
              <a:rPr lang="fr-FR" sz="1400" dirty="0" smtClean="0">
                <a:solidFill>
                  <a:srgbClr val="4F81BD">
                    <a:lumMod val="50000"/>
                  </a:srgbClr>
                </a:solidFill>
              </a:rPr>
              <a:t>200 </a:t>
            </a:r>
            <a:r>
              <a:rPr lang="fr-FR" sz="1400" dirty="0">
                <a:solidFill>
                  <a:srgbClr val="4F81BD">
                    <a:lumMod val="50000"/>
                  </a:srgbClr>
                </a:solidFill>
              </a:rPr>
              <a:t>000 habitants </a:t>
            </a:r>
            <a:r>
              <a:rPr lang="fr-FR" sz="1400" dirty="0" smtClean="0">
                <a:solidFill>
                  <a:srgbClr val="4F81BD">
                    <a:lumMod val="50000"/>
                  </a:srgbClr>
                </a:solidFill>
              </a:rPr>
              <a:t>Noirs en 1970, </a:t>
            </a:r>
            <a:r>
              <a:rPr lang="fr-FR" sz="1400" dirty="0">
                <a:solidFill>
                  <a:srgbClr val="4F81BD">
                    <a:lumMod val="50000"/>
                  </a:srgbClr>
                </a:solidFill>
              </a:rPr>
              <a:t>30 000 en </a:t>
            </a:r>
            <a:r>
              <a:rPr lang="fr-FR" sz="1400" dirty="0" smtClean="0">
                <a:solidFill>
                  <a:srgbClr val="4F81BD">
                    <a:lumMod val="50000"/>
                  </a:srgbClr>
                </a:solidFill>
              </a:rPr>
              <a:t>2010)</a:t>
            </a:r>
          </a:p>
          <a:p>
            <a:pPr lvl="1" algn="just">
              <a:buClr>
                <a:srgbClr val="E96667"/>
              </a:buClr>
              <a:buFont typeface="Wingdings" pitchFamily="2" charset="2"/>
              <a:buChar char="q"/>
            </a:pPr>
            <a:r>
              <a:rPr lang="fr-FR" sz="1400" dirty="0" smtClean="0">
                <a:solidFill>
                  <a:srgbClr val="4F81BD">
                    <a:lumMod val="50000"/>
                  </a:srgbClr>
                </a:solidFill>
              </a:rPr>
              <a:t>Concentration des investissements dans les quartiers centraux, vitrines de la mondialisation</a:t>
            </a:r>
          </a:p>
          <a:p>
            <a:pPr lvl="1" algn="just">
              <a:buClr>
                <a:srgbClr val="E96667"/>
              </a:buClr>
              <a:buFont typeface="Wingdings" pitchFamily="2" charset="2"/>
              <a:buChar char="q"/>
            </a:pPr>
            <a:r>
              <a:rPr lang="fr-FR" sz="1400" dirty="0" smtClean="0">
                <a:solidFill>
                  <a:srgbClr val="4F81BD">
                    <a:lumMod val="50000"/>
                  </a:srgbClr>
                </a:solidFill>
              </a:rPr>
              <a:t>Diversification ethnique des quartiers par « éparpillement », baisse de la ségrégation résidentielle</a:t>
            </a:r>
          </a:p>
          <a:p>
            <a:pPr algn="just">
              <a:buClr>
                <a:srgbClr val="E96667"/>
              </a:buClr>
            </a:pPr>
            <a:r>
              <a:rPr lang="fr-FR" sz="1600" dirty="0" smtClean="0">
                <a:solidFill>
                  <a:srgbClr val="4F81BD">
                    <a:lumMod val="50000"/>
                  </a:srgbClr>
                </a:solidFill>
              </a:rPr>
              <a:t>Les facteurs de la recomposition spatiale sont à chercher dans les actions des autres espaces à différentes échelles, dans les phénomènes endogènes, dans les acteurs, et dans différentes temporalités</a:t>
            </a:r>
            <a:endParaRPr lang="fr-FR" sz="1600" dirty="0">
              <a:solidFill>
                <a:srgbClr val="4F81BD">
                  <a:lumMod val="50000"/>
                </a:srgbClr>
              </a:solidFill>
            </a:endParaRPr>
          </a:p>
          <a:p>
            <a:pPr algn="just">
              <a:buClr>
                <a:srgbClr val="E96667"/>
              </a:buClr>
            </a:pPr>
            <a:r>
              <a:rPr lang="fr-FR" sz="1600" dirty="0" smtClean="0">
                <a:solidFill>
                  <a:srgbClr val="4F81BD">
                    <a:lumMod val="50000"/>
                  </a:srgbClr>
                </a:solidFill>
              </a:rPr>
              <a:t>La recomposition des territoires en classe de 1</a:t>
            </a:r>
            <a:r>
              <a:rPr lang="fr-FR" sz="1600" baseline="30000" dirty="0" smtClean="0">
                <a:solidFill>
                  <a:srgbClr val="4F81BD">
                    <a:lumMod val="50000"/>
                  </a:srgbClr>
                </a:solidFill>
              </a:rPr>
              <a:t>ère</a:t>
            </a:r>
            <a:r>
              <a:rPr lang="fr-FR" sz="1600" dirty="0" smtClean="0">
                <a:solidFill>
                  <a:srgbClr val="4F81BD">
                    <a:lumMod val="50000"/>
                  </a:srgbClr>
                </a:solidFill>
              </a:rPr>
              <a:t> est à penser en relation avec les autres axes du programme : la transition et la mondialisation</a:t>
            </a:r>
            <a:endParaRPr lang="fr-FR" sz="1400" dirty="0">
              <a:solidFill>
                <a:srgbClr val="4F81BD">
                  <a:lumMod val="50000"/>
                </a:srgbClr>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577280"/>
            <a:ext cx="7610475"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4883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subTnLst>
                                    <p:set>
                                      <p:cBhvr override="childStyle">
                                        <p:cTn dur="1" fill="hold" display="0" masterRel="nextClick" afterEffect="1"/>
                                        <p:tgtEl>
                                          <p:spTgt spid="1026"/>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B28784F4-B1B4-1C47-A28D-AF5DAEE874A7}"/>
              </a:ext>
            </a:extLst>
          </p:cNvPr>
          <p:cNvSpPr>
            <a:spLocks noGrp="1"/>
          </p:cNvSpPr>
          <p:nvPr>
            <p:ph type="title"/>
          </p:nvPr>
        </p:nvSpPr>
        <p:spPr>
          <a:xfrm>
            <a:off x="3011069" y="2586425"/>
            <a:ext cx="5590311" cy="3074823"/>
          </a:xfrm>
        </p:spPr>
        <p:txBody>
          <a:bodyPr>
            <a:normAutofit/>
          </a:bodyPr>
          <a:lstStyle/>
          <a:p>
            <a:r>
              <a:rPr lang="fr-FR" smtClean="0"/>
              <a:t>Ressources</a:t>
            </a:r>
            <a:endParaRPr lang="fr-FR" dirty="0"/>
          </a:p>
        </p:txBody>
      </p:sp>
      <p:sp>
        <p:nvSpPr>
          <p:cNvPr id="3" name="Espace réservé du numéro de diapositive 2">
            <a:extLst>
              <a:ext uri="{FF2B5EF4-FFF2-40B4-BE49-F238E27FC236}">
                <a16:creationId xmlns="" xmlns:a16="http://schemas.microsoft.com/office/drawing/2014/main" id="{25862E89-9373-D246-8E59-89C5B9F9551A}"/>
              </a:ext>
            </a:extLst>
          </p:cNvPr>
          <p:cNvSpPr>
            <a:spLocks noGrp="1"/>
          </p:cNvSpPr>
          <p:nvPr>
            <p:ph type="sldNum" sz="quarter" idx="12"/>
          </p:nvPr>
        </p:nvSpPr>
        <p:spPr/>
        <p:txBody>
          <a:bodyPr/>
          <a:lstStyle/>
          <a:p>
            <a:fld id="{C6B7B3CB-E3BA-F74C-AB76-86EFC5843CD6}" type="slidenum">
              <a:rPr lang="fr-FR" smtClean="0"/>
              <a:pPr/>
              <a:t>24</a:t>
            </a:fld>
            <a:endParaRPr lang="fr-FR" dirty="0"/>
          </a:p>
        </p:txBody>
      </p:sp>
      <p:pic>
        <p:nvPicPr>
          <p:cNvPr id="6" name="Image 5">
            <a:extLst>
              <a:ext uri="{FF2B5EF4-FFF2-40B4-BE49-F238E27FC236}">
                <a16:creationId xmlns="" xmlns:a16="http://schemas.microsoft.com/office/drawing/2014/main" id="{1E340967-0C51-074A-9A6C-00C23BE888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5263243"/>
            <a:ext cx="2093906" cy="1105582"/>
          </a:xfrm>
          <a:prstGeom prst="rect">
            <a:avLst/>
          </a:prstGeom>
        </p:spPr>
      </p:pic>
    </p:spTree>
    <p:extLst>
      <p:ext uri="{BB962C8B-B14F-4D97-AF65-F5344CB8AC3E}">
        <p14:creationId xmlns:p14="http://schemas.microsoft.com/office/powerpoint/2010/main" val="25931906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r 6"/>
          <p:cNvGrpSpPr/>
          <p:nvPr/>
        </p:nvGrpSpPr>
        <p:grpSpPr>
          <a:xfrm>
            <a:off x="902669" y="199050"/>
            <a:ext cx="525531" cy="171686"/>
            <a:chOff x="5391302" y="1426464"/>
            <a:chExt cx="604579" cy="197510"/>
          </a:xfrm>
          <a:solidFill>
            <a:srgbClr val="E96667"/>
          </a:solidFill>
        </p:grpSpPr>
        <p:sp>
          <p:nvSpPr>
            <p:cNvPr id="8" name="Rectangle 7"/>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 name="Rectangle 8"/>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sp>
        <p:nvSpPr>
          <p:cNvPr id="2" name="Espace réservé du numéro de diapositive 1"/>
          <p:cNvSpPr>
            <a:spLocks noGrp="1"/>
          </p:cNvSpPr>
          <p:nvPr>
            <p:ph type="sldNum" sz="quarter" idx="12"/>
          </p:nvPr>
        </p:nvSpPr>
        <p:spPr/>
        <p:txBody>
          <a:bodyPr/>
          <a:lstStyle/>
          <a:p>
            <a:pPr algn="r"/>
            <a:fld id="{A6E10AE3-19A3-4102-92BB-CBCCB445C80B}" type="slidenum">
              <a:rPr lang="fr-FR" smtClean="0">
                <a:solidFill>
                  <a:prstClr val="black"/>
                </a:solidFill>
              </a:rPr>
              <a:pPr algn="r"/>
              <a:t>25</a:t>
            </a:fld>
            <a:endParaRPr lang="fr-FR" dirty="0">
              <a:solidFill>
                <a:prstClr val="black"/>
              </a:solidFill>
            </a:endParaRPr>
          </a:p>
        </p:txBody>
      </p:sp>
      <p:pic>
        <p:nvPicPr>
          <p:cNvPr id="4" name="Image 3">
            <a:extLst>
              <a:ext uri="{FF2B5EF4-FFF2-40B4-BE49-F238E27FC236}">
                <a16:creationId xmlns="" xmlns:a16="http://schemas.microsoft.com/office/drawing/2014/main" id="{1E340967-0C51-074A-9A6C-00C23BE888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445224"/>
            <a:ext cx="2360892" cy="1246551"/>
          </a:xfrm>
          <a:prstGeom prst="rect">
            <a:avLst/>
          </a:prstGeom>
        </p:spPr>
      </p:pic>
      <p:sp>
        <p:nvSpPr>
          <p:cNvPr id="3" name="Rectangle 2">
            <a:extLst>
              <a:ext uri="{FF2B5EF4-FFF2-40B4-BE49-F238E27FC236}">
                <a16:creationId xmlns="" xmlns:a16="http://schemas.microsoft.com/office/drawing/2014/main" id="{E0158C81-EB66-9E43-850A-44CA99AC28A7}"/>
              </a:ext>
            </a:extLst>
          </p:cNvPr>
          <p:cNvSpPr/>
          <p:nvPr/>
        </p:nvSpPr>
        <p:spPr>
          <a:xfrm>
            <a:off x="1475656" y="284893"/>
            <a:ext cx="6427865" cy="584775"/>
          </a:xfrm>
          <a:prstGeom prst="rect">
            <a:avLst/>
          </a:prstGeom>
        </p:spPr>
        <p:txBody>
          <a:bodyPr wrap="square">
            <a:spAutoFit/>
          </a:bodyPr>
          <a:lstStyle/>
          <a:p>
            <a:r>
              <a:rPr lang="fr-FR" sz="3200" b="1" dirty="0" smtClean="0">
                <a:solidFill>
                  <a:srgbClr val="4F81BD">
                    <a:lumMod val="50000"/>
                  </a:srgbClr>
                </a:solidFill>
              </a:rPr>
              <a:t>Ressources</a:t>
            </a:r>
            <a:endParaRPr lang="fr-FR" sz="3200" dirty="0">
              <a:solidFill>
                <a:prstClr val="black"/>
              </a:solidFill>
            </a:endParaRPr>
          </a:p>
        </p:txBody>
      </p:sp>
      <p:sp>
        <p:nvSpPr>
          <p:cNvPr id="10" name="Espace réservé du texte 5">
            <a:extLst>
              <a:ext uri="{FF2B5EF4-FFF2-40B4-BE49-F238E27FC236}">
                <a16:creationId xmlns="" xmlns:a16="http://schemas.microsoft.com/office/drawing/2014/main" id="{A94BB7E6-D744-5940-9DF8-D637BDF76395}"/>
              </a:ext>
            </a:extLst>
          </p:cNvPr>
          <p:cNvSpPr txBox="1">
            <a:spLocks/>
          </p:cNvSpPr>
          <p:nvPr/>
        </p:nvSpPr>
        <p:spPr>
          <a:xfrm>
            <a:off x="558705" y="1362111"/>
            <a:ext cx="7344816" cy="4227129"/>
          </a:xfrm>
          <a:prstGeom prst="rect">
            <a:avLst/>
          </a:prstGeom>
          <a:solidFill>
            <a:schemeClr val="bg1"/>
          </a:solidFill>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Roboto Light"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Roboto Light"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Roboto Light"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Roboto Light"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Roboto Light"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buClr>
                <a:srgbClr val="E96667"/>
              </a:buClr>
            </a:pPr>
            <a:r>
              <a:rPr lang="fr-FR" sz="1800" dirty="0" smtClean="0">
                <a:solidFill>
                  <a:srgbClr val="4F81BD">
                    <a:lumMod val="50000"/>
                  </a:srgbClr>
                </a:solidFill>
              </a:rPr>
              <a:t>Le site « </a:t>
            </a:r>
            <a:r>
              <a:rPr lang="fr-FR" sz="1800" dirty="0" err="1" smtClean="0">
                <a:solidFill>
                  <a:srgbClr val="4F81BD">
                    <a:lumMod val="50000"/>
                  </a:srgbClr>
                </a:solidFill>
              </a:rPr>
              <a:t>géoconfluences</a:t>
            </a:r>
            <a:r>
              <a:rPr lang="fr-FR" sz="1800" dirty="0" smtClean="0">
                <a:solidFill>
                  <a:srgbClr val="4F81BD">
                    <a:lumMod val="50000"/>
                  </a:srgbClr>
                </a:solidFill>
              </a:rPr>
              <a:t> »</a:t>
            </a:r>
          </a:p>
          <a:p>
            <a:pPr algn="just">
              <a:buClr>
                <a:srgbClr val="E96667"/>
              </a:buClr>
            </a:pPr>
            <a:r>
              <a:rPr lang="fr-FR" sz="1800" dirty="0" smtClean="0">
                <a:solidFill>
                  <a:srgbClr val="4F81BD">
                    <a:lumMod val="50000"/>
                  </a:srgbClr>
                </a:solidFill>
              </a:rPr>
              <a:t>Le site « </a:t>
            </a:r>
            <a:r>
              <a:rPr lang="fr-FR" sz="1800" dirty="0" err="1" smtClean="0">
                <a:solidFill>
                  <a:srgbClr val="4F81BD">
                    <a:lumMod val="50000"/>
                  </a:srgbClr>
                </a:solidFill>
              </a:rPr>
              <a:t>géoimage</a:t>
            </a:r>
            <a:r>
              <a:rPr lang="fr-FR" sz="1800" dirty="0" smtClean="0">
                <a:solidFill>
                  <a:srgbClr val="4F81BD">
                    <a:lumMod val="50000"/>
                  </a:srgbClr>
                </a:solidFill>
              </a:rPr>
              <a:t> » du CNES</a:t>
            </a:r>
          </a:p>
          <a:p>
            <a:pPr algn="just">
              <a:buClr>
                <a:srgbClr val="E96667"/>
              </a:buClr>
            </a:pPr>
            <a:endParaRPr lang="fr-FR" sz="1800" dirty="0" smtClean="0">
              <a:solidFill>
                <a:srgbClr val="4F81BD">
                  <a:lumMod val="50000"/>
                </a:srgbClr>
              </a:solidFill>
            </a:endParaRPr>
          </a:p>
          <a:p>
            <a:pPr algn="just">
              <a:buClr>
                <a:srgbClr val="E96667"/>
              </a:buClr>
            </a:pPr>
            <a:endParaRPr lang="fr-FR" sz="1600" dirty="0">
              <a:solidFill>
                <a:srgbClr val="4F81BD">
                  <a:lumMod val="50000"/>
                </a:srgbClr>
              </a:solidFill>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8503" b="5118"/>
          <a:stretch/>
        </p:blipFill>
        <p:spPr bwMode="auto">
          <a:xfrm>
            <a:off x="323528" y="2126886"/>
            <a:ext cx="8457248" cy="410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96333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r 6"/>
          <p:cNvGrpSpPr/>
          <p:nvPr/>
        </p:nvGrpSpPr>
        <p:grpSpPr>
          <a:xfrm>
            <a:off x="902669" y="199050"/>
            <a:ext cx="525531" cy="171686"/>
            <a:chOff x="5391302" y="1426464"/>
            <a:chExt cx="604579" cy="197510"/>
          </a:xfrm>
          <a:solidFill>
            <a:srgbClr val="E96667"/>
          </a:solidFill>
        </p:grpSpPr>
        <p:sp>
          <p:nvSpPr>
            <p:cNvPr id="8" name="Rectangle 7"/>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 name="Rectangle 8"/>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sp>
        <p:nvSpPr>
          <p:cNvPr id="2" name="Espace réservé du numéro de diapositive 1"/>
          <p:cNvSpPr>
            <a:spLocks noGrp="1"/>
          </p:cNvSpPr>
          <p:nvPr>
            <p:ph type="sldNum" sz="quarter" idx="12"/>
          </p:nvPr>
        </p:nvSpPr>
        <p:spPr/>
        <p:txBody>
          <a:bodyPr/>
          <a:lstStyle/>
          <a:p>
            <a:pPr algn="r"/>
            <a:fld id="{A6E10AE3-19A3-4102-92BB-CBCCB445C80B}" type="slidenum">
              <a:rPr lang="fr-FR" smtClean="0">
                <a:solidFill>
                  <a:prstClr val="black"/>
                </a:solidFill>
              </a:rPr>
              <a:pPr algn="r"/>
              <a:t>26</a:t>
            </a:fld>
            <a:endParaRPr lang="fr-FR" dirty="0">
              <a:solidFill>
                <a:prstClr val="black"/>
              </a:solidFill>
            </a:endParaRPr>
          </a:p>
        </p:txBody>
      </p:sp>
      <p:pic>
        <p:nvPicPr>
          <p:cNvPr id="4" name="Image 3">
            <a:extLst>
              <a:ext uri="{FF2B5EF4-FFF2-40B4-BE49-F238E27FC236}">
                <a16:creationId xmlns="" xmlns:a16="http://schemas.microsoft.com/office/drawing/2014/main" id="{1E340967-0C51-074A-9A6C-00C23BE888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445224"/>
            <a:ext cx="2360892" cy="1246551"/>
          </a:xfrm>
          <a:prstGeom prst="rect">
            <a:avLst/>
          </a:prstGeom>
        </p:spPr>
      </p:pic>
      <p:sp>
        <p:nvSpPr>
          <p:cNvPr id="3" name="Rectangle 2">
            <a:extLst>
              <a:ext uri="{FF2B5EF4-FFF2-40B4-BE49-F238E27FC236}">
                <a16:creationId xmlns="" xmlns:a16="http://schemas.microsoft.com/office/drawing/2014/main" id="{E0158C81-EB66-9E43-850A-44CA99AC28A7}"/>
              </a:ext>
            </a:extLst>
          </p:cNvPr>
          <p:cNvSpPr/>
          <p:nvPr/>
        </p:nvSpPr>
        <p:spPr>
          <a:xfrm>
            <a:off x="1475656" y="284893"/>
            <a:ext cx="6427865" cy="584775"/>
          </a:xfrm>
          <a:prstGeom prst="rect">
            <a:avLst/>
          </a:prstGeom>
        </p:spPr>
        <p:txBody>
          <a:bodyPr wrap="square">
            <a:spAutoFit/>
          </a:bodyPr>
          <a:lstStyle/>
          <a:p>
            <a:r>
              <a:rPr lang="fr-FR" sz="3200" b="1" dirty="0" smtClean="0">
                <a:solidFill>
                  <a:srgbClr val="4F81BD">
                    <a:lumMod val="50000"/>
                  </a:srgbClr>
                </a:solidFill>
              </a:rPr>
              <a:t>Ressources</a:t>
            </a:r>
            <a:endParaRPr lang="fr-FR" sz="3200" dirty="0">
              <a:solidFill>
                <a:prstClr val="black"/>
              </a:solidFill>
            </a:endParaRPr>
          </a:p>
        </p:txBody>
      </p:sp>
      <p:sp>
        <p:nvSpPr>
          <p:cNvPr id="10" name="Espace réservé du texte 5">
            <a:extLst>
              <a:ext uri="{FF2B5EF4-FFF2-40B4-BE49-F238E27FC236}">
                <a16:creationId xmlns="" xmlns:a16="http://schemas.microsoft.com/office/drawing/2014/main" id="{A94BB7E6-D744-5940-9DF8-D637BDF76395}"/>
              </a:ext>
            </a:extLst>
          </p:cNvPr>
          <p:cNvSpPr txBox="1">
            <a:spLocks/>
          </p:cNvSpPr>
          <p:nvPr/>
        </p:nvSpPr>
        <p:spPr>
          <a:xfrm>
            <a:off x="558705" y="1362111"/>
            <a:ext cx="7344816" cy="4227129"/>
          </a:xfrm>
          <a:prstGeom prst="rect">
            <a:avLst/>
          </a:prstGeom>
          <a:solidFill>
            <a:schemeClr val="bg1"/>
          </a:solidFill>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Roboto Light"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Roboto Light"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Roboto Light"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Roboto Light"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Roboto Light"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buClr>
                <a:srgbClr val="E96667"/>
              </a:buClr>
            </a:pPr>
            <a:endParaRPr lang="fr-FR" sz="1600" dirty="0">
              <a:solidFill>
                <a:srgbClr val="4F81BD">
                  <a:lumMod val="50000"/>
                </a:srgbClr>
              </a:solidFill>
            </a:endParaRPr>
          </a:p>
        </p:txBody>
      </p:sp>
      <p:pic>
        <p:nvPicPr>
          <p:cNvPr id="205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6662" t="15014" r="7743" b="7612"/>
          <a:stretch/>
        </p:blipFill>
        <p:spPr bwMode="auto">
          <a:xfrm>
            <a:off x="401884" y="869668"/>
            <a:ext cx="8575408" cy="5511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62172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r 6"/>
          <p:cNvGrpSpPr/>
          <p:nvPr/>
        </p:nvGrpSpPr>
        <p:grpSpPr>
          <a:xfrm>
            <a:off x="902669" y="199050"/>
            <a:ext cx="525531" cy="171686"/>
            <a:chOff x="5391302" y="1426464"/>
            <a:chExt cx="604579" cy="197510"/>
          </a:xfrm>
          <a:solidFill>
            <a:srgbClr val="E96667"/>
          </a:solidFill>
        </p:grpSpPr>
        <p:sp>
          <p:nvSpPr>
            <p:cNvPr id="8" name="Rectangle 7"/>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 name="Rectangle 8"/>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sp>
        <p:nvSpPr>
          <p:cNvPr id="2" name="Espace réservé du numéro de diapositive 1"/>
          <p:cNvSpPr>
            <a:spLocks noGrp="1"/>
          </p:cNvSpPr>
          <p:nvPr>
            <p:ph type="sldNum" sz="quarter" idx="12"/>
          </p:nvPr>
        </p:nvSpPr>
        <p:spPr/>
        <p:txBody>
          <a:bodyPr/>
          <a:lstStyle/>
          <a:p>
            <a:pPr algn="r"/>
            <a:fld id="{A6E10AE3-19A3-4102-92BB-CBCCB445C80B}" type="slidenum">
              <a:rPr lang="fr-FR" smtClean="0">
                <a:solidFill>
                  <a:prstClr val="black"/>
                </a:solidFill>
              </a:rPr>
              <a:pPr algn="r"/>
              <a:t>27</a:t>
            </a:fld>
            <a:endParaRPr lang="fr-FR" dirty="0">
              <a:solidFill>
                <a:prstClr val="black"/>
              </a:solidFill>
            </a:endParaRPr>
          </a:p>
        </p:txBody>
      </p:sp>
      <p:pic>
        <p:nvPicPr>
          <p:cNvPr id="4" name="Image 3">
            <a:extLst>
              <a:ext uri="{FF2B5EF4-FFF2-40B4-BE49-F238E27FC236}">
                <a16:creationId xmlns="" xmlns:a16="http://schemas.microsoft.com/office/drawing/2014/main" id="{1E340967-0C51-074A-9A6C-00C23BE888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445224"/>
            <a:ext cx="2360892" cy="1246551"/>
          </a:xfrm>
          <a:prstGeom prst="rect">
            <a:avLst/>
          </a:prstGeom>
        </p:spPr>
      </p:pic>
      <p:sp>
        <p:nvSpPr>
          <p:cNvPr id="3" name="Rectangle 2">
            <a:extLst>
              <a:ext uri="{FF2B5EF4-FFF2-40B4-BE49-F238E27FC236}">
                <a16:creationId xmlns="" xmlns:a16="http://schemas.microsoft.com/office/drawing/2014/main" id="{E0158C81-EB66-9E43-850A-44CA99AC28A7}"/>
              </a:ext>
            </a:extLst>
          </p:cNvPr>
          <p:cNvSpPr/>
          <p:nvPr/>
        </p:nvSpPr>
        <p:spPr>
          <a:xfrm>
            <a:off x="1475656" y="284893"/>
            <a:ext cx="6427865" cy="584775"/>
          </a:xfrm>
          <a:prstGeom prst="rect">
            <a:avLst/>
          </a:prstGeom>
        </p:spPr>
        <p:txBody>
          <a:bodyPr wrap="square">
            <a:spAutoFit/>
          </a:bodyPr>
          <a:lstStyle/>
          <a:p>
            <a:r>
              <a:rPr lang="fr-FR" sz="3200" b="1" dirty="0" smtClean="0">
                <a:solidFill>
                  <a:srgbClr val="4F81BD">
                    <a:lumMod val="50000"/>
                  </a:srgbClr>
                </a:solidFill>
              </a:rPr>
              <a:t>Ressources</a:t>
            </a:r>
            <a:endParaRPr lang="fr-FR" sz="3200" dirty="0">
              <a:solidFill>
                <a:prstClr val="black"/>
              </a:solidFill>
            </a:endParaRPr>
          </a:p>
        </p:txBody>
      </p:sp>
      <p:sp>
        <p:nvSpPr>
          <p:cNvPr id="10" name="Espace réservé du texte 5">
            <a:extLst>
              <a:ext uri="{FF2B5EF4-FFF2-40B4-BE49-F238E27FC236}">
                <a16:creationId xmlns="" xmlns:a16="http://schemas.microsoft.com/office/drawing/2014/main" id="{A94BB7E6-D744-5940-9DF8-D637BDF76395}"/>
              </a:ext>
            </a:extLst>
          </p:cNvPr>
          <p:cNvSpPr txBox="1">
            <a:spLocks/>
          </p:cNvSpPr>
          <p:nvPr/>
        </p:nvSpPr>
        <p:spPr>
          <a:xfrm>
            <a:off x="558705" y="1362111"/>
            <a:ext cx="7344816" cy="4227129"/>
          </a:xfrm>
          <a:prstGeom prst="rect">
            <a:avLst/>
          </a:prstGeom>
          <a:solidFill>
            <a:schemeClr val="bg1"/>
          </a:solidFill>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Roboto Light"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Roboto Light"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Roboto Light"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Roboto Light"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Roboto Light"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buClr>
                <a:srgbClr val="E96667"/>
              </a:buClr>
            </a:pPr>
            <a:endParaRPr lang="fr-FR" sz="1600" dirty="0">
              <a:solidFill>
                <a:srgbClr val="4F81BD">
                  <a:lumMod val="50000"/>
                </a:srgbClr>
              </a:solidFill>
            </a:endParaRP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938" t="13302" r="8008" b="6250"/>
          <a:stretch/>
        </p:blipFill>
        <p:spPr bwMode="auto">
          <a:xfrm>
            <a:off x="207655" y="982150"/>
            <a:ext cx="8742538" cy="5255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54700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r 6"/>
          <p:cNvGrpSpPr/>
          <p:nvPr/>
        </p:nvGrpSpPr>
        <p:grpSpPr>
          <a:xfrm>
            <a:off x="902669" y="199050"/>
            <a:ext cx="525531" cy="171686"/>
            <a:chOff x="5391302" y="1426464"/>
            <a:chExt cx="604579" cy="197510"/>
          </a:xfrm>
          <a:solidFill>
            <a:srgbClr val="E96667"/>
          </a:solidFill>
        </p:grpSpPr>
        <p:sp>
          <p:nvSpPr>
            <p:cNvPr id="8" name="Rectangle 7"/>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 name="Rectangle 8"/>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sp>
        <p:nvSpPr>
          <p:cNvPr id="2" name="Espace réservé du numéro de diapositive 1"/>
          <p:cNvSpPr>
            <a:spLocks noGrp="1"/>
          </p:cNvSpPr>
          <p:nvPr>
            <p:ph type="sldNum" sz="quarter" idx="12"/>
          </p:nvPr>
        </p:nvSpPr>
        <p:spPr/>
        <p:txBody>
          <a:bodyPr/>
          <a:lstStyle/>
          <a:p>
            <a:pPr algn="r"/>
            <a:fld id="{A6E10AE3-19A3-4102-92BB-CBCCB445C80B}" type="slidenum">
              <a:rPr lang="fr-FR" smtClean="0">
                <a:solidFill>
                  <a:prstClr val="black"/>
                </a:solidFill>
              </a:rPr>
              <a:pPr algn="r"/>
              <a:t>28</a:t>
            </a:fld>
            <a:endParaRPr lang="fr-FR" dirty="0">
              <a:solidFill>
                <a:prstClr val="black"/>
              </a:solidFill>
            </a:endParaRPr>
          </a:p>
        </p:txBody>
      </p:sp>
      <p:pic>
        <p:nvPicPr>
          <p:cNvPr id="4" name="Image 3">
            <a:extLst>
              <a:ext uri="{FF2B5EF4-FFF2-40B4-BE49-F238E27FC236}">
                <a16:creationId xmlns="" xmlns:a16="http://schemas.microsoft.com/office/drawing/2014/main" id="{1E340967-0C51-074A-9A6C-00C23BE888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445224"/>
            <a:ext cx="2360892" cy="1246551"/>
          </a:xfrm>
          <a:prstGeom prst="rect">
            <a:avLst/>
          </a:prstGeom>
        </p:spPr>
      </p:pic>
      <p:sp>
        <p:nvSpPr>
          <p:cNvPr id="3" name="Rectangle 2">
            <a:extLst>
              <a:ext uri="{FF2B5EF4-FFF2-40B4-BE49-F238E27FC236}">
                <a16:creationId xmlns="" xmlns:a16="http://schemas.microsoft.com/office/drawing/2014/main" id="{E0158C81-EB66-9E43-850A-44CA99AC28A7}"/>
              </a:ext>
            </a:extLst>
          </p:cNvPr>
          <p:cNvSpPr/>
          <p:nvPr/>
        </p:nvSpPr>
        <p:spPr>
          <a:xfrm>
            <a:off x="1475656" y="284893"/>
            <a:ext cx="6427865" cy="584775"/>
          </a:xfrm>
          <a:prstGeom prst="rect">
            <a:avLst/>
          </a:prstGeom>
        </p:spPr>
        <p:txBody>
          <a:bodyPr wrap="square">
            <a:spAutoFit/>
          </a:bodyPr>
          <a:lstStyle/>
          <a:p>
            <a:r>
              <a:rPr lang="fr-FR" sz="3200" b="1" dirty="0" smtClean="0">
                <a:solidFill>
                  <a:srgbClr val="4F81BD">
                    <a:lumMod val="50000"/>
                  </a:srgbClr>
                </a:solidFill>
              </a:rPr>
              <a:t>Ressources</a:t>
            </a:r>
            <a:endParaRPr lang="fr-FR" sz="3200" dirty="0">
              <a:solidFill>
                <a:prstClr val="black"/>
              </a:solidFill>
            </a:endParaRPr>
          </a:p>
        </p:txBody>
      </p:sp>
      <p:sp>
        <p:nvSpPr>
          <p:cNvPr id="10" name="Espace réservé du texte 5">
            <a:extLst>
              <a:ext uri="{FF2B5EF4-FFF2-40B4-BE49-F238E27FC236}">
                <a16:creationId xmlns="" xmlns:a16="http://schemas.microsoft.com/office/drawing/2014/main" id="{A94BB7E6-D744-5940-9DF8-D637BDF76395}"/>
              </a:ext>
            </a:extLst>
          </p:cNvPr>
          <p:cNvSpPr txBox="1">
            <a:spLocks/>
          </p:cNvSpPr>
          <p:nvPr/>
        </p:nvSpPr>
        <p:spPr>
          <a:xfrm>
            <a:off x="558705" y="1362111"/>
            <a:ext cx="7344816" cy="4227129"/>
          </a:xfrm>
          <a:prstGeom prst="rect">
            <a:avLst/>
          </a:prstGeom>
          <a:solidFill>
            <a:schemeClr val="bg1"/>
          </a:solidFill>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Roboto Light"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Roboto Light"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Roboto Light"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Roboto Light"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Roboto Light"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buClr>
                <a:srgbClr val="E96667"/>
              </a:buClr>
            </a:pPr>
            <a:endParaRPr lang="fr-FR" sz="1600" dirty="0">
              <a:solidFill>
                <a:srgbClr val="4F81BD">
                  <a:lumMod val="50000"/>
                </a:srgbClr>
              </a:solidFill>
            </a:endParaRP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341" t="13301" r="12332" b="5128"/>
          <a:stretch/>
        </p:blipFill>
        <p:spPr bwMode="auto">
          <a:xfrm>
            <a:off x="560266" y="869668"/>
            <a:ext cx="7845506" cy="5439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04524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B28784F4-B1B4-1C47-A28D-AF5DAEE874A7}"/>
              </a:ext>
            </a:extLst>
          </p:cNvPr>
          <p:cNvSpPr>
            <a:spLocks noGrp="1"/>
          </p:cNvSpPr>
          <p:nvPr>
            <p:ph type="title"/>
          </p:nvPr>
        </p:nvSpPr>
        <p:spPr>
          <a:xfrm>
            <a:off x="3011069" y="2586425"/>
            <a:ext cx="5590311" cy="3074823"/>
          </a:xfrm>
        </p:spPr>
        <p:txBody>
          <a:bodyPr>
            <a:normAutofit/>
          </a:bodyPr>
          <a:lstStyle/>
          <a:p>
            <a:r>
              <a:rPr lang="fr-FR" dirty="0" smtClean="0"/>
              <a:t>Axes – thèmes – questions … et articulations entre eux</a:t>
            </a:r>
            <a:endParaRPr lang="fr-FR" dirty="0"/>
          </a:p>
        </p:txBody>
      </p:sp>
      <p:sp>
        <p:nvSpPr>
          <p:cNvPr id="3" name="Espace réservé du numéro de diapositive 2">
            <a:extLst>
              <a:ext uri="{FF2B5EF4-FFF2-40B4-BE49-F238E27FC236}">
                <a16:creationId xmlns="" xmlns:a16="http://schemas.microsoft.com/office/drawing/2014/main" id="{25862E89-9373-D246-8E59-89C5B9F9551A}"/>
              </a:ext>
            </a:extLst>
          </p:cNvPr>
          <p:cNvSpPr>
            <a:spLocks noGrp="1"/>
          </p:cNvSpPr>
          <p:nvPr>
            <p:ph type="sldNum" sz="quarter" idx="12"/>
          </p:nvPr>
        </p:nvSpPr>
        <p:spPr/>
        <p:txBody>
          <a:bodyPr/>
          <a:lstStyle/>
          <a:p>
            <a:fld id="{C6B7B3CB-E3BA-F74C-AB76-86EFC5843CD6}" type="slidenum">
              <a:rPr lang="fr-FR" smtClean="0"/>
              <a:pPr/>
              <a:t>3</a:t>
            </a:fld>
            <a:endParaRPr lang="fr-FR" dirty="0"/>
          </a:p>
        </p:txBody>
      </p:sp>
      <p:pic>
        <p:nvPicPr>
          <p:cNvPr id="6" name="Image 5">
            <a:extLst>
              <a:ext uri="{FF2B5EF4-FFF2-40B4-BE49-F238E27FC236}">
                <a16:creationId xmlns="" xmlns:a16="http://schemas.microsoft.com/office/drawing/2014/main" id="{1E340967-0C51-074A-9A6C-00C23BE888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5263243"/>
            <a:ext cx="2093906" cy="1105582"/>
          </a:xfrm>
          <a:prstGeom prst="rect">
            <a:avLst/>
          </a:prstGeom>
        </p:spPr>
      </p:pic>
    </p:spTree>
    <p:extLst>
      <p:ext uri="{BB962C8B-B14F-4D97-AF65-F5344CB8AC3E}">
        <p14:creationId xmlns:p14="http://schemas.microsoft.com/office/powerpoint/2010/main" val="11788263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r 6"/>
          <p:cNvGrpSpPr/>
          <p:nvPr/>
        </p:nvGrpSpPr>
        <p:grpSpPr>
          <a:xfrm>
            <a:off x="902669" y="199050"/>
            <a:ext cx="525531" cy="171686"/>
            <a:chOff x="5391302" y="1426464"/>
            <a:chExt cx="604579" cy="197510"/>
          </a:xfrm>
          <a:solidFill>
            <a:srgbClr val="E96667"/>
          </a:solidFill>
        </p:grpSpPr>
        <p:sp>
          <p:nvSpPr>
            <p:cNvPr id="8" name="Rectangle 7"/>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 name="Espace réservé du numéro de diapositive 1"/>
          <p:cNvSpPr>
            <a:spLocks noGrp="1"/>
          </p:cNvSpPr>
          <p:nvPr>
            <p:ph type="sldNum" sz="quarter" idx="12"/>
          </p:nvPr>
        </p:nvSpPr>
        <p:spPr/>
        <p:txBody>
          <a:bodyPr/>
          <a:lstStyle/>
          <a:p>
            <a:pPr algn="r"/>
            <a:fld id="{A6E10AE3-19A3-4102-92BB-CBCCB445C80B}" type="slidenum">
              <a:rPr lang="fr-FR" smtClean="0"/>
              <a:pPr algn="r"/>
              <a:t>4</a:t>
            </a:fld>
            <a:endParaRPr lang="fr-FR" dirty="0"/>
          </a:p>
        </p:txBody>
      </p:sp>
      <p:pic>
        <p:nvPicPr>
          <p:cNvPr id="4" name="Image 3">
            <a:extLst>
              <a:ext uri="{FF2B5EF4-FFF2-40B4-BE49-F238E27FC236}">
                <a16:creationId xmlns="" xmlns:a16="http://schemas.microsoft.com/office/drawing/2014/main" id="{1E340967-0C51-074A-9A6C-00C23BE888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445224"/>
            <a:ext cx="2360892" cy="1246551"/>
          </a:xfrm>
          <a:prstGeom prst="rect">
            <a:avLst/>
          </a:prstGeom>
        </p:spPr>
      </p:pic>
      <p:sp>
        <p:nvSpPr>
          <p:cNvPr id="3" name="Rectangle 2">
            <a:extLst>
              <a:ext uri="{FF2B5EF4-FFF2-40B4-BE49-F238E27FC236}">
                <a16:creationId xmlns="" xmlns:a16="http://schemas.microsoft.com/office/drawing/2014/main" id="{E0158C81-EB66-9E43-850A-44CA99AC28A7}"/>
              </a:ext>
            </a:extLst>
          </p:cNvPr>
          <p:cNvSpPr/>
          <p:nvPr/>
        </p:nvSpPr>
        <p:spPr>
          <a:xfrm>
            <a:off x="1547664" y="340479"/>
            <a:ext cx="6355857" cy="584775"/>
          </a:xfrm>
          <a:prstGeom prst="rect">
            <a:avLst/>
          </a:prstGeom>
        </p:spPr>
        <p:txBody>
          <a:bodyPr wrap="square">
            <a:spAutoFit/>
          </a:bodyPr>
          <a:lstStyle/>
          <a:p>
            <a:pPr algn="ctr"/>
            <a:r>
              <a:rPr lang="fr-FR" sz="3200" b="1" dirty="0" smtClean="0">
                <a:solidFill>
                  <a:schemeClr val="accent1">
                    <a:lumMod val="50000"/>
                  </a:schemeClr>
                </a:solidFill>
              </a:rPr>
              <a:t>Seconde </a:t>
            </a:r>
            <a:endParaRPr lang="fr-FR" sz="3200" dirty="0"/>
          </a:p>
        </p:txBody>
      </p:sp>
      <p:sp>
        <p:nvSpPr>
          <p:cNvPr id="10" name="Espace réservé du texte 5">
            <a:extLst>
              <a:ext uri="{FF2B5EF4-FFF2-40B4-BE49-F238E27FC236}">
                <a16:creationId xmlns="" xmlns:a16="http://schemas.microsoft.com/office/drawing/2014/main" id="{A94BB7E6-D744-5940-9DF8-D637BDF76395}"/>
              </a:ext>
            </a:extLst>
          </p:cNvPr>
          <p:cNvSpPr txBox="1">
            <a:spLocks/>
          </p:cNvSpPr>
          <p:nvPr/>
        </p:nvSpPr>
        <p:spPr>
          <a:xfrm>
            <a:off x="558705" y="925254"/>
            <a:ext cx="7344816" cy="4663986"/>
          </a:xfrm>
          <a:prstGeom prst="rect">
            <a:avLst/>
          </a:prstGeom>
          <a:solidFill>
            <a:schemeClr val="bg1"/>
          </a:solidFill>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Roboto Light"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Roboto Light"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Roboto Light"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Roboto Light"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Roboto Light"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Clr>
                <a:srgbClr val="E96667"/>
              </a:buClr>
              <a:buNone/>
            </a:pPr>
            <a:r>
              <a:rPr lang="fr-FR" sz="1800" b="1" dirty="0" smtClean="0">
                <a:solidFill>
                  <a:schemeClr val="accent1">
                    <a:lumMod val="50000"/>
                  </a:schemeClr>
                </a:solidFill>
              </a:rPr>
              <a:t>Environnement, développement, mobilités : les défis </a:t>
            </a:r>
            <a:r>
              <a:rPr lang="fr-FR" sz="1800" b="1" u="sng" dirty="0" smtClean="0">
                <a:solidFill>
                  <a:schemeClr val="accent1">
                    <a:lumMod val="50000"/>
                  </a:schemeClr>
                </a:solidFill>
              </a:rPr>
              <a:t>d’un monde en transition</a:t>
            </a:r>
            <a:r>
              <a:rPr lang="fr-FR" sz="1800" b="1" dirty="0" smtClean="0">
                <a:solidFill>
                  <a:schemeClr val="accent1">
                    <a:lumMod val="50000"/>
                  </a:schemeClr>
                </a:solidFill>
              </a:rPr>
              <a:t> </a:t>
            </a:r>
            <a:r>
              <a:rPr lang="fr-FR" sz="1800" dirty="0" smtClean="0">
                <a:solidFill>
                  <a:schemeClr val="accent1">
                    <a:lumMod val="50000"/>
                  </a:schemeClr>
                </a:solidFill>
              </a:rPr>
              <a:t>(48 heures)</a:t>
            </a:r>
          </a:p>
          <a:p>
            <a:pPr marL="0" indent="0" algn="just">
              <a:buClr>
                <a:srgbClr val="E96667"/>
              </a:buClr>
              <a:buNone/>
            </a:pPr>
            <a:endParaRPr lang="fr-FR" sz="1800" dirty="0" smtClean="0">
              <a:solidFill>
                <a:schemeClr val="accent1">
                  <a:lumMod val="50000"/>
                </a:schemeClr>
              </a:solidFill>
            </a:endParaRPr>
          </a:p>
          <a:p>
            <a:pPr marL="0" indent="0" algn="just">
              <a:buClr>
                <a:srgbClr val="E96667"/>
              </a:buClr>
              <a:buNone/>
            </a:pPr>
            <a:r>
              <a:rPr lang="fr-FR" sz="1800" dirty="0" smtClean="0">
                <a:solidFill>
                  <a:schemeClr val="accent1">
                    <a:lumMod val="50000"/>
                  </a:schemeClr>
                </a:solidFill>
              </a:rPr>
              <a:t>Thème 1 : Sociétés et environnements : des équilibres fragiles (12-14h)</a:t>
            </a:r>
          </a:p>
          <a:p>
            <a:pPr lvl="1" algn="just">
              <a:buClr>
                <a:srgbClr val="E96667"/>
              </a:buClr>
              <a:buFont typeface="Wingdings" pitchFamily="2" charset="2"/>
              <a:buChar char="q"/>
            </a:pPr>
            <a:r>
              <a:rPr lang="fr-FR" sz="1600" dirty="0" smtClean="0">
                <a:solidFill>
                  <a:schemeClr val="accent1">
                    <a:lumMod val="50000"/>
                  </a:schemeClr>
                </a:solidFill>
              </a:rPr>
              <a:t>Les sociétés face aux risques</a:t>
            </a:r>
          </a:p>
          <a:p>
            <a:pPr lvl="1" algn="just">
              <a:buClr>
                <a:srgbClr val="E96667"/>
              </a:buClr>
              <a:buFont typeface="Wingdings" pitchFamily="2" charset="2"/>
              <a:buChar char="q"/>
            </a:pPr>
            <a:r>
              <a:rPr lang="fr-FR" sz="1600" dirty="0" smtClean="0">
                <a:solidFill>
                  <a:schemeClr val="accent1">
                    <a:lumMod val="50000"/>
                  </a:schemeClr>
                </a:solidFill>
              </a:rPr>
              <a:t>Des ressources majeures sous pression : tensions, gestions</a:t>
            </a:r>
          </a:p>
          <a:p>
            <a:pPr lvl="1" algn="just">
              <a:buClr>
                <a:srgbClr val="E96667"/>
              </a:buClr>
              <a:buFont typeface="Wingdings" pitchFamily="2" charset="2"/>
              <a:buChar char="q"/>
            </a:pPr>
            <a:r>
              <a:rPr lang="fr-FR" sz="1600" dirty="0" smtClean="0">
                <a:solidFill>
                  <a:schemeClr val="accent1">
                    <a:lumMod val="50000"/>
                  </a:schemeClr>
                </a:solidFill>
              </a:rPr>
              <a:t>La France : des milieux métropolitains et ultramarins entre valorisation et protection</a:t>
            </a:r>
          </a:p>
          <a:p>
            <a:pPr marL="457200" lvl="1" indent="0" algn="just">
              <a:buClr>
                <a:srgbClr val="E96667"/>
              </a:buClr>
              <a:buNone/>
            </a:pPr>
            <a:endParaRPr lang="fr-FR" sz="1600" dirty="0" smtClean="0">
              <a:solidFill>
                <a:schemeClr val="accent1">
                  <a:lumMod val="50000"/>
                </a:schemeClr>
              </a:solidFill>
            </a:endParaRPr>
          </a:p>
          <a:p>
            <a:pPr marL="0" indent="0" algn="just">
              <a:buClr>
                <a:srgbClr val="E96667"/>
              </a:buClr>
              <a:buNone/>
            </a:pPr>
            <a:r>
              <a:rPr lang="fr-FR" sz="1800" dirty="0" smtClean="0">
                <a:solidFill>
                  <a:schemeClr val="accent1">
                    <a:lumMod val="50000"/>
                  </a:schemeClr>
                </a:solidFill>
              </a:rPr>
              <a:t>Thème 2 : Territoires, populations et développement : quels défis (12-14h)</a:t>
            </a:r>
          </a:p>
          <a:p>
            <a:pPr lvl="1" algn="just">
              <a:buClr>
                <a:srgbClr val="E96667"/>
              </a:buClr>
              <a:buFont typeface="Wingdings" pitchFamily="2" charset="2"/>
              <a:buChar char="q"/>
            </a:pPr>
            <a:r>
              <a:rPr lang="fr-FR" sz="1600" dirty="0" smtClean="0">
                <a:solidFill>
                  <a:schemeClr val="accent1">
                    <a:lumMod val="50000"/>
                  </a:schemeClr>
                </a:solidFill>
              </a:rPr>
              <a:t>Des trajectoires démographiques différenciées : les défis du nombre et du vieillissement</a:t>
            </a:r>
          </a:p>
          <a:p>
            <a:pPr lvl="1" algn="just">
              <a:buClr>
                <a:srgbClr val="E96667"/>
              </a:buClr>
              <a:buFont typeface="Wingdings" pitchFamily="2" charset="2"/>
              <a:buChar char="q"/>
            </a:pPr>
            <a:r>
              <a:rPr lang="fr-FR" sz="1600" dirty="0" smtClean="0">
                <a:solidFill>
                  <a:schemeClr val="accent1">
                    <a:lumMod val="50000"/>
                  </a:schemeClr>
                </a:solidFill>
              </a:rPr>
              <a:t>Développement et inégalités</a:t>
            </a:r>
          </a:p>
          <a:p>
            <a:pPr lvl="1" algn="just">
              <a:buClr>
                <a:srgbClr val="E96667"/>
              </a:buClr>
              <a:buFont typeface="Wingdings" pitchFamily="2" charset="2"/>
              <a:buChar char="q"/>
            </a:pPr>
            <a:r>
              <a:rPr lang="fr-FR" sz="1600" dirty="0" smtClean="0">
                <a:solidFill>
                  <a:schemeClr val="accent1">
                    <a:lumMod val="50000"/>
                  </a:schemeClr>
                </a:solidFill>
              </a:rPr>
              <a:t>La France : dynamiques démographiques, inégalités socio-  			économiques</a:t>
            </a:r>
            <a:endParaRPr lang="fr-FR" sz="1600" dirty="0">
              <a:solidFill>
                <a:schemeClr val="accent1">
                  <a:lumMod val="50000"/>
                </a:schemeClr>
              </a:solidFill>
            </a:endParaRPr>
          </a:p>
        </p:txBody>
      </p:sp>
      <p:sp>
        <p:nvSpPr>
          <p:cNvPr id="5" name="ZoneTexte 4"/>
          <p:cNvSpPr txBox="1"/>
          <p:nvPr/>
        </p:nvSpPr>
        <p:spPr>
          <a:xfrm>
            <a:off x="5868144" y="1357881"/>
            <a:ext cx="1728192" cy="369332"/>
          </a:xfrm>
          <a:prstGeom prst="rect">
            <a:avLst/>
          </a:prstGeom>
          <a:noFill/>
        </p:spPr>
        <p:txBody>
          <a:bodyPr wrap="square" rtlCol="0">
            <a:spAutoFit/>
          </a:bodyPr>
          <a:lstStyle/>
          <a:p>
            <a:r>
              <a:rPr lang="fr-FR" b="1" dirty="0" smtClean="0">
                <a:solidFill>
                  <a:srgbClr val="FF0000"/>
                </a:solidFill>
              </a:rPr>
              <a:t>Axe (année)</a:t>
            </a:r>
            <a:endParaRPr lang="fr-FR" b="1" dirty="0">
              <a:solidFill>
                <a:srgbClr val="FF0000"/>
              </a:solidFill>
            </a:endParaRPr>
          </a:p>
        </p:txBody>
      </p:sp>
      <p:cxnSp>
        <p:nvCxnSpPr>
          <p:cNvPr id="11" name="Connecteur droit avec flèche 10"/>
          <p:cNvCxnSpPr/>
          <p:nvPr/>
        </p:nvCxnSpPr>
        <p:spPr>
          <a:xfrm flipH="1" flipV="1">
            <a:off x="3491880" y="1340768"/>
            <a:ext cx="2376264" cy="20034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4499992" y="2203648"/>
            <a:ext cx="2448272" cy="369332"/>
          </a:xfrm>
          <a:prstGeom prst="rect">
            <a:avLst/>
          </a:prstGeom>
          <a:noFill/>
        </p:spPr>
        <p:txBody>
          <a:bodyPr wrap="square" rtlCol="0">
            <a:spAutoFit/>
          </a:bodyPr>
          <a:lstStyle/>
          <a:p>
            <a:r>
              <a:rPr lang="fr-FR" b="1" dirty="0" smtClean="0">
                <a:solidFill>
                  <a:srgbClr val="FF0000"/>
                </a:solidFill>
              </a:rPr>
              <a:t>Thème (12-14h) </a:t>
            </a:r>
            <a:endParaRPr lang="fr-FR" b="1" dirty="0">
              <a:solidFill>
                <a:srgbClr val="FF0000"/>
              </a:solidFill>
            </a:endParaRPr>
          </a:p>
        </p:txBody>
      </p:sp>
      <p:cxnSp>
        <p:nvCxnSpPr>
          <p:cNvPr id="23" name="Connecteur droit avec flèche 22"/>
          <p:cNvCxnSpPr>
            <a:stCxn id="13" idx="1"/>
          </p:cNvCxnSpPr>
          <p:nvPr/>
        </p:nvCxnSpPr>
        <p:spPr>
          <a:xfrm flipH="1" flipV="1">
            <a:off x="3059832" y="2203648"/>
            <a:ext cx="1440160" cy="18466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ZoneTexte 23"/>
          <p:cNvSpPr txBox="1"/>
          <p:nvPr/>
        </p:nvSpPr>
        <p:spPr>
          <a:xfrm>
            <a:off x="4680012" y="3316342"/>
            <a:ext cx="2052228" cy="369332"/>
          </a:xfrm>
          <a:prstGeom prst="rect">
            <a:avLst/>
          </a:prstGeom>
          <a:noFill/>
        </p:spPr>
        <p:txBody>
          <a:bodyPr wrap="square" rtlCol="0">
            <a:spAutoFit/>
          </a:bodyPr>
          <a:lstStyle/>
          <a:p>
            <a:r>
              <a:rPr lang="fr-FR" b="1" dirty="0" smtClean="0">
                <a:solidFill>
                  <a:srgbClr val="FF0000"/>
                </a:solidFill>
              </a:rPr>
              <a:t>Questions (4-5h)</a:t>
            </a:r>
            <a:endParaRPr lang="fr-FR" b="1" dirty="0">
              <a:solidFill>
                <a:srgbClr val="FF0000"/>
              </a:solidFill>
            </a:endParaRPr>
          </a:p>
        </p:txBody>
      </p:sp>
      <p:cxnSp>
        <p:nvCxnSpPr>
          <p:cNvPr id="26" name="Connecteur droit avec flèche 25"/>
          <p:cNvCxnSpPr/>
          <p:nvPr/>
        </p:nvCxnSpPr>
        <p:spPr>
          <a:xfrm flipH="1" flipV="1">
            <a:off x="2267744" y="3068960"/>
            <a:ext cx="2232248" cy="43204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5617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r 6"/>
          <p:cNvGrpSpPr/>
          <p:nvPr/>
        </p:nvGrpSpPr>
        <p:grpSpPr>
          <a:xfrm>
            <a:off x="902669" y="199050"/>
            <a:ext cx="525531" cy="171686"/>
            <a:chOff x="5391302" y="1426464"/>
            <a:chExt cx="604579" cy="197510"/>
          </a:xfrm>
          <a:solidFill>
            <a:srgbClr val="E96667"/>
          </a:solidFill>
        </p:grpSpPr>
        <p:sp>
          <p:nvSpPr>
            <p:cNvPr id="8" name="Rectangle 7"/>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 name="Espace réservé du numéro de diapositive 1"/>
          <p:cNvSpPr>
            <a:spLocks noGrp="1"/>
          </p:cNvSpPr>
          <p:nvPr>
            <p:ph type="sldNum" sz="quarter" idx="12"/>
          </p:nvPr>
        </p:nvSpPr>
        <p:spPr/>
        <p:txBody>
          <a:bodyPr/>
          <a:lstStyle/>
          <a:p>
            <a:pPr algn="r"/>
            <a:fld id="{A6E10AE3-19A3-4102-92BB-CBCCB445C80B}" type="slidenum">
              <a:rPr lang="fr-FR" smtClean="0"/>
              <a:pPr algn="r"/>
              <a:t>5</a:t>
            </a:fld>
            <a:endParaRPr lang="fr-FR" dirty="0"/>
          </a:p>
        </p:txBody>
      </p:sp>
      <p:pic>
        <p:nvPicPr>
          <p:cNvPr id="4" name="Image 3">
            <a:extLst>
              <a:ext uri="{FF2B5EF4-FFF2-40B4-BE49-F238E27FC236}">
                <a16:creationId xmlns="" xmlns:a16="http://schemas.microsoft.com/office/drawing/2014/main" id="{1E340967-0C51-074A-9A6C-00C23BE888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445224"/>
            <a:ext cx="2360892" cy="1246551"/>
          </a:xfrm>
          <a:prstGeom prst="rect">
            <a:avLst/>
          </a:prstGeom>
        </p:spPr>
      </p:pic>
      <p:sp>
        <p:nvSpPr>
          <p:cNvPr id="3" name="Rectangle 2">
            <a:extLst>
              <a:ext uri="{FF2B5EF4-FFF2-40B4-BE49-F238E27FC236}">
                <a16:creationId xmlns="" xmlns:a16="http://schemas.microsoft.com/office/drawing/2014/main" id="{E0158C81-EB66-9E43-850A-44CA99AC28A7}"/>
              </a:ext>
            </a:extLst>
          </p:cNvPr>
          <p:cNvSpPr/>
          <p:nvPr/>
        </p:nvSpPr>
        <p:spPr>
          <a:xfrm>
            <a:off x="1547664" y="340479"/>
            <a:ext cx="6355857" cy="584775"/>
          </a:xfrm>
          <a:prstGeom prst="rect">
            <a:avLst/>
          </a:prstGeom>
        </p:spPr>
        <p:txBody>
          <a:bodyPr wrap="square">
            <a:spAutoFit/>
          </a:bodyPr>
          <a:lstStyle/>
          <a:p>
            <a:pPr algn="ctr"/>
            <a:r>
              <a:rPr lang="fr-FR" sz="3200" b="1" dirty="0" smtClean="0">
                <a:solidFill>
                  <a:schemeClr val="accent1">
                    <a:lumMod val="50000"/>
                  </a:schemeClr>
                </a:solidFill>
              </a:rPr>
              <a:t>Seconde </a:t>
            </a:r>
            <a:endParaRPr lang="fr-FR" sz="3200" dirty="0"/>
          </a:p>
        </p:txBody>
      </p:sp>
      <p:sp>
        <p:nvSpPr>
          <p:cNvPr id="10" name="Espace réservé du texte 5">
            <a:extLst>
              <a:ext uri="{FF2B5EF4-FFF2-40B4-BE49-F238E27FC236}">
                <a16:creationId xmlns="" xmlns:a16="http://schemas.microsoft.com/office/drawing/2014/main" id="{A94BB7E6-D744-5940-9DF8-D637BDF76395}"/>
              </a:ext>
            </a:extLst>
          </p:cNvPr>
          <p:cNvSpPr txBox="1">
            <a:spLocks/>
          </p:cNvSpPr>
          <p:nvPr/>
        </p:nvSpPr>
        <p:spPr>
          <a:xfrm>
            <a:off x="558705" y="925254"/>
            <a:ext cx="7344816" cy="4663986"/>
          </a:xfrm>
          <a:prstGeom prst="rect">
            <a:avLst/>
          </a:prstGeom>
          <a:solidFill>
            <a:schemeClr val="bg1"/>
          </a:solidFill>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Roboto Light"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Roboto Light"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Roboto Light"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Roboto Light"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Roboto Light"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Clr>
                <a:srgbClr val="E96667"/>
              </a:buClr>
              <a:buNone/>
            </a:pPr>
            <a:r>
              <a:rPr lang="fr-FR" sz="1800" b="1" dirty="0" smtClean="0">
                <a:solidFill>
                  <a:schemeClr val="accent1">
                    <a:lumMod val="50000"/>
                  </a:schemeClr>
                </a:solidFill>
              </a:rPr>
              <a:t>Environnement, développement, mobilités : les défis </a:t>
            </a:r>
            <a:r>
              <a:rPr lang="fr-FR" sz="1800" b="1" u="sng" dirty="0" smtClean="0">
                <a:solidFill>
                  <a:schemeClr val="accent1">
                    <a:lumMod val="50000"/>
                  </a:schemeClr>
                </a:solidFill>
              </a:rPr>
              <a:t>d’un monde en transition</a:t>
            </a:r>
            <a:r>
              <a:rPr lang="fr-FR" sz="1800" b="1" dirty="0" smtClean="0">
                <a:solidFill>
                  <a:schemeClr val="accent1">
                    <a:lumMod val="50000"/>
                  </a:schemeClr>
                </a:solidFill>
              </a:rPr>
              <a:t> </a:t>
            </a:r>
            <a:r>
              <a:rPr lang="fr-FR" sz="1800" dirty="0" smtClean="0">
                <a:solidFill>
                  <a:schemeClr val="accent1">
                    <a:lumMod val="50000"/>
                  </a:schemeClr>
                </a:solidFill>
              </a:rPr>
              <a:t>(48 heures)</a:t>
            </a:r>
          </a:p>
          <a:p>
            <a:pPr marL="0" indent="0" algn="just">
              <a:buClr>
                <a:srgbClr val="E96667"/>
              </a:buClr>
              <a:buNone/>
            </a:pPr>
            <a:endParaRPr lang="fr-FR" sz="1800" dirty="0" smtClean="0">
              <a:solidFill>
                <a:schemeClr val="accent1">
                  <a:lumMod val="50000"/>
                </a:schemeClr>
              </a:solidFill>
            </a:endParaRPr>
          </a:p>
          <a:p>
            <a:pPr marL="0" indent="0" algn="just">
              <a:buClr>
                <a:srgbClr val="E96667"/>
              </a:buClr>
              <a:buNone/>
            </a:pPr>
            <a:r>
              <a:rPr lang="fr-FR" sz="1800" dirty="0" smtClean="0">
                <a:solidFill>
                  <a:schemeClr val="accent1">
                    <a:lumMod val="50000"/>
                  </a:schemeClr>
                </a:solidFill>
              </a:rPr>
              <a:t>Thème 3 : Des mobilités généralisées (12-14h)</a:t>
            </a:r>
          </a:p>
          <a:p>
            <a:pPr lvl="1" algn="just">
              <a:buClr>
                <a:srgbClr val="E96667"/>
              </a:buClr>
              <a:buFont typeface="Wingdings" pitchFamily="2" charset="2"/>
              <a:buChar char="q"/>
            </a:pPr>
            <a:r>
              <a:rPr lang="fr-FR" sz="1600" dirty="0" smtClean="0">
                <a:solidFill>
                  <a:schemeClr val="accent1">
                    <a:lumMod val="50000"/>
                  </a:schemeClr>
                </a:solidFill>
              </a:rPr>
              <a:t>Les migrations internationales</a:t>
            </a:r>
          </a:p>
          <a:p>
            <a:pPr lvl="1" algn="just">
              <a:buClr>
                <a:srgbClr val="E96667"/>
              </a:buClr>
              <a:buFont typeface="Wingdings" pitchFamily="2" charset="2"/>
              <a:buChar char="q"/>
            </a:pPr>
            <a:r>
              <a:rPr lang="fr-FR" sz="1600" dirty="0" smtClean="0">
                <a:solidFill>
                  <a:schemeClr val="accent1">
                    <a:lumMod val="50000"/>
                  </a:schemeClr>
                </a:solidFill>
              </a:rPr>
              <a:t>Les mobilités touristiques internationales</a:t>
            </a:r>
          </a:p>
          <a:p>
            <a:pPr lvl="1" algn="just">
              <a:buClr>
                <a:srgbClr val="E96667"/>
              </a:buClr>
              <a:buFont typeface="Wingdings" pitchFamily="2" charset="2"/>
              <a:buChar char="q"/>
            </a:pPr>
            <a:r>
              <a:rPr lang="fr-FR" sz="1600" dirty="0" smtClean="0">
                <a:solidFill>
                  <a:schemeClr val="accent1">
                    <a:lumMod val="50000"/>
                  </a:schemeClr>
                </a:solidFill>
              </a:rPr>
              <a:t>La France : mobilités, transports et enjeux d’aménagement</a:t>
            </a:r>
          </a:p>
          <a:p>
            <a:pPr marL="457200" lvl="1" indent="0" algn="just">
              <a:buClr>
                <a:srgbClr val="E96667"/>
              </a:buClr>
              <a:buNone/>
            </a:pPr>
            <a:endParaRPr lang="fr-FR" sz="1600" dirty="0" smtClean="0">
              <a:solidFill>
                <a:schemeClr val="accent1">
                  <a:lumMod val="50000"/>
                </a:schemeClr>
              </a:solidFill>
            </a:endParaRPr>
          </a:p>
          <a:p>
            <a:pPr marL="0" indent="0" algn="just">
              <a:buClr>
                <a:srgbClr val="E96667"/>
              </a:buClr>
              <a:buNone/>
            </a:pPr>
            <a:r>
              <a:rPr lang="fr-FR" sz="1800" dirty="0" smtClean="0">
                <a:solidFill>
                  <a:schemeClr val="accent1">
                    <a:lumMod val="50000"/>
                  </a:schemeClr>
                </a:solidFill>
              </a:rPr>
              <a:t>Thème 4 : L’Afrique australe : un espace en profonde mutation (8-10h)</a:t>
            </a:r>
          </a:p>
          <a:p>
            <a:pPr lvl="1" algn="just">
              <a:buClr>
                <a:srgbClr val="E96667"/>
              </a:buClr>
              <a:buFont typeface="Wingdings" pitchFamily="2" charset="2"/>
              <a:buChar char="q"/>
            </a:pPr>
            <a:r>
              <a:rPr lang="fr-FR" sz="1600" dirty="0" smtClean="0">
                <a:solidFill>
                  <a:schemeClr val="accent1">
                    <a:lumMod val="50000"/>
                  </a:schemeClr>
                </a:solidFill>
              </a:rPr>
              <a:t>Des milieux à valoriser et à ménager </a:t>
            </a:r>
          </a:p>
          <a:p>
            <a:pPr lvl="1" algn="just">
              <a:buClr>
                <a:srgbClr val="E96667"/>
              </a:buClr>
              <a:buFont typeface="Wingdings" pitchFamily="2" charset="2"/>
              <a:buChar char="q"/>
            </a:pPr>
            <a:r>
              <a:rPr lang="fr-FR" sz="1600" dirty="0" smtClean="0">
                <a:solidFill>
                  <a:schemeClr val="accent1">
                    <a:lumMod val="50000"/>
                  </a:schemeClr>
                </a:solidFill>
              </a:rPr>
              <a:t>Les défis de la transition et du développement pour des pays inégalement développés</a:t>
            </a:r>
          </a:p>
          <a:p>
            <a:pPr lvl="1" algn="just">
              <a:buClr>
                <a:srgbClr val="E96667"/>
              </a:buClr>
              <a:buFont typeface="Wingdings" pitchFamily="2" charset="2"/>
              <a:buChar char="q"/>
            </a:pPr>
            <a:r>
              <a:rPr lang="fr-FR" sz="1600" dirty="0" smtClean="0">
                <a:solidFill>
                  <a:schemeClr val="accent1">
                    <a:lumMod val="50000"/>
                  </a:schemeClr>
                </a:solidFill>
              </a:rPr>
              <a:t>Des territoires traversés et remodelés par des mobilités complexes</a:t>
            </a:r>
            <a:endParaRPr lang="fr-FR" sz="1600" dirty="0">
              <a:solidFill>
                <a:schemeClr val="accent1">
                  <a:lumMod val="50000"/>
                </a:schemeClr>
              </a:solidFill>
            </a:endParaRPr>
          </a:p>
        </p:txBody>
      </p:sp>
      <p:sp>
        <p:nvSpPr>
          <p:cNvPr id="5" name="ZoneTexte 4"/>
          <p:cNvSpPr txBox="1"/>
          <p:nvPr/>
        </p:nvSpPr>
        <p:spPr>
          <a:xfrm>
            <a:off x="7020272" y="2996952"/>
            <a:ext cx="1800200" cy="369332"/>
          </a:xfrm>
          <a:prstGeom prst="rect">
            <a:avLst/>
          </a:prstGeom>
          <a:noFill/>
        </p:spPr>
        <p:txBody>
          <a:bodyPr wrap="square" rtlCol="0">
            <a:spAutoFit/>
          </a:bodyPr>
          <a:lstStyle/>
          <a:p>
            <a:r>
              <a:rPr lang="fr-FR" b="1" dirty="0" smtClean="0">
                <a:solidFill>
                  <a:srgbClr val="FF0000"/>
                </a:solidFill>
              </a:rPr>
              <a:t>Thème conclusif</a:t>
            </a:r>
            <a:endParaRPr lang="fr-FR" b="1" dirty="0">
              <a:solidFill>
                <a:srgbClr val="FF0000"/>
              </a:solidFill>
            </a:endParaRPr>
          </a:p>
        </p:txBody>
      </p:sp>
      <p:cxnSp>
        <p:nvCxnSpPr>
          <p:cNvPr id="11" name="Connecteur droit avec flèche 10"/>
          <p:cNvCxnSpPr/>
          <p:nvPr/>
        </p:nvCxnSpPr>
        <p:spPr>
          <a:xfrm flipH="1">
            <a:off x="4725592" y="3181618"/>
            <a:ext cx="2294680" cy="24738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5971836" y="3694402"/>
            <a:ext cx="2560603" cy="369332"/>
          </a:xfrm>
          <a:prstGeom prst="rect">
            <a:avLst/>
          </a:prstGeom>
          <a:noFill/>
        </p:spPr>
        <p:txBody>
          <a:bodyPr wrap="square" rtlCol="0">
            <a:spAutoFit/>
          </a:bodyPr>
          <a:lstStyle/>
          <a:p>
            <a:r>
              <a:rPr lang="fr-FR" b="1" dirty="0" smtClean="0">
                <a:solidFill>
                  <a:srgbClr val="FF0000"/>
                </a:solidFill>
              </a:rPr>
              <a:t>Mobilisation du thème 1</a:t>
            </a:r>
            <a:endParaRPr lang="fr-FR" b="1" dirty="0">
              <a:solidFill>
                <a:srgbClr val="FF0000"/>
              </a:solidFill>
            </a:endParaRPr>
          </a:p>
        </p:txBody>
      </p:sp>
      <p:cxnSp>
        <p:nvCxnSpPr>
          <p:cNvPr id="14" name="Connecteur droit avec flèche 13"/>
          <p:cNvCxnSpPr/>
          <p:nvPr/>
        </p:nvCxnSpPr>
        <p:spPr>
          <a:xfrm flipH="1">
            <a:off x="4725592" y="3879068"/>
            <a:ext cx="121456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5872932" y="4210907"/>
            <a:ext cx="2731516" cy="369332"/>
          </a:xfrm>
          <a:prstGeom prst="rect">
            <a:avLst/>
          </a:prstGeom>
          <a:noFill/>
        </p:spPr>
        <p:txBody>
          <a:bodyPr wrap="square" rtlCol="0">
            <a:spAutoFit/>
          </a:bodyPr>
          <a:lstStyle/>
          <a:p>
            <a:r>
              <a:rPr lang="fr-FR" b="1" dirty="0" smtClean="0">
                <a:solidFill>
                  <a:srgbClr val="FF0000"/>
                </a:solidFill>
              </a:rPr>
              <a:t>Mobilisation du thème 2</a:t>
            </a:r>
            <a:endParaRPr lang="fr-FR" b="1" dirty="0">
              <a:solidFill>
                <a:srgbClr val="FF0000"/>
              </a:solidFill>
            </a:endParaRPr>
          </a:p>
        </p:txBody>
      </p:sp>
      <p:cxnSp>
        <p:nvCxnSpPr>
          <p:cNvPr id="18" name="Connecteur droit avec flèche 17"/>
          <p:cNvCxnSpPr/>
          <p:nvPr/>
        </p:nvCxnSpPr>
        <p:spPr>
          <a:xfrm flipH="1">
            <a:off x="3635896" y="4365104"/>
            <a:ext cx="2237036"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7452320" y="4756502"/>
            <a:ext cx="1440160" cy="646331"/>
          </a:xfrm>
          <a:prstGeom prst="rect">
            <a:avLst/>
          </a:prstGeom>
          <a:noFill/>
        </p:spPr>
        <p:txBody>
          <a:bodyPr wrap="square" rtlCol="0">
            <a:spAutoFit/>
          </a:bodyPr>
          <a:lstStyle/>
          <a:p>
            <a:r>
              <a:rPr lang="fr-FR" b="1" dirty="0" smtClean="0">
                <a:solidFill>
                  <a:srgbClr val="FF0000"/>
                </a:solidFill>
              </a:rPr>
              <a:t>Mobilisation du thème 3</a:t>
            </a:r>
            <a:endParaRPr lang="fr-FR" b="1" dirty="0">
              <a:solidFill>
                <a:srgbClr val="FF0000"/>
              </a:solidFill>
            </a:endParaRPr>
          </a:p>
        </p:txBody>
      </p:sp>
      <p:cxnSp>
        <p:nvCxnSpPr>
          <p:cNvPr id="21" name="Connecteur droit avec flèche 20"/>
          <p:cNvCxnSpPr/>
          <p:nvPr/>
        </p:nvCxnSpPr>
        <p:spPr>
          <a:xfrm flipH="1" flipV="1">
            <a:off x="6300192" y="4837802"/>
            <a:ext cx="1152128" cy="10336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938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16"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r 6"/>
          <p:cNvGrpSpPr/>
          <p:nvPr/>
        </p:nvGrpSpPr>
        <p:grpSpPr>
          <a:xfrm>
            <a:off x="902669" y="199050"/>
            <a:ext cx="525531" cy="171686"/>
            <a:chOff x="5391302" y="1426464"/>
            <a:chExt cx="604579" cy="197510"/>
          </a:xfrm>
          <a:solidFill>
            <a:srgbClr val="E96667"/>
          </a:solidFill>
        </p:grpSpPr>
        <p:sp>
          <p:nvSpPr>
            <p:cNvPr id="8" name="Rectangle 7"/>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 name="Rectangle 8"/>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sp>
        <p:nvSpPr>
          <p:cNvPr id="2" name="Espace réservé du numéro de diapositive 1"/>
          <p:cNvSpPr>
            <a:spLocks noGrp="1"/>
          </p:cNvSpPr>
          <p:nvPr>
            <p:ph type="sldNum" sz="quarter" idx="12"/>
          </p:nvPr>
        </p:nvSpPr>
        <p:spPr/>
        <p:txBody>
          <a:bodyPr/>
          <a:lstStyle/>
          <a:p>
            <a:pPr algn="r"/>
            <a:fld id="{A6E10AE3-19A3-4102-92BB-CBCCB445C80B}" type="slidenum">
              <a:rPr lang="fr-FR" smtClean="0">
                <a:solidFill>
                  <a:prstClr val="black"/>
                </a:solidFill>
              </a:rPr>
              <a:pPr algn="r"/>
              <a:t>6</a:t>
            </a:fld>
            <a:endParaRPr lang="fr-FR" dirty="0">
              <a:solidFill>
                <a:prstClr val="black"/>
              </a:solidFill>
            </a:endParaRPr>
          </a:p>
        </p:txBody>
      </p:sp>
      <p:pic>
        <p:nvPicPr>
          <p:cNvPr id="4" name="Image 3">
            <a:extLst>
              <a:ext uri="{FF2B5EF4-FFF2-40B4-BE49-F238E27FC236}">
                <a16:creationId xmlns="" xmlns:a16="http://schemas.microsoft.com/office/drawing/2014/main" id="{1E340967-0C51-074A-9A6C-00C23BE888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445224"/>
            <a:ext cx="2360892" cy="1246551"/>
          </a:xfrm>
          <a:prstGeom prst="rect">
            <a:avLst/>
          </a:prstGeom>
        </p:spPr>
      </p:pic>
      <p:sp>
        <p:nvSpPr>
          <p:cNvPr id="3" name="Rectangle 2">
            <a:extLst>
              <a:ext uri="{FF2B5EF4-FFF2-40B4-BE49-F238E27FC236}">
                <a16:creationId xmlns="" xmlns:a16="http://schemas.microsoft.com/office/drawing/2014/main" id="{E0158C81-EB66-9E43-850A-44CA99AC28A7}"/>
              </a:ext>
            </a:extLst>
          </p:cNvPr>
          <p:cNvSpPr/>
          <p:nvPr/>
        </p:nvSpPr>
        <p:spPr>
          <a:xfrm>
            <a:off x="1475656" y="284893"/>
            <a:ext cx="6427865" cy="1077218"/>
          </a:xfrm>
          <a:prstGeom prst="rect">
            <a:avLst/>
          </a:prstGeom>
        </p:spPr>
        <p:txBody>
          <a:bodyPr wrap="square">
            <a:spAutoFit/>
          </a:bodyPr>
          <a:lstStyle/>
          <a:p>
            <a:r>
              <a:rPr lang="fr-FR" sz="3200" b="1" dirty="0">
                <a:solidFill>
                  <a:srgbClr val="4F81BD">
                    <a:lumMod val="50000"/>
                  </a:srgbClr>
                </a:solidFill>
              </a:rPr>
              <a:t>Chaque année : axe – thèmes - questions</a:t>
            </a:r>
          </a:p>
        </p:txBody>
      </p:sp>
      <p:sp>
        <p:nvSpPr>
          <p:cNvPr id="10" name="Espace réservé du texte 5">
            <a:extLst>
              <a:ext uri="{FF2B5EF4-FFF2-40B4-BE49-F238E27FC236}">
                <a16:creationId xmlns="" xmlns:a16="http://schemas.microsoft.com/office/drawing/2014/main" id="{A94BB7E6-D744-5940-9DF8-D637BDF76395}"/>
              </a:ext>
            </a:extLst>
          </p:cNvPr>
          <p:cNvSpPr txBox="1">
            <a:spLocks/>
          </p:cNvSpPr>
          <p:nvPr/>
        </p:nvSpPr>
        <p:spPr>
          <a:xfrm>
            <a:off x="558704" y="1362111"/>
            <a:ext cx="8189759" cy="4227129"/>
          </a:xfrm>
          <a:prstGeom prst="rect">
            <a:avLst/>
          </a:prstGeom>
          <a:solidFill>
            <a:schemeClr val="bg1"/>
          </a:solidFill>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Roboto Light"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Roboto Light"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Roboto Light"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Roboto Light"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Roboto Light"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Clr>
                <a:srgbClr val="E96667"/>
              </a:buClr>
              <a:buNone/>
            </a:pPr>
            <a:r>
              <a:rPr lang="fr-FR" sz="1600" dirty="0">
                <a:solidFill>
                  <a:srgbClr val="4F81BD">
                    <a:lumMod val="50000"/>
                  </a:srgbClr>
                </a:solidFill>
              </a:rPr>
              <a:t>Thème 1 : Sociétés et  environnements: des équilibres </a:t>
            </a:r>
            <a:r>
              <a:rPr lang="fr-FR" sz="1600" dirty="0" smtClean="0">
                <a:solidFill>
                  <a:srgbClr val="4F81BD">
                    <a:lumMod val="50000"/>
                  </a:srgbClr>
                </a:solidFill>
              </a:rPr>
              <a:t>fragiles (12-14 heures) </a:t>
            </a:r>
            <a:endParaRPr lang="fr-FR" sz="1600" dirty="0">
              <a:solidFill>
                <a:srgbClr val="4F81BD">
                  <a:lumMod val="50000"/>
                </a:srgbClr>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200" y="1700808"/>
            <a:ext cx="6475321" cy="4367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oneTexte 4"/>
          <p:cNvSpPr txBox="1"/>
          <p:nvPr/>
        </p:nvSpPr>
        <p:spPr>
          <a:xfrm>
            <a:off x="272632" y="1764104"/>
            <a:ext cx="936104" cy="1169551"/>
          </a:xfrm>
          <a:prstGeom prst="rect">
            <a:avLst/>
          </a:prstGeom>
          <a:noFill/>
        </p:spPr>
        <p:txBody>
          <a:bodyPr wrap="square" rtlCol="0">
            <a:spAutoFit/>
          </a:bodyPr>
          <a:lstStyle/>
          <a:p>
            <a:r>
              <a:rPr lang="fr-FR" sz="1400" b="1" dirty="0" smtClean="0">
                <a:solidFill>
                  <a:srgbClr val="FF0000"/>
                </a:solidFill>
              </a:rPr>
              <a:t>Des questions pour traiter le thème </a:t>
            </a:r>
            <a:endParaRPr lang="fr-FR" sz="1400" b="1" dirty="0">
              <a:solidFill>
                <a:srgbClr val="FF0000"/>
              </a:solidFill>
            </a:endParaRPr>
          </a:p>
        </p:txBody>
      </p:sp>
      <p:cxnSp>
        <p:nvCxnSpPr>
          <p:cNvPr id="12" name="Connecteur droit avec flèche 11"/>
          <p:cNvCxnSpPr/>
          <p:nvPr/>
        </p:nvCxnSpPr>
        <p:spPr>
          <a:xfrm flipV="1">
            <a:off x="1180446" y="2330732"/>
            <a:ext cx="871274" cy="42261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8028384" y="2060848"/>
            <a:ext cx="936104" cy="1384995"/>
          </a:xfrm>
          <a:prstGeom prst="rect">
            <a:avLst/>
          </a:prstGeom>
          <a:noFill/>
        </p:spPr>
        <p:txBody>
          <a:bodyPr wrap="square" rtlCol="0">
            <a:spAutoFit/>
          </a:bodyPr>
          <a:lstStyle/>
          <a:p>
            <a:r>
              <a:rPr lang="fr-FR" sz="1400" b="1" dirty="0" smtClean="0">
                <a:solidFill>
                  <a:srgbClr val="FF0000"/>
                </a:solidFill>
              </a:rPr>
              <a:t>Un guide qui ne constitue pas le « programme »</a:t>
            </a:r>
            <a:endParaRPr lang="fr-FR" sz="1400" b="1" dirty="0">
              <a:solidFill>
                <a:srgbClr val="FF0000"/>
              </a:solidFill>
            </a:endParaRPr>
          </a:p>
        </p:txBody>
      </p:sp>
      <p:cxnSp>
        <p:nvCxnSpPr>
          <p:cNvPr id="15" name="Connecteur droit avec flèche 14"/>
          <p:cNvCxnSpPr/>
          <p:nvPr/>
        </p:nvCxnSpPr>
        <p:spPr>
          <a:xfrm flipH="1" flipV="1">
            <a:off x="7308304" y="2204864"/>
            <a:ext cx="720080" cy="14401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140638" y="3503436"/>
            <a:ext cx="1118994" cy="954107"/>
          </a:xfrm>
          <a:prstGeom prst="rect">
            <a:avLst/>
          </a:prstGeom>
          <a:noFill/>
        </p:spPr>
        <p:txBody>
          <a:bodyPr wrap="square" rtlCol="0">
            <a:spAutoFit/>
          </a:bodyPr>
          <a:lstStyle/>
          <a:p>
            <a:r>
              <a:rPr lang="fr-FR" sz="1400" b="1" dirty="0" smtClean="0">
                <a:solidFill>
                  <a:srgbClr val="FF0000"/>
                </a:solidFill>
              </a:rPr>
              <a:t>Des études de cas pour aborder les questions</a:t>
            </a:r>
            <a:endParaRPr lang="fr-FR" sz="1400" b="1" dirty="0">
              <a:solidFill>
                <a:srgbClr val="FF0000"/>
              </a:solidFill>
            </a:endParaRPr>
          </a:p>
        </p:txBody>
      </p:sp>
      <p:cxnSp>
        <p:nvCxnSpPr>
          <p:cNvPr id="18" name="Connecteur droit avec flèche 17"/>
          <p:cNvCxnSpPr/>
          <p:nvPr/>
        </p:nvCxnSpPr>
        <p:spPr>
          <a:xfrm>
            <a:off x="1180446" y="4221088"/>
            <a:ext cx="29521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1763688" y="5760722"/>
            <a:ext cx="3168352" cy="523220"/>
          </a:xfrm>
          <a:prstGeom prst="rect">
            <a:avLst/>
          </a:prstGeom>
          <a:noFill/>
        </p:spPr>
        <p:txBody>
          <a:bodyPr wrap="square" rtlCol="0">
            <a:spAutoFit/>
          </a:bodyPr>
          <a:lstStyle/>
          <a:p>
            <a:r>
              <a:rPr lang="fr-FR" sz="1400" b="1" dirty="0" smtClean="0">
                <a:solidFill>
                  <a:srgbClr val="FF0000"/>
                </a:solidFill>
              </a:rPr>
              <a:t>Comment les enjeux abordés par les questions se manifestent-ils en </a:t>
            </a:r>
            <a:r>
              <a:rPr lang="fr-FR" sz="1400" b="1" dirty="0">
                <a:solidFill>
                  <a:srgbClr val="FF0000"/>
                </a:solidFill>
              </a:rPr>
              <a:t>F</a:t>
            </a:r>
            <a:r>
              <a:rPr lang="fr-FR" sz="1400" b="1" dirty="0" smtClean="0">
                <a:solidFill>
                  <a:srgbClr val="FF0000"/>
                </a:solidFill>
              </a:rPr>
              <a:t>rance </a:t>
            </a:r>
            <a:endParaRPr lang="fr-FR" sz="1400" b="1" dirty="0">
              <a:solidFill>
                <a:srgbClr val="FF0000"/>
              </a:solidFill>
            </a:endParaRPr>
          </a:p>
        </p:txBody>
      </p:sp>
      <p:cxnSp>
        <p:nvCxnSpPr>
          <p:cNvPr id="23" name="Connecteur droit avec flèche 22"/>
          <p:cNvCxnSpPr/>
          <p:nvPr/>
        </p:nvCxnSpPr>
        <p:spPr>
          <a:xfrm flipH="1" flipV="1">
            <a:off x="2627784" y="5445224"/>
            <a:ext cx="288032" cy="31549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Accolade fermante 27"/>
          <p:cNvSpPr/>
          <p:nvPr/>
        </p:nvSpPr>
        <p:spPr>
          <a:xfrm>
            <a:off x="7903521" y="3884653"/>
            <a:ext cx="124863" cy="1876069"/>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9" name="ZoneTexte 28"/>
          <p:cNvSpPr txBox="1"/>
          <p:nvPr/>
        </p:nvSpPr>
        <p:spPr>
          <a:xfrm>
            <a:off x="8028384" y="4149080"/>
            <a:ext cx="1008112" cy="738664"/>
          </a:xfrm>
          <a:prstGeom prst="rect">
            <a:avLst/>
          </a:prstGeom>
          <a:noFill/>
        </p:spPr>
        <p:txBody>
          <a:bodyPr wrap="square" rtlCol="0">
            <a:spAutoFit/>
          </a:bodyPr>
          <a:lstStyle/>
          <a:p>
            <a:r>
              <a:rPr lang="fr-FR" sz="1400" b="1" dirty="0" smtClean="0">
                <a:solidFill>
                  <a:srgbClr val="FF0000"/>
                </a:solidFill>
              </a:rPr>
              <a:t>Démarche multi</a:t>
            </a:r>
          </a:p>
          <a:p>
            <a:r>
              <a:rPr lang="fr-FR" sz="1400" b="1" dirty="0" smtClean="0">
                <a:solidFill>
                  <a:srgbClr val="FF0000"/>
                </a:solidFill>
              </a:rPr>
              <a:t>scalaire</a:t>
            </a:r>
            <a:endParaRPr lang="fr-FR" sz="1400" b="1" dirty="0">
              <a:solidFill>
                <a:srgbClr val="FF0000"/>
              </a:solidFill>
            </a:endParaRPr>
          </a:p>
        </p:txBody>
      </p:sp>
    </p:spTree>
    <p:extLst>
      <p:ext uri="{BB962C8B-B14F-4D97-AF65-F5344CB8AC3E}">
        <p14:creationId xmlns:p14="http://schemas.microsoft.com/office/powerpoint/2010/main" val="4073605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16" grpId="0"/>
      <p:bldP spid="19" grpId="0"/>
      <p:bldP spid="28" grpId="0" animBg="1"/>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r 6"/>
          <p:cNvGrpSpPr/>
          <p:nvPr/>
        </p:nvGrpSpPr>
        <p:grpSpPr>
          <a:xfrm>
            <a:off x="902669" y="199050"/>
            <a:ext cx="525531" cy="171686"/>
            <a:chOff x="5391302" y="1426464"/>
            <a:chExt cx="604579" cy="197510"/>
          </a:xfrm>
          <a:solidFill>
            <a:srgbClr val="E96667"/>
          </a:solidFill>
        </p:grpSpPr>
        <p:sp>
          <p:nvSpPr>
            <p:cNvPr id="8" name="Rectangle 7"/>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 name="Rectangle 8"/>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sp>
        <p:nvSpPr>
          <p:cNvPr id="2" name="Espace réservé du numéro de diapositive 1"/>
          <p:cNvSpPr>
            <a:spLocks noGrp="1"/>
          </p:cNvSpPr>
          <p:nvPr>
            <p:ph type="sldNum" sz="quarter" idx="12"/>
          </p:nvPr>
        </p:nvSpPr>
        <p:spPr/>
        <p:txBody>
          <a:bodyPr/>
          <a:lstStyle/>
          <a:p>
            <a:pPr algn="r"/>
            <a:fld id="{A6E10AE3-19A3-4102-92BB-CBCCB445C80B}" type="slidenum">
              <a:rPr lang="fr-FR" smtClean="0">
                <a:solidFill>
                  <a:prstClr val="black"/>
                </a:solidFill>
              </a:rPr>
              <a:pPr algn="r"/>
              <a:t>7</a:t>
            </a:fld>
            <a:endParaRPr lang="fr-FR" dirty="0">
              <a:solidFill>
                <a:prstClr val="black"/>
              </a:solidFill>
            </a:endParaRPr>
          </a:p>
        </p:txBody>
      </p:sp>
      <p:pic>
        <p:nvPicPr>
          <p:cNvPr id="4" name="Image 3">
            <a:extLst>
              <a:ext uri="{FF2B5EF4-FFF2-40B4-BE49-F238E27FC236}">
                <a16:creationId xmlns="" xmlns:a16="http://schemas.microsoft.com/office/drawing/2014/main" id="{1E340967-0C51-074A-9A6C-00C23BE888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445224"/>
            <a:ext cx="2360892" cy="1246551"/>
          </a:xfrm>
          <a:prstGeom prst="rect">
            <a:avLst/>
          </a:prstGeom>
        </p:spPr>
      </p:pic>
      <p:sp>
        <p:nvSpPr>
          <p:cNvPr id="3" name="Rectangle 2">
            <a:extLst>
              <a:ext uri="{FF2B5EF4-FFF2-40B4-BE49-F238E27FC236}">
                <a16:creationId xmlns="" xmlns:a16="http://schemas.microsoft.com/office/drawing/2014/main" id="{E0158C81-EB66-9E43-850A-44CA99AC28A7}"/>
              </a:ext>
            </a:extLst>
          </p:cNvPr>
          <p:cNvSpPr/>
          <p:nvPr/>
        </p:nvSpPr>
        <p:spPr>
          <a:xfrm>
            <a:off x="1547664" y="340479"/>
            <a:ext cx="6355857" cy="584775"/>
          </a:xfrm>
          <a:prstGeom prst="rect">
            <a:avLst/>
          </a:prstGeom>
        </p:spPr>
        <p:txBody>
          <a:bodyPr wrap="square">
            <a:spAutoFit/>
          </a:bodyPr>
          <a:lstStyle/>
          <a:p>
            <a:pPr algn="ctr"/>
            <a:r>
              <a:rPr lang="fr-FR" sz="3200" b="1" dirty="0" smtClean="0">
                <a:solidFill>
                  <a:srgbClr val="4F81BD">
                    <a:lumMod val="50000"/>
                  </a:srgbClr>
                </a:solidFill>
              </a:rPr>
              <a:t>Première voie générale</a:t>
            </a:r>
            <a:endParaRPr lang="fr-FR" sz="3200" dirty="0">
              <a:solidFill>
                <a:prstClr val="black"/>
              </a:solidFill>
            </a:endParaRPr>
          </a:p>
        </p:txBody>
      </p:sp>
      <p:sp>
        <p:nvSpPr>
          <p:cNvPr id="10" name="Espace réservé du texte 5">
            <a:extLst>
              <a:ext uri="{FF2B5EF4-FFF2-40B4-BE49-F238E27FC236}">
                <a16:creationId xmlns="" xmlns:a16="http://schemas.microsoft.com/office/drawing/2014/main" id="{A94BB7E6-D744-5940-9DF8-D637BDF76395}"/>
              </a:ext>
            </a:extLst>
          </p:cNvPr>
          <p:cNvSpPr txBox="1">
            <a:spLocks/>
          </p:cNvSpPr>
          <p:nvPr/>
        </p:nvSpPr>
        <p:spPr>
          <a:xfrm>
            <a:off x="558705" y="925254"/>
            <a:ext cx="7344816" cy="4663986"/>
          </a:xfrm>
          <a:prstGeom prst="rect">
            <a:avLst/>
          </a:prstGeom>
          <a:solidFill>
            <a:schemeClr val="bg1"/>
          </a:solidFill>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Roboto Light"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Roboto Light"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Roboto Light"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Roboto Light"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Roboto Light"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Clr>
                <a:srgbClr val="E96667"/>
              </a:buClr>
              <a:buFont typeface="Arial" panose="020B0604020202020204" pitchFamily="34" charset="0"/>
              <a:buNone/>
            </a:pPr>
            <a:r>
              <a:rPr lang="fr-FR" sz="1800" b="1" dirty="0" smtClean="0">
                <a:solidFill>
                  <a:srgbClr val="4F81BD">
                    <a:lumMod val="50000"/>
                  </a:srgbClr>
                </a:solidFill>
              </a:rPr>
              <a:t>Les dynamiques d’un monde en </a:t>
            </a:r>
            <a:r>
              <a:rPr lang="fr-FR" sz="1800" b="1" u="sng" dirty="0" smtClean="0">
                <a:solidFill>
                  <a:srgbClr val="4F81BD">
                    <a:lumMod val="50000"/>
                  </a:srgbClr>
                </a:solidFill>
              </a:rPr>
              <a:t>recomposition</a:t>
            </a:r>
            <a:r>
              <a:rPr lang="fr-FR" sz="1800" b="1" dirty="0" smtClean="0">
                <a:solidFill>
                  <a:srgbClr val="4F81BD">
                    <a:lumMod val="50000"/>
                  </a:srgbClr>
                </a:solidFill>
              </a:rPr>
              <a:t> </a:t>
            </a:r>
            <a:r>
              <a:rPr lang="fr-FR" sz="1800" dirty="0" smtClean="0">
                <a:solidFill>
                  <a:srgbClr val="4F81BD">
                    <a:lumMod val="50000"/>
                  </a:srgbClr>
                </a:solidFill>
              </a:rPr>
              <a:t>(48 heures)</a:t>
            </a:r>
          </a:p>
          <a:p>
            <a:pPr marL="0" indent="0" algn="just">
              <a:buClr>
                <a:srgbClr val="E96667"/>
              </a:buClr>
              <a:buFont typeface="Arial" panose="020B0604020202020204" pitchFamily="34" charset="0"/>
              <a:buNone/>
            </a:pPr>
            <a:endParaRPr lang="fr-FR" sz="1800" dirty="0" smtClean="0">
              <a:solidFill>
                <a:srgbClr val="4F81BD">
                  <a:lumMod val="50000"/>
                </a:srgbClr>
              </a:solidFill>
            </a:endParaRPr>
          </a:p>
          <a:p>
            <a:pPr marL="0" indent="0" algn="just">
              <a:buClr>
                <a:srgbClr val="E96667"/>
              </a:buClr>
              <a:buFont typeface="Arial" panose="020B0604020202020204" pitchFamily="34" charset="0"/>
              <a:buNone/>
            </a:pPr>
            <a:r>
              <a:rPr lang="fr-FR" sz="1800" dirty="0" smtClean="0">
                <a:solidFill>
                  <a:srgbClr val="4F81BD">
                    <a:lumMod val="50000"/>
                  </a:srgbClr>
                </a:solidFill>
              </a:rPr>
              <a:t>Thème 1 : La métropolisation : un processus mondial différencié (12-14h)</a:t>
            </a:r>
          </a:p>
          <a:p>
            <a:pPr lvl="1" algn="just">
              <a:buClr>
                <a:srgbClr val="E96667"/>
              </a:buClr>
              <a:buFont typeface="Wingdings" pitchFamily="2" charset="2"/>
              <a:buChar char="q"/>
            </a:pPr>
            <a:r>
              <a:rPr lang="fr-FR" sz="1600" dirty="0" smtClean="0">
                <a:solidFill>
                  <a:srgbClr val="4F81BD">
                    <a:lumMod val="50000"/>
                  </a:srgbClr>
                </a:solidFill>
              </a:rPr>
              <a:t>Les villes à l’échelle mondiale : le poids croissant des métropoles</a:t>
            </a:r>
          </a:p>
          <a:p>
            <a:pPr lvl="1" algn="just">
              <a:buClr>
                <a:srgbClr val="E96667"/>
              </a:buClr>
              <a:buFont typeface="Wingdings" pitchFamily="2" charset="2"/>
              <a:buChar char="q"/>
            </a:pPr>
            <a:r>
              <a:rPr lang="fr-FR" sz="1600" dirty="0" smtClean="0">
                <a:solidFill>
                  <a:srgbClr val="4F81BD">
                    <a:lumMod val="50000"/>
                  </a:srgbClr>
                </a:solidFill>
              </a:rPr>
              <a:t>Des métropoles inégales et en mutation</a:t>
            </a:r>
          </a:p>
          <a:p>
            <a:pPr lvl="1" algn="just">
              <a:buClr>
                <a:srgbClr val="E96667"/>
              </a:buClr>
              <a:buFont typeface="Wingdings" pitchFamily="2" charset="2"/>
              <a:buChar char="q"/>
            </a:pPr>
            <a:r>
              <a:rPr lang="fr-FR" sz="1600" dirty="0" smtClean="0">
                <a:solidFill>
                  <a:srgbClr val="4F81BD">
                    <a:lumMod val="50000"/>
                  </a:srgbClr>
                </a:solidFill>
              </a:rPr>
              <a:t>La France : la métropolisation et ses effets</a:t>
            </a:r>
          </a:p>
          <a:p>
            <a:pPr marL="457200" lvl="1" indent="0" algn="just">
              <a:buClr>
                <a:srgbClr val="E96667"/>
              </a:buClr>
              <a:buFont typeface="Arial" panose="020B0604020202020204" pitchFamily="34" charset="0"/>
              <a:buNone/>
            </a:pPr>
            <a:endParaRPr lang="fr-FR" sz="1600" dirty="0" smtClean="0">
              <a:solidFill>
                <a:srgbClr val="4F81BD">
                  <a:lumMod val="50000"/>
                </a:srgbClr>
              </a:solidFill>
            </a:endParaRPr>
          </a:p>
          <a:p>
            <a:pPr marL="0" indent="0" algn="just">
              <a:buClr>
                <a:srgbClr val="E96667"/>
              </a:buClr>
              <a:buFont typeface="Arial" panose="020B0604020202020204" pitchFamily="34" charset="0"/>
              <a:buNone/>
            </a:pPr>
            <a:r>
              <a:rPr lang="fr-FR" sz="1800" dirty="0" smtClean="0">
                <a:solidFill>
                  <a:srgbClr val="4F81BD">
                    <a:lumMod val="50000"/>
                  </a:srgbClr>
                </a:solidFill>
              </a:rPr>
              <a:t>Thème 2 : Une diversification des espaces et des acteurs de la production (12-14h)</a:t>
            </a:r>
          </a:p>
          <a:p>
            <a:pPr lvl="1" algn="just">
              <a:buClr>
                <a:srgbClr val="E96667"/>
              </a:buClr>
              <a:buFont typeface="Wingdings" pitchFamily="2" charset="2"/>
              <a:buChar char="q"/>
            </a:pPr>
            <a:r>
              <a:rPr lang="fr-FR" sz="1600" dirty="0" smtClean="0">
                <a:solidFill>
                  <a:srgbClr val="4F81BD">
                    <a:lumMod val="50000"/>
                  </a:srgbClr>
                </a:solidFill>
              </a:rPr>
              <a:t>Les espaces de production dans le monde : une diversité croissante dans le monde</a:t>
            </a:r>
          </a:p>
          <a:p>
            <a:pPr lvl="1" algn="just">
              <a:buClr>
                <a:srgbClr val="E96667"/>
              </a:buClr>
              <a:buFont typeface="Wingdings" pitchFamily="2" charset="2"/>
              <a:buChar char="q"/>
            </a:pPr>
            <a:r>
              <a:rPr lang="fr-FR" sz="1600" dirty="0" smtClean="0">
                <a:solidFill>
                  <a:srgbClr val="4F81BD">
                    <a:lumMod val="50000"/>
                  </a:srgbClr>
                </a:solidFill>
              </a:rPr>
              <a:t>Métropolisation, littoralisation des espaces productifs et accroissement des flux</a:t>
            </a:r>
          </a:p>
          <a:p>
            <a:pPr lvl="1" algn="just">
              <a:buClr>
                <a:srgbClr val="E96667"/>
              </a:buClr>
              <a:buFont typeface="Wingdings" pitchFamily="2" charset="2"/>
              <a:buChar char="q"/>
            </a:pPr>
            <a:r>
              <a:rPr lang="fr-FR" sz="1600" dirty="0" smtClean="0">
                <a:solidFill>
                  <a:srgbClr val="4F81BD">
                    <a:lumMod val="50000"/>
                  </a:srgbClr>
                </a:solidFill>
              </a:rPr>
              <a:t>La France : les systèmes productifs entre valorisation locale et intégration européenne et mondiale</a:t>
            </a:r>
            <a:endParaRPr lang="fr-FR" sz="1600" dirty="0">
              <a:solidFill>
                <a:srgbClr val="4F81BD">
                  <a:lumMod val="50000"/>
                </a:srgbClr>
              </a:solidFill>
            </a:endParaRPr>
          </a:p>
        </p:txBody>
      </p:sp>
      <p:sp>
        <p:nvSpPr>
          <p:cNvPr id="5" name="ZoneTexte 4"/>
          <p:cNvSpPr txBox="1"/>
          <p:nvPr/>
        </p:nvSpPr>
        <p:spPr>
          <a:xfrm>
            <a:off x="5868144" y="1357881"/>
            <a:ext cx="1728192" cy="369332"/>
          </a:xfrm>
          <a:prstGeom prst="rect">
            <a:avLst/>
          </a:prstGeom>
          <a:noFill/>
        </p:spPr>
        <p:txBody>
          <a:bodyPr wrap="square" rtlCol="0">
            <a:spAutoFit/>
          </a:bodyPr>
          <a:lstStyle/>
          <a:p>
            <a:r>
              <a:rPr lang="fr-FR" b="1" dirty="0" smtClean="0">
                <a:solidFill>
                  <a:srgbClr val="FF0000"/>
                </a:solidFill>
              </a:rPr>
              <a:t>Axe (année)</a:t>
            </a:r>
            <a:endParaRPr lang="fr-FR" b="1" dirty="0">
              <a:solidFill>
                <a:srgbClr val="FF0000"/>
              </a:solidFill>
            </a:endParaRPr>
          </a:p>
        </p:txBody>
      </p:sp>
      <p:cxnSp>
        <p:nvCxnSpPr>
          <p:cNvPr id="11" name="Connecteur droit avec flèche 10"/>
          <p:cNvCxnSpPr/>
          <p:nvPr/>
        </p:nvCxnSpPr>
        <p:spPr>
          <a:xfrm flipH="1" flipV="1">
            <a:off x="3491880" y="1340768"/>
            <a:ext cx="2376264" cy="20034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5134599" y="1938082"/>
            <a:ext cx="2448272" cy="369332"/>
          </a:xfrm>
          <a:prstGeom prst="rect">
            <a:avLst/>
          </a:prstGeom>
          <a:noFill/>
        </p:spPr>
        <p:txBody>
          <a:bodyPr wrap="square" rtlCol="0">
            <a:spAutoFit/>
          </a:bodyPr>
          <a:lstStyle/>
          <a:p>
            <a:r>
              <a:rPr lang="fr-FR" b="1" dirty="0" smtClean="0">
                <a:solidFill>
                  <a:srgbClr val="FF0000"/>
                </a:solidFill>
              </a:rPr>
              <a:t>Thème (12-14h) </a:t>
            </a:r>
            <a:endParaRPr lang="fr-FR" b="1" dirty="0">
              <a:solidFill>
                <a:srgbClr val="FF0000"/>
              </a:solidFill>
            </a:endParaRPr>
          </a:p>
        </p:txBody>
      </p:sp>
      <p:cxnSp>
        <p:nvCxnSpPr>
          <p:cNvPr id="23" name="Connecteur droit avec flèche 22"/>
          <p:cNvCxnSpPr>
            <a:stCxn id="13" idx="1"/>
          </p:cNvCxnSpPr>
          <p:nvPr/>
        </p:nvCxnSpPr>
        <p:spPr>
          <a:xfrm flipH="1" flipV="1">
            <a:off x="3694439" y="1938082"/>
            <a:ext cx="1440160" cy="18466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ZoneTexte 23"/>
          <p:cNvSpPr txBox="1"/>
          <p:nvPr/>
        </p:nvSpPr>
        <p:spPr>
          <a:xfrm>
            <a:off x="4842030" y="3068960"/>
            <a:ext cx="2052228" cy="369332"/>
          </a:xfrm>
          <a:prstGeom prst="rect">
            <a:avLst/>
          </a:prstGeom>
          <a:noFill/>
        </p:spPr>
        <p:txBody>
          <a:bodyPr wrap="square" rtlCol="0">
            <a:spAutoFit/>
          </a:bodyPr>
          <a:lstStyle/>
          <a:p>
            <a:r>
              <a:rPr lang="fr-FR" b="1" dirty="0" smtClean="0">
                <a:solidFill>
                  <a:srgbClr val="FF0000"/>
                </a:solidFill>
              </a:rPr>
              <a:t>Questions (4-5h)</a:t>
            </a:r>
            <a:endParaRPr lang="fr-FR" b="1" dirty="0">
              <a:solidFill>
                <a:srgbClr val="FF0000"/>
              </a:solidFill>
            </a:endParaRPr>
          </a:p>
        </p:txBody>
      </p:sp>
      <p:cxnSp>
        <p:nvCxnSpPr>
          <p:cNvPr id="26" name="Connecteur droit avec flèche 25"/>
          <p:cNvCxnSpPr/>
          <p:nvPr/>
        </p:nvCxnSpPr>
        <p:spPr>
          <a:xfrm flipH="1" flipV="1">
            <a:off x="2360892" y="2780928"/>
            <a:ext cx="2498015" cy="47269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9140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r 6"/>
          <p:cNvGrpSpPr/>
          <p:nvPr/>
        </p:nvGrpSpPr>
        <p:grpSpPr>
          <a:xfrm>
            <a:off x="902669" y="199050"/>
            <a:ext cx="525531" cy="171686"/>
            <a:chOff x="5391302" y="1426464"/>
            <a:chExt cx="604579" cy="197510"/>
          </a:xfrm>
          <a:solidFill>
            <a:srgbClr val="E96667"/>
          </a:solidFill>
        </p:grpSpPr>
        <p:sp>
          <p:nvSpPr>
            <p:cNvPr id="8" name="Rectangle 7"/>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 name="Rectangle 8"/>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sp>
        <p:nvSpPr>
          <p:cNvPr id="2" name="Espace réservé du numéro de diapositive 1"/>
          <p:cNvSpPr>
            <a:spLocks noGrp="1"/>
          </p:cNvSpPr>
          <p:nvPr>
            <p:ph type="sldNum" sz="quarter" idx="12"/>
          </p:nvPr>
        </p:nvSpPr>
        <p:spPr/>
        <p:txBody>
          <a:bodyPr/>
          <a:lstStyle/>
          <a:p>
            <a:pPr algn="r"/>
            <a:fld id="{A6E10AE3-19A3-4102-92BB-CBCCB445C80B}" type="slidenum">
              <a:rPr lang="fr-FR" smtClean="0">
                <a:solidFill>
                  <a:prstClr val="black"/>
                </a:solidFill>
              </a:rPr>
              <a:pPr algn="r"/>
              <a:t>8</a:t>
            </a:fld>
            <a:endParaRPr lang="fr-FR" dirty="0">
              <a:solidFill>
                <a:prstClr val="black"/>
              </a:solidFill>
            </a:endParaRPr>
          </a:p>
        </p:txBody>
      </p:sp>
      <p:pic>
        <p:nvPicPr>
          <p:cNvPr id="4" name="Image 3">
            <a:extLst>
              <a:ext uri="{FF2B5EF4-FFF2-40B4-BE49-F238E27FC236}">
                <a16:creationId xmlns="" xmlns:a16="http://schemas.microsoft.com/office/drawing/2014/main" id="{1E340967-0C51-074A-9A6C-00C23BE888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445224"/>
            <a:ext cx="2360892" cy="1246551"/>
          </a:xfrm>
          <a:prstGeom prst="rect">
            <a:avLst/>
          </a:prstGeom>
        </p:spPr>
      </p:pic>
      <p:sp>
        <p:nvSpPr>
          <p:cNvPr id="3" name="Rectangle 2">
            <a:extLst>
              <a:ext uri="{FF2B5EF4-FFF2-40B4-BE49-F238E27FC236}">
                <a16:creationId xmlns="" xmlns:a16="http://schemas.microsoft.com/office/drawing/2014/main" id="{E0158C81-EB66-9E43-850A-44CA99AC28A7}"/>
              </a:ext>
            </a:extLst>
          </p:cNvPr>
          <p:cNvSpPr/>
          <p:nvPr/>
        </p:nvSpPr>
        <p:spPr>
          <a:xfrm>
            <a:off x="1547664" y="340479"/>
            <a:ext cx="6355857" cy="584775"/>
          </a:xfrm>
          <a:prstGeom prst="rect">
            <a:avLst/>
          </a:prstGeom>
        </p:spPr>
        <p:txBody>
          <a:bodyPr wrap="square">
            <a:spAutoFit/>
          </a:bodyPr>
          <a:lstStyle/>
          <a:p>
            <a:pPr algn="ctr"/>
            <a:r>
              <a:rPr lang="fr-FR" sz="3200" b="1" dirty="0" smtClean="0">
                <a:solidFill>
                  <a:srgbClr val="4F81BD">
                    <a:lumMod val="50000"/>
                  </a:srgbClr>
                </a:solidFill>
              </a:rPr>
              <a:t>Première générale</a:t>
            </a:r>
            <a:endParaRPr lang="fr-FR" sz="3200" dirty="0">
              <a:solidFill>
                <a:prstClr val="black"/>
              </a:solidFill>
            </a:endParaRPr>
          </a:p>
        </p:txBody>
      </p:sp>
      <p:sp>
        <p:nvSpPr>
          <p:cNvPr id="10" name="Espace réservé du texte 5">
            <a:extLst>
              <a:ext uri="{FF2B5EF4-FFF2-40B4-BE49-F238E27FC236}">
                <a16:creationId xmlns="" xmlns:a16="http://schemas.microsoft.com/office/drawing/2014/main" id="{A94BB7E6-D744-5940-9DF8-D637BDF76395}"/>
              </a:ext>
            </a:extLst>
          </p:cNvPr>
          <p:cNvSpPr txBox="1">
            <a:spLocks/>
          </p:cNvSpPr>
          <p:nvPr/>
        </p:nvSpPr>
        <p:spPr>
          <a:xfrm>
            <a:off x="558705" y="925254"/>
            <a:ext cx="7344816" cy="4663986"/>
          </a:xfrm>
          <a:prstGeom prst="rect">
            <a:avLst/>
          </a:prstGeom>
          <a:solidFill>
            <a:schemeClr val="bg1"/>
          </a:solidFill>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Roboto Light"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Roboto Light"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Roboto Light"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Roboto Light"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Roboto Light"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Clr>
                <a:srgbClr val="E96667"/>
              </a:buClr>
              <a:buNone/>
            </a:pPr>
            <a:r>
              <a:rPr lang="fr-FR" sz="1800" b="1" dirty="0">
                <a:solidFill>
                  <a:srgbClr val="4F81BD">
                    <a:lumMod val="50000"/>
                  </a:srgbClr>
                </a:solidFill>
              </a:rPr>
              <a:t>Les dynamiques d’un monde en recomposition (48 heures)</a:t>
            </a:r>
          </a:p>
          <a:p>
            <a:pPr marL="0" indent="0" algn="just">
              <a:buClr>
                <a:srgbClr val="E96667"/>
              </a:buClr>
              <a:buFont typeface="Arial" panose="020B0604020202020204" pitchFamily="34" charset="0"/>
              <a:buNone/>
            </a:pPr>
            <a:endParaRPr lang="fr-FR" sz="1800" dirty="0" smtClean="0">
              <a:solidFill>
                <a:srgbClr val="4F81BD">
                  <a:lumMod val="50000"/>
                </a:srgbClr>
              </a:solidFill>
            </a:endParaRPr>
          </a:p>
          <a:p>
            <a:pPr marL="0" indent="0" algn="just">
              <a:buClr>
                <a:srgbClr val="E96667"/>
              </a:buClr>
              <a:buFont typeface="Arial" panose="020B0604020202020204" pitchFamily="34" charset="0"/>
              <a:buNone/>
            </a:pPr>
            <a:r>
              <a:rPr lang="fr-FR" sz="1800" dirty="0" smtClean="0">
                <a:solidFill>
                  <a:srgbClr val="4F81BD">
                    <a:lumMod val="50000"/>
                  </a:srgbClr>
                </a:solidFill>
              </a:rPr>
              <a:t>Thème 3 : Les espaces ruraux : multifonctionnalité ou fragmentation (12-14h)</a:t>
            </a:r>
          </a:p>
          <a:p>
            <a:pPr lvl="1" algn="just">
              <a:buClr>
                <a:srgbClr val="E96667"/>
              </a:buClr>
              <a:buFont typeface="Wingdings" pitchFamily="2" charset="2"/>
              <a:buChar char="q"/>
            </a:pPr>
            <a:r>
              <a:rPr lang="fr-FR" sz="1600" dirty="0" smtClean="0">
                <a:solidFill>
                  <a:srgbClr val="4F81BD">
                    <a:lumMod val="50000"/>
                  </a:srgbClr>
                </a:solidFill>
              </a:rPr>
              <a:t>La fragmentation des espaces ruraux</a:t>
            </a:r>
          </a:p>
          <a:p>
            <a:pPr lvl="1" algn="just">
              <a:buClr>
                <a:srgbClr val="E96667"/>
              </a:buClr>
              <a:buFont typeface="Wingdings" pitchFamily="2" charset="2"/>
              <a:buChar char="q"/>
            </a:pPr>
            <a:r>
              <a:rPr lang="fr-FR" sz="1600" dirty="0" smtClean="0">
                <a:solidFill>
                  <a:srgbClr val="4F81BD">
                    <a:lumMod val="50000"/>
                  </a:srgbClr>
                </a:solidFill>
              </a:rPr>
              <a:t>Affirmation des fonctions non agricoles et conflits d’usages</a:t>
            </a:r>
          </a:p>
          <a:p>
            <a:pPr lvl="1" algn="just">
              <a:buClr>
                <a:srgbClr val="E96667"/>
              </a:buClr>
              <a:buFont typeface="Wingdings" pitchFamily="2" charset="2"/>
              <a:buChar char="q"/>
            </a:pPr>
            <a:r>
              <a:rPr lang="fr-FR" sz="1600" dirty="0" smtClean="0">
                <a:solidFill>
                  <a:srgbClr val="4F81BD">
                    <a:lumMod val="50000"/>
                  </a:srgbClr>
                </a:solidFill>
              </a:rPr>
              <a:t>La France : des espaces ruraux multifonctionnels, entre initiatives locales et politiques européennes</a:t>
            </a:r>
          </a:p>
          <a:p>
            <a:pPr marL="457200" lvl="1" indent="0" algn="just">
              <a:buClr>
                <a:srgbClr val="E96667"/>
              </a:buClr>
              <a:buFont typeface="Arial" panose="020B0604020202020204" pitchFamily="34" charset="0"/>
              <a:buNone/>
            </a:pPr>
            <a:endParaRPr lang="fr-FR" sz="1600" dirty="0" smtClean="0">
              <a:solidFill>
                <a:srgbClr val="4F81BD">
                  <a:lumMod val="50000"/>
                </a:srgbClr>
              </a:solidFill>
            </a:endParaRPr>
          </a:p>
          <a:p>
            <a:pPr marL="0" indent="0" algn="just">
              <a:buClr>
                <a:srgbClr val="E96667"/>
              </a:buClr>
              <a:buFont typeface="Arial" panose="020B0604020202020204" pitchFamily="34" charset="0"/>
              <a:buNone/>
            </a:pPr>
            <a:r>
              <a:rPr lang="fr-FR" sz="1800" dirty="0" smtClean="0">
                <a:solidFill>
                  <a:srgbClr val="4F81BD">
                    <a:lumMod val="50000"/>
                  </a:srgbClr>
                </a:solidFill>
              </a:rPr>
              <a:t>Thème 4 : La Chine : des recompositions spatiales multiples (8-10h)</a:t>
            </a:r>
          </a:p>
          <a:p>
            <a:pPr lvl="1" algn="just">
              <a:buClr>
                <a:srgbClr val="E96667"/>
              </a:buClr>
              <a:buFont typeface="Wingdings" pitchFamily="2" charset="2"/>
              <a:buChar char="q"/>
            </a:pPr>
            <a:r>
              <a:rPr lang="fr-FR" sz="1600" dirty="0" smtClean="0">
                <a:solidFill>
                  <a:srgbClr val="4F81BD">
                    <a:lumMod val="50000"/>
                  </a:srgbClr>
                </a:solidFill>
              </a:rPr>
              <a:t>Développement et inégalités </a:t>
            </a:r>
            <a:endParaRPr lang="fr-FR" sz="1600" dirty="0" smtClean="0">
              <a:solidFill>
                <a:srgbClr val="4F81BD">
                  <a:lumMod val="50000"/>
                </a:srgbClr>
              </a:solidFill>
            </a:endParaRPr>
          </a:p>
          <a:p>
            <a:pPr lvl="1" algn="just">
              <a:buClr>
                <a:srgbClr val="E96667"/>
              </a:buClr>
              <a:buFont typeface="Wingdings" pitchFamily="2" charset="2"/>
              <a:buChar char="q"/>
            </a:pPr>
            <a:r>
              <a:rPr lang="fr-FR" sz="1600" dirty="0" smtClean="0">
                <a:solidFill>
                  <a:srgbClr val="4F81BD">
                    <a:lumMod val="50000"/>
                  </a:srgbClr>
                </a:solidFill>
              </a:rPr>
              <a:t>Des ressources et des environnements sous pression</a:t>
            </a:r>
            <a:endParaRPr lang="fr-FR" sz="1600" dirty="0" smtClean="0">
              <a:solidFill>
                <a:srgbClr val="4F81BD">
                  <a:lumMod val="50000"/>
                </a:srgbClr>
              </a:solidFill>
            </a:endParaRPr>
          </a:p>
          <a:p>
            <a:pPr lvl="1" algn="just">
              <a:buClr>
                <a:srgbClr val="E96667"/>
              </a:buClr>
              <a:buFont typeface="Wingdings" pitchFamily="2" charset="2"/>
              <a:buChar char="q"/>
            </a:pPr>
            <a:r>
              <a:rPr lang="fr-FR" sz="1600" dirty="0" smtClean="0">
                <a:solidFill>
                  <a:srgbClr val="4F81BD">
                    <a:lumMod val="50000"/>
                  </a:srgbClr>
                </a:solidFill>
              </a:rPr>
              <a:t>Recompositions spatiales : urbanisation, littoralisation, mutations des espaces ruraux</a:t>
            </a:r>
            <a:endParaRPr lang="fr-FR" sz="1600" dirty="0">
              <a:solidFill>
                <a:srgbClr val="4F81BD">
                  <a:lumMod val="50000"/>
                </a:srgbClr>
              </a:solidFill>
            </a:endParaRPr>
          </a:p>
        </p:txBody>
      </p:sp>
      <p:sp>
        <p:nvSpPr>
          <p:cNvPr id="5" name="ZoneTexte 4"/>
          <p:cNvSpPr txBox="1"/>
          <p:nvPr/>
        </p:nvSpPr>
        <p:spPr>
          <a:xfrm>
            <a:off x="7055223" y="3257247"/>
            <a:ext cx="1800200" cy="369332"/>
          </a:xfrm>
          <a:prstGeom prst="rect">
            <a:avLst/>
          </a:prstGeom>
          <a:noFill/>
        </p:spPr>
        <p:txBody>
          <a:bodyPr wrap="square" rtlCol="0">
            <a:spAutoFit/>
          </a:bodyPr>
          <a:lstStyle/>
          <a:p>
            <a:r>
              <a:rPr lang="fr-FR" b="1" dirty="0" smtClean="0">
                <a:solidFill>
                  <a:srgbClr val="FF0000"/>
                </a:solidFill>
              </a:rPr>
              <a:t>Thème conclusif</a:t>
            </a:r>
            <a:endParaRPr lang="fr-FR" b="1" dirty="0">
              <a:solidFill>
                <a:srgbClr val="FF0000"/>
              </a:solidFill>
            </a:endParaRPr>
          </a:p>
        </p:txBody>
      </p:sp>
      <p:cxnSp>
        <p:nvCxnSpPr>
          <p:cNvPr id="11" name="Connecteur droit avec flèche 10"/>
          <p:cNvCxnSpPr/>
          <p:nvPr/>
        </p:nvCxnSpPr>
        <p:spPr>
          <a:xfrm flipH="1">
            <a:off x="4712421" y="3429000"/>
            <a:ext cx="2294680" cy="24738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5971836" y="3841575"/>
            <a:ext cx="2560603" cy="369332"/>
          </a:xfrm>
          <a:prstGeom prst="rect">
            <a:avLst/>
          </a:prstGeom>
          <a:noFill/>
        </p:spPr>
        <p:txBody>
          <a:bodyPr wrap="square" rtlCol="0">
            <a:spAutoFit/>
          </a:bodyPr>
          <a:lstStyle/>
          <a:p>
            <a:r>
              <a:rPr lang="fr-FR" b="1" dirty="0" smtClean="0">
                <a:solidFill>
                  <a:srgbClr val="FF0000"/>
                </a:solidFill>
              </a:rPr>
              <a:t>Thèmes de </a:t>
            </a:r>
            <a:r>
              <a:rPr lang="fr-FR" b="1" dirty="0" err="1" smtClean="0">
                <a:solidFill>
                  <a:srgbClr val="FF0000"/>
                </a:solidFill>
              </a:rPr>
              <a:t>Sde</a:t>
            </a:r>
            <a:r>
              <a:rPr lang="fr-FR" b="1" dirty="0" smtClean="0">
                <a:solidFill>
                  <a:srgbClr val="FF0000"/>
                </a:solidFill>
              </a:rPr>
              <a:t> </a:t>
            </a:r>
            <a:endParaRPr lang="fr-FR" b="1" dirty="0">
              <a:solidFill>
                <a:srgbClr val="FF0000"/>
              </a:solidFill>
            </a:endParaRPr>
          </a:p>
        </p:txBody>
      </p:sp>
      <p:cxnSp>
        <p:nvCxnSpPr>
          <p:cNvPr id="14" name="Connecteur droit avec flèche 13"/>
          <p:cNvCxnSpPr>
            <a:stCxn id="12" idx="1"/>
          </p:cNvCxnSpPr>
          <p:nvPr/>
        </p:nvCxnSpPr>
        <p:spPr>
          <a:xfrm flipH="1">
            <a:off x="3995936" y="4026241"/>
            <a:ext cx="1975900" cy="9233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7252137" y="4213229"/>
            <a:ext cx="1704093" cy="369332"/>
          </a:xfrm>
          <a:prstGeom prst="rect">
            <a:avLst/>
          </a:prstGeom>
          <a:noFill/>
        </p:spPr>
        <p:txBody>
          <a:bodyPr wrap="square" rtlCol="0">
            <a:spAutoFit/>
          </a:bodyPr>
          <a:lstStyle/>
          <a:p>
            <a:r>
              <a:rPr lang="fr-FR" b="1" dirty="0" smtClean="0">
                <a:solidFill>
                  <a:srgbClr val="FF0000"/>
                </a:solidFill>
              </a:rPr>
              <a:t>Thèmes de </a:t>
            </a:r>
            <a:r>
              <a:rPr lang="fr-FR" b="1" dirty="0" err="1" smtClean="0">
                <a:solidFill>
                  <a:srgbClr val="FF0000"/>
                </a:solidFill>
              </a:rPr>
              <a:t>Sde</a:t>
            </a:r>
            <a:r>
              <a:rPr lang="fr-FR" b="1" dirty="0" smtClean="0">
                <a:solidFill>
                  <a:srgbClr val="FF0000"/>
                </a:solidFill>
              </a:rPr>
              <a:t> </a:t>
            </a:r>
            <a:endParaRPr lang="fr-FR" b="1" dirty="0">
              <a:solidFill>
                <a:srgbClr val="FF0000"/>
              </a:solidFill>
            </a:endParaRPr>
          </a:p>
        </p:txBody>
      </p:sp>
      <p:cxnSp>
        <p:nvCxnSpPr>
          <p:cNvPr id="18" name="Connecteur droit avec flèche 17"/>
          <p:cNvCxnSpPr/>
          <p:nvPr/>
        </p:nvCxnSpPr>
        <p:spPr>
          <a:xfrm flipH="1">
            <a:off x="6251230" y="4397895"/>
            <a:ext cx="1118518"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4663862" y="4797152"/>
            <a:ext cx="3508538" cy="369332"/>
          </a:xfrm>
          <a:prstGeom prst="rect">
            <a:avLst/>
          </a:prstGeom>
          <a:noFill/>
        </p:spPr>
        <p:txBody>
          <a:bodyPr wrap="square" rtlCol="0">
            <a:spAutoFit/>
          </a:bodyPr>
          <a:lstStyle/>
          <a:p>
            <a:r>
              <a:rPr lang="fr-FR" b="1" dirty="0" smtClean="0">
                <a:solidFill>
                  <a:srgbClr val="FF0000"/>
                </a:solidFill>
              </a:rPr>
              <a:t>Thèmes </a:t>
            </a:r>
            <a:r>
              <a:rPr lang="fr-FR" b="1" dirty="0" smtClean="0">
                <a:solidFill>
                  <a:srgbClr val="FF0000"/>
                </a:solidFill>
              </a:rPr>
              <a:t>de </a:t>
            </a:r>
            <a:r>
              <a:rPr lang="fr-FR" b="1" dirty="0" smtClean="0">
                <a:solidFill>
                  <a:srgbClr val="FF0000"/>
                </a:solidFill>
              </a:rPr>
              <a:t>1ère</a:t>
            </a:r>
            <a:endParaRPr lang="fr-FR" b="1" dirty="0">
              <a:solidFill>
                <a:srgbClr val="FF0000"/>
              </a:solidFill>
            </a:endParaRPr>
          </a:p>
        </p:txBody>
      </p:sp>
      <p:cxnSp>
        <p:nvCxnSpPr>
          <p:cNvPr id="21" name="Connecteur droit avec flèche 20"/>
          <p:cNvCxnSpPr/>
          <p:nvPr/>
        </p:nvCxnSpPr>
        <p:spPr>
          <a:xfrm flipH="1">
            <a:off x="3275856" y="4935714"/>
            <a:ext cx="120109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374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16"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r 6"/>
          <p:cNvGrpSpPr/>
          <p:nvPr/>
        </p:nvGrpSpPr>
        <p:grpSpPr>
          <a:xfrm>
            <a:off x="902669" y="199050"/>
            <a:ext cx="525531" cy="171686"/>
            <a:chOff x="5391302" y="1426464"/>
            <a:chExt cx="604579" cy="197510"/>
          </a:xfrm>
          <a:solidFill>
            <a:srgbClr val="E96667"/>
          </a:solidFill>
        </p:grpSpPr>
        <p:sp>
          <p:nvSpPr>
            <p:cNvPr id="8" name="Rectangle 7"/>
            <p:cNvSpPr/>
            <p:nvPr/>
          </p:nvSpPr>
          <p:spPr>
            <a:xfrm>
              <a:off x="5391302" y="1426464"/>
              <a:ext cx="95098" cy="1975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 name="Rectangle 8"/>
            <p:cNvSpPr/>
            <p:nvPr/>
          </p:nvSpPr>
          <p:spPr>
            <a:xfrm>
              <a:off x="5438850" y="1525218"/>
              <a:ext cx="557031" cy="987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sp>
        <p:nvSpPr>
          <p:cNvPr id="2" name="Espace réservé du numéro de diapositive 1"/>
          <p:cNvSpPr>
            <a:spLocks noGrp="1"/>
          </p:cNvSpPr>
          <p:nvPr>
            <p:ph type="sldNum" sz="quarter" idx="12"/>
          </p:nvPr>
        </p:nvSpPr>
        <p:spPr/>
        <p:txBody>
          <a:bodyPr/>
          <a:lstStyle/>
          <a:p>
            <a:pPr algn="r"/>
            <a:fld id="{A6E10AE3-19A3-4102-92BB-CBCCB445C80B}" type="slidenum">
              <a:rPr lang="fr-FR" smtClean="0">
                <a:solidFill>
                  <a:prstClr val="black"/>
                </a:solidFill>
              </a:rPr>
              <a:pPr algn="r"/>
              <a:t>9</a:t>
            </a:fld>
            <a:endParaRPr lang="fr-FR" dirty="0">
              <a:solidFill>
                <a:prstClr val="black"/>
              </a:solidFill>
            </a:endParaRPr>
          </a:p>
        </p:txBody>
      </p:sp>
      <p:pic>
        <p:nvPicPr>
          <p:cNvPr id="4" name="Image 3">
            <a:extLst>
              <a:ext uri="{FF2B5EF4-FFF2-40B4-BE49-F238E27FC236}">
                <a16:creationId xmlns="" xmlns:a16="http://schemas.microsoft.com/office/drawing/2014/main" id="{1E340967-0C51-074A-9A6C-00C23BE888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445224"/>
            <a:ext cx="2360892" cy="1246551"/>
          </a:xfrm>
          <a:prstGeom prst="rect">
            <a:avLst/>
          </a:prstGeom>
        </p:spPr>
      </p:pic>
      <p:sp>
        <p:nvSpPr>
          <p:cNvPr id="3" name="Rectangle 2">
            <a:extLst>
              <a:ext uri="{FF2B5EF4-FFF2-40B4-BE49-F238E27FC236}">
                <a16:creationId xmlns="" xmlns:a16="http://schemas.microsoft.com/office/drawing/2014/main" id="{E0158C81-EB66-9E43-850A-44CA99AC28A7}"/>
              </a:ext>
            </a:extLst>
          </p:cNvPr>
          <p:cNvSpPr/>
          <p:nvPr/>
        </p:nvSpPr>
        <p:spPr>
          <a:xfrm>
            <a:off x="1475656" y="284893"/>
            <a:ext cx="6427865" cy="1077218"/>
          </a:xfrm>
          <a:prstGeom prst="rect">
            <a:avLst/>
          </a:prstGeom>
        </p:spPr>
        <p:txBody>
          <a:bodyPr wrap="square">
            <a:spAutoFit/>
          </a:bodyPr>
          <a:lstStyle/>
          <a:p>
            <a:r>
              <a:rPr lang="fr-FR" sz="3200" b="1" dirty="0">
                <a:solidFill>
                  <a:srgbClr val="4F81BD">
                    <a:lumMod val="50000"/>
                  </a:srgbClr>
                </a:solidFill>
              </a:rPr>
              <a:t>Chaque année : axe – thèmes - questions</a:t>
            </a:r>
          </a:p>
        </p:txBody>
      </p:sp>
      <p:sp>
        <p:nvSpPr>
          <p:cNvPr id="10" name="Espace réservé du texte 5">
            <a:extLst>
              <a:ext uri="{FF2B5EF4-FFF2-40B4-BE49-F238E27FC236}">
                <a16:creationId xmlns="" xmlns:a16="http://schemas.microsoft.com/office/drawing/2014/main" id="{A94BB7E6-D744-5940-9DF8-D637BDF76395}"/>
              </a:ext>
            </a:extLst>
          </p:cNvPr>
          <p:cNvSpPr txBox="1">
            <a:spLocks/>
          </p:cNvSpPr>
          <p:nvPr/>
        </p:nvSpPr>
        <p:spPr>
          <a:xfrm>
            <a:off x="558704" y="1362111"/>
            <a:ext cx="8189759" cy="4227129"/>
          </a:xfrm>
          <a:prstGeom prst="rect">
            <a:avLst/>
          </a:prstGeom>
          <a:solidFill>
            <a:schemeClr val="bg1"/>
          </a:solidFill>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Roboto Light"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Roboto Light"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Roboto Light"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Roboto Light"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Roboto Light"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Clr>
                <a:srgbClr val="E96667"/>
              </a:buClr>
              <a:buFont typeface="Arial" panose="020B0604020202020204" pitchFamily="34" charset="0"/>
              <a:buNone/>
            </a:pPr>
            <a:r>
              <a:rPr lang="fr-FR" sz="2000" dirty="0" smtClean="0">
                <a:solidFill>
                  <a:srgbClr val="4F81BD">
                    <a:lumMod val="50000"/>
                  </a:srgbClr>
                </a:solidFill>
              </a:rPr>
              <a:t>FAQ : </a:t>
            </a:r>
          </a:p>
          <a:p>
            <a:pPr algn="just">
              <a:buClr>
                <a:srgbClr val="E96667"/>
              </a:buClr>
            </a:pPr>
            <a:r>
              <a:rPr lang="fr-FR" sz="2000" dirty="0" smtClean="0">
                <a:solidFill>
                  <a:srgbClr val="4F81BD">
                    <a:lumMod val="50000"/>
                  </a:srgbClr>
                </a:solidFill>
              </a:rPr>
              <a:t>Puis-je traiter les deux questions ensemble ? </a:t>
            </a:r>
          </a:p>
          <a:p>
            <a:pPr algn="just">
              <a:buClr>
                <a:srgbClr val="E96667"/>
              </a:buClr>
            </a:pPr>
            <a:r>
              <a:rPr lang="fr-FR" sz="2000" dirty="0" smtClean="0">
                <a:solidFill>
                  <a:srgbClr val="4F81BD">
                    <a:lumMod val="50000"/>
                  </a:srgbClr>
                </a:solidFill>
              </a:rPr>
              <a:t>Puis-je intégrer la question sur la France dans les deux questions plus générales ? </a:t>
            </a:r>
          </a:p>
          <a:p>
            <a:pPr algn="just">
              <a:buClr>
                <a:srgbClr val="E96667"/>
              </a:buClr>
            </a:pPr>
            <a:r>
              <a:rPr lang="fr-FR" sz="2000" dirty="0" smtClean="0">
                <a:solidFill>
                  <a:srgbClr val="4F81BD">
                    <a:lumMod val="50000"/>
                  </a:srgbClr>
                </a:solidFill>
              </a:rPr>
              <a:t>Puis-je faire une étude de cas sur la France ?</a:t>
            </a:r>
          </a:p>
          <a:p>
            <a:pPr algn="just">
              <a:buClr>
                <a:srgbClr val="E96667"/>
              </a:buClr>
            </a:pPr>
            <a:r>
              <a:rPr lang="fr-FR" sz="2000" dirty="0" smtClean="0">
                <a:solidFill>
                  <a:srgbClr val="4F81BD">
                    <a:lumMod val="50000"/>
                  </a:srgbClr>
                </a:solidFill>
              </a:rPr>
              <a:t>Puis-je commencer par la France ? </a:t>
            </a:r>
          </a:p>
          <a:p>
            <a:pPr algn="just">
              <a:buClr>
                <a:srgbClr val="E96667"/>
              </a:buClr>
            </a:pPr>
            <a:r>
              <a:rPr lang="fr-FR" sz="2000" dirty="0" smtClean="0">
                <a:solidFill>
                  <a:srgbClr val="4F81BD">
                    <a:lumMod val="50000"/>
                  </a:srgbClr>
                </a:solidFill>
              </a:rPr>
              <a:t>Si je fais le choix d’une étude de cas, dois-je développer des exemples dans le traitement des questions ?</a:t>
            </a:r>
          </a:p>
          <a:p>
            <a:pPr algn="just">
              <a:buClr>
                <a:srgbClr val="E96667"/>
              </a:buClr>
            </a:pPr>
            <a:endParaRPr lang="fr-FR" sz="2000" dirty="0">
              <a:solidFill>
                <a:srgbClr val="4F81BD">
                  <a:lumMod val="50000"/>
                </a:srgbClr>
              </a:solidFill>
            </a:endParaRPr>
          </a:p>
          <a:p>
            <a:pPr algn="just">
              <a:buClr>
                <a:srgbClr val="E96667"/>
              </a:buClr>
            </a:pPr>
            <a:r>
              <a:rPr lang="fr-FR" sz="2000" dirty="0" smtClean="0">
                <a:solidFill>
                  <a:srgbClr val="4F81BD">
                    <a:lumMod val="50000"/>
                  </a:srgbClr>
                </a:solidFill>
              </a:rPr>
              <a:t>Deux idées à retenir : </a:t>
            </a:r>
          </a:p>
          <a:p>
            <a:pPr lvl="1" algn="just">
              <a:buClr>
                <a:srgbClr val="E96667"/>
              </a:buClr>
              <a:buFont typeface="Wingdings" pitchFamily="2" charset="2"/>
              <a:buChar char="q"/>
            </a:pPr>
            <a:r>
              <a:rPr lang="fr-FR" sz="1600" dirty="0">
                <a:solidFill>
                  <a:srgbClr val="4F81BD">
                    <a:lumMod val="50000"/>
                  </a:srgbClr>
                </a:solidFill>
              </a:rPr>
              <a:t>V</a:t>
            </a:r>
            <a:r>
              <a:rPr lang="fr-FR" sz="1600" dirty="0" smtClean="0">
                <a:solidFill>
                  <a:srgbClr val="4F81BD">
                    <a:lumMod val="50000"/>
                  </a:srgbClr>
                </a:solidFill>
              </a:rPr>
              <a:t>arier les stratégies de traitement des thèmes</a:t>
            </a:r>
          </a:p>
          <a:p>
            <a:pPr lvl="1" algn="just">
              <a:buClr>
                <a:srgbClr val="E96667"/>
              </a:buClr>
              <a:buFont typeface="Wingdings" pitchFamily="2" charset="2"/>
              <a:buChar char="q"/>
            </a:pPr>
            <a:r>
              <a:rPr lang="fr-FR" sz="1600" dirty="0" smtClean="0">
                <a:solidFill>
                  <a:srgbClr val="4F81BD">
                    <a:lumMod val="50000"/>
                  </a:srgbClr>
                </a:solidFill>
              </a:rPr>
              <a:t>Choisir ce qui est le plus appréhendable par les élèves et le plus formateur</a:t>
            </a:r>
          </a:p>
        </p:txBody>
      </p:sp>
    </p:spTree>
    <p:extLst>
      <p:ext uri="{BB962C8B-B14F-4D97-AF65-F5344CB8AC3E}">
        <p14:creationId xmlns:p14="http://schemas.microsoft.com/office/powerpoint/2010/main" val="4266313766"/>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_Académique_V2mars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Présentation3" id="{5B6477D2-20EF-FC47-A803-9FF90B9ECFF0}" vid="{85E63B7C-C517-524C-AFF5-601984A0067B}"/>
    </a:ext>
  </a:extLst>
</a:theme>
</file>

<file path=ppt/theme/theme10.xml><?xml version="1.0" encoding="utf-8"?>
<a:theme xmlns:a="http://schemas.openxmlformats.org/drawingml/2006/main" name="2_Présentation_Académique_V2mars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Présentation3" id="{5B6477D2-20EF-FC47-A803-9FF90B9ECFF0}" vid="{85E63B7C-C517-524C-AFF5-601984A0067B}"/>
    </a:ext>
  </a:extLst>
</a:theme>
</file>

<file path=ppt/theme/theme1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eption personnalisé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résentation3" id="{5B6477D2-20EF-FC47-A803-9FF90B9ECFF0}" vid="{289D0D91-BD26-244C-961B-793E9AB55D28}"/>
    </a:ext>
  </a:extLst>
</a:theme>
</file>

<file path=ppt/theme/theme3.xml><?xml version="1.0" encoding="utf-8"?>
<a:theme xmlns:a="http://schemas.openxmlformats.org/drawingml/2006/main" name="3_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Présentation3" id="{5B6477D2-20EF-FC47-A803-9FF90B9ECFF0}" vid="{6C5C59AB-F4E4-C64D-95E4-9FB645C222FB}"/>
    </a:ext>
  </a:extLst>
</a:theme>
</file>

<file path=ppt/theme/theme4.xml><?xml version="1.0" encoding="utf-8"?>
<a:theme xmlns:a="http://schemas.openxmlformats.org/drawingml/2006/main" name="4_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Présentation3" id="{5B6477D2-20EF-FC47-A803-9FF90B9ECFF0}" vid="{D17ED4B3-E893-FA4A-884A-4D09C7B9DC1B}"/>
    </a:ext>
  </a:extLst>
</a:theme>
</file>

<file path=ppt/theme/theme5.xml><?xml version="1.0" encoding="utf-8"?>
<a:theme xmlns:a="http://schemas.openxmlformats.org/drawingml/2006/main" name="5_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Présentation3" id="{5B6477D2-20EF-FC47-A803-9FF90B9ECFF0}" vid="{6C5C59AB-F4E4-C64D-95E4-9FB645C222FB}"/>
    </a:ext>
  </a:extLst>
</a:theme>
</file>

<file path=ppt/theme/theme6.xml><?xml version="1.0" encoding="utf-8"?>
<a:theme xmlns:a="http://schemas.openxmlformats.org/drawingml/2006/main" name="6_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Présentation3" id="{5B6477D2-20EF-FC47-A803-9FF90B9ECFF0}" vid="{6C5C59AB-F4E4-C64D-95E4-9FB645C222FB}"/>
    </a:ext>
  </a:extLst>
</a:theme>
</file>

<file path=ppt/theme/theme7.xml><?xml version="1.0" encoding="utf-8"?>
<a:theme xmlns:a="http://schemas.openxmlformats.org/drawingml/2006/main" name="1_Présentation_Académique_V2mars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Présentation3" id="{5B6477D2-20EF-FC47-A803-9FF90B9ECFF0}" vid="{85E63B7C-C517-524C-AFF5-601984A0067B}"/>
    </a:ext>
  </a:extLst>
</a:theme>
</file>

<file path=ppt/theme/theme8.xml><?xml version="1.0" encoding="utf-8"?>
<a:theme xmlns:a="http://schemas.openxmlformats.org/drawingml/2006/main" name="7_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Présentation3" id="{5B6477D2-20EF-FC47-A803-9FF90B9ECFF0}" vid="{6C5C59AB-F4E4-C64D-95E4-9FB645C222FB}"/>
    </a:ext>
  </a:extLst>
</a:theme>
</file>

<file path=ppt/theme/theme9.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Présentation_Académique_V2mars2019</Template>
  <TotalTime>1664</TotalTime>
  <Words>1508</Words>
  <Application>Microsoft Office PowerPoint</Application>
  <PresentationFormat>Affichage à l'écran (4:3)</PresentationFormat>
  <Paragraphs>227</Paragraphs>
  <Slides>28</Slides>
  <Notes>1</Notes>
  <HiddenSlides>0</HiddenSlides>
  <MMClips>0</MMClips>
  <ScaleCrop>false</ScaleCrop>
  <HeadingPairs>
    <vt:vector size="4" baseType="variant">
      <vt:variant>
        <vt:lpstr>Thème</vt:lpstr>
      </vt:variant>
      <vt:variant>
        <vt:i4>10</vt:i4>
      </vt:variant>
      <vt:variant>
        <vt:lpstr>Titres des diapositives</vt:lpstr>
      </vt:variant>
      <vt:variant>
        <vt:i4>28</vt:i4>
      </vt:variant>
    </vt:vector>
  </HeadingPairs>
  <TitlesOfParts>
    <vt:vector size="38" baseType="lpstr">
      <vt:lpstr>Présentation_Académique_V2mars2019</vt:lpstr>
      <vt:lpstr>Conception personnalisée</vt:lpstr>
      <vt:lpstr>3_page de sous-partie</vt:lpstr>
      <vt:lpstr>4_page de sous-partie</vt:lpstr>
      <vt:lpstr>5_page de sous-partie</vt:lpstr>
      <vt:lpstr>6_page de sous-partie</vt:lpstr>
      <vt:lpstr>1_Présentation_Académique_V2mars2019</vt:lpstr>
      <vt:lpstr>7_page de sous-partie</vt:lpstr>
      <vt:lpstr>Thème Office</vt:lpstr>
      <vt:lpstr>2_Présentation_Académique_V2mars2019</vt:lpstr>
      <vt:lpstr>La géographie dans les nouveaux programmes du lycée Tronc commun et séries technologiques  </vt:lpstr>
      <vt:lpstr>La géographie dans les nouveaux programmes du lycée (Tronc commun et séries technologiques) </vt:lpstr>
      <vt:lpstr>Axes – thèmes – questions … et articulations entre eux</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Un enseignement à parité avec l’histoire</vt:lpstr>
      <vt:lpstr>Présentation PowerPoint</vt:lpstr>
      <vt:lpstr>Construire avec les élèves des grilles d’analyse et des notions</vt:lpstr>
      <vt:lpstr>Présentation PowerPoint</vt:lpstr>
      <vt:lpstr>L’étude de cas</vt:lpstr>
      <vt:lpstr>Présentation PowerPoint</vt:lpstr>
      <vt:lpstr>La notion de transition</vt:lpstr>
      <vt:lpstr>Présentation PowerPoint</vt:lpstr>
      <vt:lpstr>Présentation PowerPoint</vt:lpstr>
      <vt:lpstr>La recomposition des territoires</vt:lpstr>
      <vt:lpstr>Présentation PowerPoint</vt:lpstr>
      <vt:lpstr>Ressources</vt:lpstr>
      <vt:lpstr>Présentation PowerPoint</vt:lpstr>
      <vt:lpstr>Présentation PowerPoint</vt:lpstr>
      <vt:lpstr>Présentation PowerPoint</vt:lpstr>
      <vt:lpstr>Présentation PowerPoint</vt:lpstr>
    </vt:vector>
  </TitlesOfParts>
  <Company>Rectorat De Montpellier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Construire des compétences en histoire-géographie au lycée </dc:title>
  <dc:creator>Guizard Philippe</dc:creator>
  <cp:lastModifiedBy>Guizard Philippe</cp:lastModifiedBy>
  <cp:revision>90</cp:revision>
  <cp:lastPrinted>2018-09-03T20:44:19Z</cp:lastPrinted>
  <dcterms:created xsi:type="dcterms:W3CDTF">2019-03-08T10:58:12Z</dcterms:created>
  <dcterms:modified xsi:type="dcterms:W3CDTF">2019-04-11T19:31:16Z</dcterms:modified>
</cp:coreProperties>
</file>