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theme/theme4.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5.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 id="2147483816" r:id="rId2"/>
    <p:sldMasterId id="2147483830" r:id="rId3"/>
    <p:sldMasterId id="2147483834" r:id="rId4"/>
    <p:sldMasterId id="2147483836" r:id="rId5"/>
    <p:sldMasterId id="2147483872" r:id="rId6"/>
  </p:sldMasterIdLst>
  <p:notesMasterIdLst>
    <p:notesMasterId r:id="rId36"/>
  </p:notesMasterIdLst>
  <p:handoutMasterIdLst>
    <p:handoutMasterId r:id="rId37"/>
  </p:handoutMasterIdLst>
  <p:sldIdLst>
    <p:sldId id="750" r:id="rId7"/>
    <p:sldId id="730" r:id="rId8"/>
    <p:sldId id="755" r:id="rId9"/>
    <p:sldId id="731" r:id="rId10"/>
    <p:sldId id="739" r:id="rId11"/>
    <p:sldId id="724" r:id="rId12"/>
    <p:sldId id="726" r:id="rId13"/>
    <p:sldId id="723" r:id="rId14"/>
    <p:sldId id="741" r:id="rId15"/>
    <p:sldId id="732" r:id="rId16"/>
    <p:sldId id="757" r:id="rId17"/>
    <p:sldId id="746" r:id="rId18"/>
    <p:sldId id="752" r:id="rId19"/>
    <p:sldId id="747" r:id="rId20"/>
    <p:sldId id="758" r:id="rId21"/>
    <p:sldId id="751" r:id="rId22"/>
    <p:sldId id="756" r:id="rId23"/>
    <p:sldId id="738" r:id="rId24"/>
    <p:sldId id="264" r:id="rId25"/>
    <p:sldId id="753" r:id="rId26"/>
    <p:sldId id="754" r:id="rId27"/>
    <p:sldId id="759" r:id="rId28"/>
    <p:sldId id="273" r:id="rId29"/>
    <p:sldId id="736" r:id="rId30"/>
    <p:sldId id="796" r:id="rId31"/>
    <p:sldId id="797" r:id="rId32"/>
    <p:sldId id="799" r:id="rId33"/>
    <p:sldId id="801" r:id="rId34"/>
    <p:sldId id="735" r:id="rId35"/>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loso Stephanie" initials="V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6667"/>
    <a:srgbClr val="E49C90"/>
    <a:srgbClr val="D0D8E8"/>
    <a:srgbClr val="E7EC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376" autoAdjust="0"/>
    <p:restoredTop sz="94490" autoAdjust="0"/>
  </p:normalViewPr>
  <p:slideViewPr>
    <p:cSldViewPr>
      <p:cViewPr varScale="1">
        <p:scale>
          <a:sx n="114" d="100"/>
          <a:sy n="114" d="100"/>
        </p:scale>
        <p:origin x="176" y="22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presProps" Target="presProps.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ableStyles" Target="tableStyles.xml"/><Relationship Id="rId7" Type="http://schemas.openxmlformats.org/officeDocument/2006/relationships/slide" Target="slides/slid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8" Type="http://schemas.openxmlformats.org/officeDocument/2006/relationships/slide" Target="slides/slide2.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6400" cy="496412"/>
          </a:xfrm>
          <a:prstGeom prst="rect">
            <a:avLst/>
          </a:prstGeom>
        </p:spPr>
        <p:txBody>
          <a:bodyPr vert="horz" lIns="91440" tIns="45720" rIns="91440" bIns="45720" rtlCol="0"/>
          <a:lstStyle>
            <a:lvl1pPr algn="l">
              <a:defRPr sz="1200"/>
            </a:lvl1pPr>
          </a:lstStyle>
          <a:p>
            <a:endParaRPr lang="fr-FR" dirty="0">
              <a:latin typeface="Roboto Light" charset="0"/>
            </a:endParaRPr>
          </a:p>
        </p:txBody>
      </p:sp>
      <p:sp>
        <p:nvSpPr>
          <p:cNvPr id="3" name="Espace réservé de la date 2"/>
          <p:cNvSpPr>
            <a:spLocks noGrp="1"/>
          </p:cNvSpPr>
          <p:nvPr>
            <p:ph type="dt" sz="quarter" idx="1"/>
          </p:nvPr>
        </p:nvSpPr>
        <p:spPr>
          <a:xfrm>
            <a:off x="3849688" y="1"/>
            <a:ext cx="2946400" cy="496412"/>
          </a:xfrm>
          <a:prstGeom prst="rect">
            <a:avLst/>
          </a:prstGeom>
        </p:spPr>
        <p:txBody>
          <a:bodyPr vert="horz" lIns="91440" tIns="45720" rIns="91440" bIns="45720" rtlCol="0"/>
          <a:lstStyle>
            <a:lvl1pPr algn="r">
              <a:defRPr sz="1200"/>
            </a:lvl1pPr>
          </a:lstStyle>
          <a:p>
            <a:fld id="{37209329-4933-49EC-9661-FB362B6A728B}" type="datetimeFigureOut">
              <a:rPr lang="fr-FR" smtClean="0">
                <a:latin typeface="Roboto Light" charset="0"/>
              </a:rPr>
              <a:t>08/05/2019</a:t>
            </a:fld>
            <a:endParaRPr lang="fr-FR" dirty="0">
              <a:latin typeface="Roboto Light" charset="0"/>
            </a:endParaRPr>
          </a:p>
        </p:txBody>
      </p:sp>
      <p:sp>
        <p:nvSpPr>
          <p:cNvPr id="4" name="Espace réservé du pied de page 3"/>
          <p:cNvSpPr>
            <a:spLocks noGrp="1"/>
          </p:cNvSpPr>
          <p:nvPr>
            <p:ph type="ftr" sz="quarter" idx="2"/>
          </p:nvPr>
        </p:nvSpPr>
        <p:spPr>
          <a:xfrm>
            <a:off x="0" y="9428630"/>
            <a:ext cx="2946400" cy="496411"/>
          </a:xfrm>
          <a:prstGeom prst="rect">
            <a:avLst/>
          </a:prstGeom>
        </p:spPr>
        <p:txBody>
          <a:bodyPr vert="horz" lIns="91440" tIns="45720" rIns="91440" bIns="45720" rtlCol="0" anchor="b"/>
          <a:lstStyle>
            <a:lvl1pPr algn="l">
              <a:defRPr sz="1200"/>
            </a:lvl1pPr>
          </a:lstStyle>
          <a:p>
            <a:endParaRPr lang="fr-FR" dirty="0">
              <a:latin typeface="Roboto Light" charset="0"/>
            </a:endParaRPr>
          </a:p>
        </p:txBody>
      </p:sp>
      <p:sp>
        <p:nvSpPr>
          <p:cNvPr id="5" name="Espace réservé du numéro de diapositive 4"/>
          <p:cNvSpPr>
            <a:spLocks noGrp="1"/>
          </p:cNvSpPr>
          <p:nvPr>
            <p:ph type="sldNum" sz="quarter" idx="3"/>
          </p:nvPr>
        </p:nvSpPr>
        <p:spPr>
          <a:xfrm>
            <a:off x="3849688" y="9428630"/>
            <a:ext cx="2946400" cy="496411"/>
          </a:xfrm>
          <a:prstGeom prst="rect">
            <a:avLst/>
          </a:prstGeom>
        </p:spPr>
        <p:txBody>
          <a:bodyPr vert="horz" lIns="91440" tIns="45720" rIns="91440" bIns="45720" rtlCol="0" anchor="b"/>
          <a:lstStyle>
            <a:lvl1pPr algn="r">
              <a:defRPr sz="1200"/>
            </a:lvl1pPr>
          </a:lstStyle>
          <a:p>
            <a:fld id="{69433EF6-BE53-4E28-8D88-B015F923B3A4}" type="slidenum">
              <a:rPr lang="fr-FR" smtClean="0">
                <a:latin typeface="Roboto Light" charset="0"/>
              </a:rPr>
              <a:t>‹N°›</a:t>
            </a:fld>
            <a:endParaRPr lang="fr-FR" dirty="0">
              <a:latin typeface="Roboto Light" charset="0"/>
            </a:endParaRPr>
          </a:p>
        </p:txBody>
      </p:sp>
    </p:spTree>
    <p:extLst>
      <p:ext uri="{BB962C8B-B14F-4D97-AF65-F5344CB8AC3E}">
        <p14:creationId xmlns:p14="http://schemas.microsoft.com/office/powerpoint/2010/main" val="304897793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atin typeface="Roboto Light" charset="0"/>
              </a:defRPr>
            </a:lvl1pPr>
          </a:lstStyle>
          <a:p>
            <a:endParaRPr lang="fr-FR" dirty="0"/>
          </a:p>
        </p:txBody>
      </p:sp>
      <p:sp>
        <p:nvSpPr>
          <p:cNvPr id="3" name="Espace réservé de la date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atin typeface="Roboto Light" charset="0"/>
              </a:defRPr>
            </a:lvl1pPr>
          </a:lstStyle>
          <a:p>
            <a:fld id="{F643BCA1-3AF7-47A8-8153-4C4FD326E989}" type="datetimeFigureOut">
              <a:rPr lang="fr-FR" smtClean="0"/>
              <a:pPr/>
              <a:t>08/05/2019</a:t>
            </a:fld>
            <a:endParaRPr lang="fr-FR" dirty="0"/>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1" y="9428583"/>
            <a:ext cx="2945659" cy="496332"/>
          </a:xfrm>
          <a:prstGeom prst="rect">
            <a:avLst/>
          </a:prstGeom>
        </p:spPr>
        <p:txBody>
          <a:bodyPr vert="horz" lIns="91440" tIns="45720" rIns="91440" bIns="45720" rtlCol="0" anchor="b"/>
          <a:lstStyle>
            <a:lvl1pPr algn="l">
              <a:defRPr sz="1200">
                <a:latin typeface="Roboto Light" charset="0"/>
              </a:defRPr>
            </a:lvl1pPr>
          </a:lstStyle>
          <a:p>
            <a:endParaRPr lang="fr-FR" dirty="0"/>
          </a:p>
        </p:txBody>
      </p:sp>
      <p:sp>
        <p:nvSpPr>
          <p:cNvPr id="7" name="Espace réservé du numéro de diapositive 6"/>
          <p:cNvSpPr>
            <a:spLocks noGrp="1"/>
          </p:cNvSpPr>
          <p:nvPr>
            <p:ph type="sldNum" sz="quarter" idx="5"/>
          </p:nvPr>
        </p:nvSpPr>
        <p:spPr>
          <a:xfrm>
            <a:off x="3850444" y="9428583"/>
            <a:ext cx="2945659" cy="496332"/>
          </a:xfrm>
          <a:prstGeom prst="rect">
            <a:avLst/>
          </a:prstGeom>
        </p:spPr>
        <p:txBody>
          <a:bodyPr vert="horz" lIns="91440" tIns="45720" rIns="91440" bIns="45720" rtlCol="0" anchor="b"/>
          <a:lstStyle>
            <a:lvl1pPr algn="r">
              <a:defRPr sz="1200">
                <a:latin typeface="Roboto Light" charset="0"/>
              </a:defRPr>
            </a:lvl1pPr>
          </a:lstStyle>
          <a:p>
            <a:fld id="{36B6C05D-93DD-4BC7-9F06-7465D5FEB299}" type="slidenum">
              <a:rPr lang="fr-FR" smtClean="0"/>
              <a:pPr/>
              <a:t>‹N°›</a:t>
            </a:fld>
            <a:endParaRPr lang="fr-FR" dirty="0"/>
          </a:p>
        </p:txBody>
      </p:sp>
    </p:spTree>
    <p:extLst>
      <p:ext uri="{BB962C8B-B14F-4D97-AF65-F5344CB8AC3E}">
        <p14:creationId xmlns:p14="http://schemas.microsoft.com/office/powerpoint/2010/main" val="297249568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Roboto Light" charset="0"/>
        <a:ea typeface="+mn-ea"/>
        <a:cs typeface="+mn-cs"/>
      </a:defRPr>
    </a:lvl1pPr>
    <a:lvl2pPr marL="457200" algn="l" defTabSz="914400" rtl="0" eaLnBrk="1" latinLnBrk="0" hangingPunct="1">
      <a:defRPr sz="1200" kern="1200">
        <a:solidFill>
          <a:schemeClr val="tx1"/>
        </a:solidFill>
        <a:latin typeface="Roboto Light" charset="0"/>
        <a:ea typeface="+mn-ea"/>
        <a:cs typeface="+mn-cs"/>
      </a:defRPr>
    </a:lvl2pPr>
    <a:lvl3pPr marL="914400" algn="l" defTabSz="914400" rtl="0" eaLnBrk="1" latinLnBrk="0" hangingPunct="1">
      <a:defRPr sz="1200" kern="1200">
        <a:solidFill>
          <a:schemeClr val="tx1"/>
        </a:solidFill>
        <a:latin typeface="Roboto Light" charset="0"/>
        <a:ea typeface="+mn-ea"/>
        <a:cs typeface="+mn-cs"/>
      </a:defRPr>
    </a:lvl3pPr>
    <a:lvl4pPr marL="1371600" algn="l" defTabSz="914400" rtl="0" eaLnBrk="1" latinLnBrk="0" hangingPunct="1">
      <a:defRPr sz="1200" kern="1200">
        <a:solidFill>
          <a:schemeClr val="tx1"/>
        </a:solidFill>
        <a:latin typeface="Roboto Light" charset="0"/>
        <a:ea typeface="+mn-ea"/>
        <a:cs typeface="+mn-cs"/>
      </a:defRPr>
    </a:lvl4pPr>
    <a:lvl5pPr marL="1828800" algn="l" defTabSz="914400" rtl="0" eaLnBrk="1" latinLnBrk="0" hangingPunct="1">
      <a:defRPr sz="1200" kern="1200">
        <a:solidFill>
          <a:schemeClr val="tx1"/>
        </a:solidFill>
        <a:latin typeface="Roboto Light"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17575" y="744538"/>
            <a:ext cx="4962525" cy="3722687"/>
          </a:xfrm>
        </p:spPr>
      </p:sp>
      <p:sp>
        <p:nvSpPr>
          <p:cNvPr id="3" name="Espace réservé des commentaires 2"/>
          <p:cNvSpPr>
            <a:spLocks noGrp="1"/>
          </p:cNvSpPr>
          <p:nvPr>
            <p:ph type="body" idx="1"/>
          </p:nvPr>
        </p:nvSpPr>
        <p:spPr/>
        <p:txBody>
          <a:bodyPr/>
          <a:lstStyle/>
          <a:p>
            <a:endParaRPr lang="fr-FR" dirty="0"/>
          </a:p>
        </p:txBody>
      </p:sp>
      <p:sp>
        <p:nvSpPr>
          <p:cNvPr id="4" name="Espace réservé du pied de page 3"/>
          <p:cNvSpPr>
            <a:spLocks noGrp="1"/>
          </p:cNvSpPr>
          <p:nvPr>
            <p:ph type="ftr" sz="quarter" idx="10"/>
          </p:nvPr>
        </p:nvSpPr>
        <p:spPr/>
        <p:txBody>
          <a:bodyPr/>
          <a:lstStyle/>
          <a:p>
            <a:endParaRPr lang="fr-FR" dirty="0"/>
          </a:p>
        </p:txBody>
      </p:sp>
      <p:sp>
        <p:nvSpPr>
          <p:cNvPr id="5" name="Espace réservé du numéro de diapositive 4"/>
          <p:cNvSpPr>
            <a:spLocks noGrp="1"/>
          </p:cNvSpPr>
          <p:nvPr>
            <p:ph type="sldNum" sz="quarter" idx="11"/>
          </p:nvPr>
        </p:nvSpPr>
        <p:spPr/>
        <p:txBody>
          <a:bodyPr/>
          <a:lstStyle/>
          <a:p>
            <a:fld id="{36B6C05D-93DD-4BC7-9F06-7465D5FEB299}" type="slidenum">
              <a:rPr lang="fr-FR" smtClean="0"/>
              <a:pPr/>
              <a:t>2</a:t>
            </a:fld>
            <a:endParaRPr lang="fr-FR" dirty="0"/>
          </a:p>
        </p:txBody>
      </p:sp>
    </p:spTree>
    <p:extLst>
      <p:ext uri="{BB962C8B-B14F-4D97-AF65-F5344CB8AC3E}">
        <p14:creationId xmlns:p14="http://schemas.microsoft.com/office/powerpoint/2010/main" val="894610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50a9ea66c0_2_2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96" name="Google Shape;196;g50a9ea66c0_2_28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18515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50a9ea66c0_2_2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71" name="Google Shape;271;g50a9ea66c0_2_2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734951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pied de page 3"/>
          <p:cNvSpPr>
            <a:spLocks noGrp="1"/>
          </p:cNvSpPr>
          <p:nvPr>
            <p:ph type="ftr" sz="quarter" idx="4"/>
          </p:nvPr>
        </p:nvSpPr>
        <p:spPr/>
        <p:txBody>
          <a:bodyPr/>
          <a:lstStyle/>
          <a:p>
            <a:endParaRPr lang="fr-FR" dirty="0"/>
          </a:p>
        </p:txBody>
      </p:sp>
      <p:sp>
        <p:nvSpPr>
          <p:cNvPr id="5" name="Espace réservé du numéro de diapositive 4"/>
          <p:cNvSpPr>
            <a:spLocks noGrp="1"/>
          </p:cNvSpPr>
          <p:nvPr>
            <p:ph type="sldNum" sz="quarter" idx="5"/>
          </p:nvPr>
        </p:nvSpPr>
        <p:spPr/>
        <p:txBody>
          <a:bodyPr/>
          <a:lstStyle/>
          <a:p>
            <a:fld id="{36B6C05D-93DD-4BC7-9F06-7465D5FEB299}" type="slidenum">
              <a:rPr lang="fr-FR" smtClean="0"/>
              <a:pPr/>
              <a:t>25</a:t>
            </a:fld>
            <a:endParaRPr lang="fr-FR" dirty="0"/>
          </a:p>
        </p:txBody>
      </p:sp>
    </p:spTree>
    <p:extLst>
      <p:ext uri="{BB962C8B-B14F-4D97-AF65-F5344CB8AC3E}">
        <p14:creationId xmlns:p14="http://schemas.microsoft.com/office/powerpoint/2010/main" val="2381169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67"/>
            <a:ext cx="7772400" cy="1470025"/>
          </a:xfrm>
          <a:prstGeom prst="rect">
            <a:avLst/>
          </a:prstGeo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a:xfrm>
            <a:off x="457200" y="6356392"/>
            <a:ext cx="2133600" cy="365125"/>
          </a:xfrm>
          <a:prstGeom prst="rect">
            <a:avLst/>
          </a:prstGeom>
        </p:spPr>
        <p:txBody>
          <a:bodyPr/>
          <a:lstStyle/>
          <a:p>
            <a:endParaRPr lang="fr-FR" dirty="0"/>
          </a:p>
        </p:txBody>
      </p:sp>
      <p:sp>
        <p:nvSpPr>
          <p:cNvPr id="5" name="Espace réservé du pied de page 4"/>
          <p:cNvSpPr>
            <a:spLocks noGrp="1"/>
          </p:cNvSpPr>
          <p:nvPr>
            <p:ph type="ftr" sz="quarter" idx="11"/>
          </p:nvPr>
        </p:nvSpPr>
        <p:spPr>
          <a:xfrm>
            <a:off x="3124200" y="6356392"/>
            <a:ext cx="2895600" cy="365125"/>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6553200" y="6356392"/>
            <a:ext cx="2133600" cy="365125"/>
          </a:xfrm>
          <a:prstGeom prst="rect">
            <a:avLst/>
          </a:prstGeom>
        </p:spPr>
        <p:txBody>
          <a:bodyPr/>
          <a:lstStyle/>
          <a:p>
            <a:fld id="{A6E10AE3-19A3-4102-92BB-CBCCB445C80B}" type="slidenum">
              <a:rPr lang="fr-FR" smtClean="0"/>
              <a:t>‹N°›</a:t>
            </a:fld>
            <a:endParaRPr lang="fr-FR" dirty="0"/>
          </a:p>
        </p:txBody>
      </p:sp>
    </p:spTree>
    <p:extLst>
      <p:ext uri="{BB962C8B-B14F-4D97-AF65-F5344CB8AC3E}">
        <p14:creationId xmlns:p14="http://schemas.microsoft.com/office/powerpoint/2010/main" val="2247666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Modifiez le style du titre</a:t>
            </a:r>
          </a:p>
        </p:txBody>
      </p:sp>
      <p:sp>
        <p:nvSpPr>
          <p:cNvPr id="3" name="Espace réservé du texte vertical 2"/>
          <p:cNvSpPr>
            <a:spLocks noGrp="1"/>
          </p:cNvSpPr>
          <p:nvPr>
            <p:ph type="body" orient="vert" idx="1"/>
          </p:nvPr>
        </p:nvSpPr>
        <p:spPr>
          <a:xfrm>
            <a:off x="457200" y="1600206"/>
            <a:ext cx="8229600" cy="4525963"/>
          </a:xfrm>
          <a:prstGeom prst="rect">
            <a:avLst/>
          </a:prstGeo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457200" y="6356392"/>
            <a:ext cx="2133600" cy="365125"/>
          </a:xfrm>
          <a:prstGeom prst="rect">
            <a:avLst/>
          </a:prstGeom>
        </p:spPr>
        <p:txBody>
          <a:bodyPr/>
          <a:lstStyle/>
          <a:p>
            <a:endParaRPr lang="fr-FR" dirty="0"/>
          </a:p>
        </p:txBody>
      </p:sp>
      <p:sp>
        <p:nvSpPr>
          <p:cNvPr id="5" name="Espace réservé du pied de page 4"/>
          <p:cNvSpPr>
            <a:spLocks noGrp="1"/>
          </p:cNvSpPr>
          <p:nvPr>
            <p:ph type="ftr" sz="quarter" idx="11"/>
          </p:nvPr>
        </p:nvSpPr>
        <p:spPr>
          <a:xfrm>
            <a:off x="3124200" y="6356392"/>
            <a:ext cx="2895600" cy="365125"/>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6553200" y="6356392"/>
            <a:ext cx="2133600" cy="365125"/>
          </a:xfrm>
          <a:prstGeom prst="rect">
            <a:avLst/>
          </a:prstGeom>
        </p:spPr>
        <p:txBody>
          <a:bodyPr/>
          <a:lstStyle/>
          <a:p>
            <a:fld id="{A6E10AE3-19A3-4102-92BB-CBCCB445C80B}" type="slidenum">
              <a:rPr lang="fr-FR" smtClean="0"/>
              <a:t>‹N°›</a:t>
            </a:fld>
            <a:endParaRPr lang="fr-FR" dirty="0"/>
          </a:p>
        </p:txBody>
      </p:sp>
    </p:spTree>
    <p:extLst>
      <p:ext uri="{BB962C8B-B14F-4D97-AF65-F5344CB8AC3E}">
        <p14:creationId xmlns:p14="http://schemas.microsoft.com/office/powerpoint/2010/main" val="1887214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vertical et text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7577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403648" y="4437112"/>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fr-FR" dirty="0"/>
          </a:p>
        </p:txBody>
      </p:sp>
      <p:sp>
        <p:nvSpPr>
          <p:cNvPr id="4" name="Espace réservé de la date 3"/>
          <p:cNvSpPr>
            <a:spLocks noGrp="1"/>
          </p:cNvSpPr>
          <p:nvPr>
            <p:ph type="dt" sz="half" idx="10"/>
          </p:nvPr>
        </p:nvSpPr>
        <p:spPr>
          <a:xfrm>
            <a:off x="457200" y="6356392"/>
            <a:ext cx="2133600" cy="365125"/>
          </a:xfrm>
          <a:prstGeom prst="rect">
            <a:avLst/>
          </a:prstGeom>
        </p:spPr>
        <p:txBody>
          <a:bodyPr/>
          <a:lstStyle/>
          <a:p>
            <a:endParaRPr lang="fr-FR" dirty="0"/>
          </a:p>
        </p:txBody>
      </p:sp>
      <p:sp>
        <p:nvSpPr>
          <p:cNvPr id="5" name="Espace réservé du pied de page 4"/>
          <p:cNvSpPr>
            <a:spLocks noGrp="1"/>
          </p:cNvSpPr>
          <p:nvPr>
            <p:ph type="ftr" sz="quarter" idx="11"/>
          </p:nvPr>
        </p:nvSpPr>
        <p:spPr>
          <a:xfrm>
            <a:off x="3124200" y="6356392"/>
            <a:ext cx="2895600" cy="365125"/>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6553200" y="6356392"/>
            <a:ext cx="2133600" cy="365125"/>
          </a:xfrm>
          <a:prstGeom prst="rect">
            <a:avLst/>
          </a:prstGeom>
        </p:spPr>
        <p:txBody>
          <a:bodyPr/>
          <a:lstStyle/>
          <a:p>
            <a:fld id="{A6E10AE3-19A3-4102-92BB-CBCCB445C80B}" type="slidenum">
              <a:rPr lang="fr-FR" smtClean="0"/>
              <a:t>‹N°›</a:t>
            </a:fld>
            <a:endParaRPr lang="fr-FR" dirty="0"/>
          </a:p>
        </p:txBody>
      </p:sp>
      <p:sp>
        <p:nvSpPr>
          <p:cNvPr id="8" name="Titre 7"/>
          <p:cNvSpPr>
            <a:spLocks noGrp="1"/>
          </p:cNvSpPr>
          <p:nvPr>
            <p:ph type="title"/>
          </p:nvPr>
        </p:nvSpPr>
        <p:spPr>
          <a:xfrm>
            <a:off x="457200" y="274638"/>
            <a:ext cx="8229600" cy="1143000"/>
          </a:xfrm>
          <a:prstGeom prst="rect">
            <a:avLst/>
          </a:prstGeom>
        </p:spPr>
        <p:txBody>
          <a:bodyPr/>
          <a:lstStyle/>
          <a:p>
            <a:r>
              <a:rPr lang="fr-FR"/>
              <a:t>Modifiez le style du titre</a:t>
            </a:r>
          </a:p>
        </p:txBody>
      </p:sp>
    </p:spTree>
    <p:extLst>
      <p:ext uri="{BB962C8B-B14F-4D97-AF65-F5344CB8AC3E}">
        <p14:creationId xmlns:p14="http://schemas.microsoft.com/office/powerpoint/2010/main" val="9833061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907704" y="188640"/>
            <a:ext cx="6948264" cy="908720"/>
          </a:xfrm>
          <a:prstGeom prst="rect">
            <a:avLst/>
          </a:prstGeom>
        </p:spPr>
        <p:txBody>
          <a:bodyPr/>
          <a:lstStyle/>
          <a:p>
            <a:r>
              <a:rPr lang="fr-FR"/>
              <a:t>Modifiez le style du titre</a:t>
            </a:r>
            <a:endParaRPr lang="fr-FR" dirty="0"/>
          </a:p>
        </p:txBody>
      </p:sp>
      <p:sp>
        <p:nvSpPr>
          <p:cNvPr id="3" name="Espace réservé du contenu 2"/>
          <p:cNvSpPr>
            <a:spLocks noGrp="1"/>
          </p:cNvSpPr>
          <p:nvPr>
            <p:ph sz="half" idx="1"/>
          </p:nvPr>
        </p:nvSpPr>
        <p:spPr>
          <a:xfrm>
            <a:off x="251520" y="1600206"/>
            <a:ext cx="3672408"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5" name="Espace réservé de la date 4"/>
          <p:cNvSpPr>
            <a:spLocks noGrp="1"/>
          </p:cNvSpPr>
          <p:nvPr>
            <p:ph type="dt" sz="half" idx="10"/>
          </p:nvPr>
        </p:nvSpPr>
        <p:spPr>
          <a:xfrm>
            <a:off x="457200" y="6356392"/>
            <a:ext cx="2133600" cy="365125"/>
          </a:xfrm>
          <a:prstGeom prst="rect">
            <a:avLst/>
          </a:prstGeom>
        </p:spPr>
        <p:txBody>
          <a:bodyPr/>
          <a:lstStyle/>
          <a:p>
            <a:endParaRPr lang="fr-FR" dirty="0"/>
          </a:p>
        </p:txBody>
      </p:sp>
      <p:sp>
        <p:nvSpPr>
          <p:cNvPr id="6" name="Espace réservé du pied de page 5"/>
          <p:cNvSpPr>
            <a:spLocks noGrp="1"/>
          </p:cNvSpPr>
          <p:nvPr>
            <p:ph type="ftr" sz="quarter" idx="11"/>
          </p:nvPr>
        </p:nvSpPr>
        <p:spPr>
          <a:xfrm>
            <a:off x="3124200" y="6356392"/>
            <a:ext cx="2895600" cy="365125"/>
          </a:xfrm>
          <a:prstGeom prst="rect">
            <a:avLst/>
          </a:prstGeom>
        </p:spPr>
        <p:txBody>
          <a:bodyPr/>
          <a:lstStyle/>
          <a:p>
            <a:endParaRPr lang="fr-FR" dirty="0"/>
          </a:p>
        </p:txBody>
      </p:sp>
      <p:sp>
        <p:nvSpPr>
          <p:cNvPr id="7" name="Espace réservé du numéro de diapositive 6"/>
          <p:cNvSpPr>
            <a:spLocks noGrp="1"/>
          </p:cNvSpPr>
          <p:nvPr>
            <p:ph type="sldNum" sz="quarter" idx="12"/>
          </p:nvPr>
        </p:nvSpPr>
        <p:spPr>
          <a:xfrm>
            <a:off x="6553200" y="6356392"/>
            <a:ext cx="2133600" cy="365125"/>
          </a:xfrm>
          <a:prstGeom prst="rect">
            <a:avLst/>
          </a:prstGeom>
        </p:spPr>
        <p:txBody>
          <a:bodyPr/>
          <a:lstStyle/>
          <a:p>
            <a:fld id="{A6E10AE3-19A3-4102-92BB-CBCCB445C80B}" type="slidenum">
              <a:rPr lang="fr-FR" smtClean="0"/>
              <a:t>‹N°›</a:t>
            </a:fld>
            <a:endParaRPr lang="fr-FR" dirty="0"/>
          </a:p>
        </p:txBody>
      </p:sp>
      <p:sp>
        <p:nvSpPr>
          <p:cNvPr id="10" name="Espace réservé du contenu 2"/>
          <p:cNvSpPr>
            <a:spLocks noGrp="1"/>
          </p:cNvSpPr>
          <p:nvPr>
            <p:ph sz="half" idx="13"/>
          </p:nvPr>
        </p:nvSpPr>
        <p:spPr>
          <a:xfrm>
            <a:off x="4716016" y="1600206"/>
            <a:ext cx="3672408"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18815" y="18519"/>
            <a:ext cx="1120655" cy="465240"/>
          </a:xfrm>
          <a:prstGeom prst="rect">
            <a:avLst/>
          </a:prstGeom>
        </p:spPr>
      </p:pic>
    </p:spTree>
    <p:extLst>
      <p:ext uri="{BB962C8B-B14F-4D97-AF65-F5344CB8AC3E}">
        <p14:creationId xmlns:p14="http://schemas.microsoft.com/office/powerpoint/2010/main" val="25961930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page sommaire">
    <p:spTree>
      <p:nvGrpSpPr>
        <p:cNvPr id="1" name=""/>
        <p:cNvGrpSpPr/>
        <p:nvPr/>
      </p:nvGrpSpPr>
      <p:grpSpPr>
        <a:xfrm>
          <a:off x="0" y="0"/>
          <a:ext cx="0" cy="0"/>
          <a:chOff x="0" y="0"/>
          <a:chExt cx="0" cy="0"/>
        </a:xfrm>
      </p:grpSpPr>
      <p:sp>
        <p:nvSpPr>
          <p:cNvPr id="2" name="Titre 1"/>
          <p:cNvSpPr>
            <a:spLocks noGrp="1"/>
          </p:cNvSpPr>
          <p:nvPr>
            <p:ph type="title"/>
          </p:nvPr>
        </p:nvSpPr>
        <p:spPr>
          <a:xfrm>
            <a:off x="805401" y="182931"/>
            <a:ext cx="7881400" cy="1286937"/>
          </a:xfrm>
          <a:prstGeom prst="rect">
            <a:avLst/>
          </a:prstGeom>
        </p:spPr>
        <p:txBody>
          <a:bodyPr/>
          <a:lstStyle/>
          <a:p>
            <a:r>
              <a:rPr lang="fr-FR" dirty="0"/>
              <a:t>Cliquez et modifiez le titre</a:t>
            </a:r>
          </a:p>
        </p:txBody>
      </p:sp>
      <p:sp>
        <p:nvSpPr>
          <p:cNvPr id="5" name="Espace réservé du numéro de diapositive 4"/>
          <p:cNvSpPr>
            <a:spLocks noGrp="1"/>
          </p:cNvSpPr>
          <p:nvPr>
            <p:ph type="sldNum" sz="quarter" idx="12"/>
          </p:nvPr>
        </p:nvSpPr>
        <p:spPr>
          <a:xfrm>
            <a:off x="8149963" y="6390952"/>
            <a:ext cx="450457" cy="365125"/>
          </a:xfrm>
          <a:prstGeom prst="rect">
            <a:avLst/>
          </a:prstGeom>
        </p:spPr>
        <p:txBody>
          <a:bodyPr/>
          <a:lstStyle/>
          <a:p>
            <a:fld id="{A786685B-2977-D546-9E3D-3CA676A47F0C}" type="slidenum">
              <a:rPr lang="fr-FR" smtClean="0"/>
              <a:pPr/>
              <a:t>‹N°›</a:t>
            </a:fld>
            <a:endParaRPr lang="fr-FR" dirty="0"/>
          </a:p>
        </p:txBody>
      </p:sp>
      <p:sp>
        <p:nvSpPr>
          <p:cNvPr id="7" name="Espace réservé du texte 6"/>
          <p:cNvSpPr>
            <a:spLocks noGrp="1"/>
          </p:cNvSpPr>
          <p:nvPr>
            <p:ph type="body" sz="quarter" idx="13" hasCustomPrompt="1"/>
          </p:nvPr>
        </p:nvSpPr>
        <p:spPr>
          <a:xfrm>
            <a:off x="804884" y="1469384"/>
            <a:ext cx="7881937" cy="4397375"/>
          </a:xfrm>
          <a:prstGeom prst="rect">
            <a:avLst/>
          </a:prstGeom>
        </p:spPr>
        <p:txBody>
          <a:bodyPr/>
          <a:lstStyle>
            <a:lvl1pPr>
              <a:buClr>
                <a:srgbClr val="5AB88F"/>
              </a:buClr>
              <a:defRPr>
                <a:solidFill>
                  <a:srgbClr val="005E8B"/>
                </a:solidFill>
              </a:defRPr>
            </a:lvl1pPr>
          </a:lstStyle>
          <a:p>
            <a:pPr lvl="0"/>
            <a:r>
              <a:rPr lang="fr-FR" dirty="0"/>
              <a:t> Cliquez pour modifier les styles du texte du masque</a:t>
            </a:r>
          </a:p>
        </p:txBody>
      </p:sp>
    </p:spTree>
    <p:extLst>
      <p:ext uri="{BB962C8B-B14F-4D97-AF65-F5344CB8AC3E}">
        <p14:creationId xmlns:p14="http://schemas.microsoft.com/office/powerpoint/2010/main" val="10574675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00794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28650" y="365129"/>
            <a:ext cx="7886700" cy="1325563"/>
          </a:xfrm>
          <a:prstGeom prst="rect">
            <a:avLst/>
          </a:prstGeom>
        </p:spPr>
        <p:txBody>
          <a:bodyPr/>
          <a:lstStyle/>
          <a:p>
            <a:r>
              <a:rPr lang="fr-FR"/>
              <a:t>Cliquez et modifiez le titre</a:t>
            </a:r>
          </a:p>
        </p:txBody>
      </p:sp>
      <p:sp>
        <p:nvSpPr>
          <p:cNvPr id="3" name="Espace réservé du contenu 2"/>
          <p:cNvSpPr>
            <a:spLocks noGrp="1"/>
          </p:cNvSpPr>
          <p:nvPr>
            <p:ph idx="1"/>
          </p:nvPr>
        </p:nvSpPr>
        <p:spPr>
          <a:xfrm>
            <a:off x="628650" y="1825625"/>
            <a:ext cx="7886700" cy="435133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628650" y="6356392"/>
            <a:ext cx="2057400" cy="365125"/>
          </a:xfrm>
          <a:prstGeom prst="rect">
            <a:avLst/>
          </a:prstGeom>
        </p:spPr>
        <p:txBody>
          <a:bodyPr/>
          <a:lstStyle/>
          <a:p>
            <a:endParaRPr lang="fr-FR" dirty="0"/>
          </a:p>
        </p:txBody>
      </p:sp>
      <p:sp>
        <p:nvSpPr>
          <p:cNvPr id="5" name="Espace réservé du pied de page 4"/>
          <p:cNvSpPr>
            <a:spLocks noGrp="1"/>
          </p:cNvSpPr>
          <p:nvPr>
            <p:ph type="ftr" sz="quarter" idx="11"/>
          </p:nvPr>
        </p:nvSpPr>
        <p:spPr>
          <a:xfrm>
            <a:off x="3028950" y="6356392"/>
            <a:ext cx="3086100" cy="365125"/>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6457950" y="6356392"/>
            <a:ext cx="2057400" cy="365125"/>
          </a:xfrm>
          <a:prstGeom prst="rect">
            <a:avLst/>
          </a:prstGeom>
        </p:spPr>
        <p:txBody>
          <a:bodyPr/>
          <a:lstStyle/>
          <a:p>
            <a:fld id="{E28C889A-86ED-E448-8A34-1A56CCC2FB43}" type="slidenum">
              <a:rPr lang="fr-FR" smtClean="0"/>
              <a:t>‹N°›</a:t>
            </a:fld>
            <a:endParaRPr lang="fr-FR" dirty="0"/>
          </a:p>
        </p:txBody>
      </p:sp>
    </p:spTree>
    <p:extLst>
      <p:ext uri="{BB962C8B-B14F-4D97-AF65-F5344CB8AC3E}">
        <p14:creationId xmlns:p14="http://schemas.microsoft.com/office/powerpoint/2010/main" val="4342486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80"/>
            <a:ext cx="7886700" cy="2852737"/>
          </a:xfrm>
          <a:prstGeom prst="rect">
            <a:avLst/>
          </a:prstGeom>
        </p:spPr>
        <p:txBody>
          <a:bodyPr anchor="b"/>
          <a:lstStyle>
            <a:lvl1pPr>
              <a:defRPr sz="6000"/>
            </a:lvl1pPr>
          </a:lstStyle>
          <a:p>
            <a:r>
              <a:rPr lang="fr-FR"/>
              <a:t>Cliquez et modifiez le titre</a:t>
            </a:r>
          </a:p>
        </p:txBody>
      </p:sp>
      <p:sp>
        <p:nvSpPr>
          <p:cNvPr id="3" name="Espace réservé du texte 2"/>
          <p:cNvSpPr>
            <a:spLocks noGrp="1"/>
          </p:cNvSpPr>
          <p:nvPr>
            <p:ph type="body" idx="1"/>
          </p:nvPr>
        </p:nvSpPr>
        <p:spPr>
          <a:xfrm>
            <a:off x="623888" y="4589505"/>
            <a:ext cx="78867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a:xfrm>
            <a:off x="628650" y="6356392"/>
            <a:ext cx="2057400" cy="365125"/>
          </a:xfrm>
          <a:prstGeom prst="rect">
            <a:avLst/>
          </a:prstGeom>
        </p:spPr>
        <p:txBody>
          <a:bodyPr/>
          <a:lstStyle/>
          <a:p>
            <a:endParaRPr lang="fr-FR" dirty="0"/>
          </a:p>
        </p:txBody>
      </p:sp>
      <p:sp>
        <p:nvSpPr>
          <p:cNvPr id="5" name="Espace réservé du pied de page 4"/>
          <p:cNvSpPr>
            <a:spLocks noGrp="1"/>
          </p:cNvSpPr>
          <p:nvPr>
            <p:ph type="ftr" sz="quarter" idx="11"/>
          </p:nvPr>
        </p:nvSpPr>
        <p:spPr>
          <a:xfrm>
            <a:off x="3028950" y="6356392"/>
            <a:ext cx="3086100" cy="365125"/>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6457950" y="6356392"/>
            <a:ext cx="2057400" cy="365125"/>
          </a:xfrm>
          <a:prstGeom prst="rect">
            <a:avLst/>
          </a:prstGeom>
        </p:spPr>
        <p:txBody>
          <a:bodyPr/>
          <a:lstStyle/>
          <a:p>
            <a:fld id="{E28C889A-86ED-E448-8A34-1A56CCC2FB43}" type="slidenum">
              <a:rPr lang="fr-FR" smtClean="0"/>
              <a:t>‹N°›</a:t>
            </a:fld>
            <a:endParaRPr lang="fr-FR" dirty="0"/>
          </a:p>
        </p:txBody>
      </p:sp>
    </p:spTree>
    <p:extLst>
      <p:ext uri="{BB962C8B-B14F-4D97-AF65-F5344CB8AC3E}">
        <p14:creationId xmlns:p14="http://schemas.microsoft.com/office/powerpoint/2010/main" val="19776485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628650" y="365129"/>
            <a:ext cx="7886700" cy="1325563"/>
          </a:xfrm>
          <a:prstGeom prst="rect">
            <a:avLst/>
          </a:prstGeom>
        </p:spPr>
        <p:txBody>
          <a:bodyPr/>
          <a:lstStyle/>
          <a:p>
            <a:r>
              <a:rPr lang="fr-FR"/>
              <a:t>Cliquez et modifiez le titre</a:t>
            </a:r>
          </a:p>
        </p:txBody>
      </p:sp>
      <p:sp>
        <p:nvSpPr>
          <p:cNvPr id="3" name="Espace réservé du contenu 2"/>
          <p:cNvSpPr>
            <a:spLocks noGrp="1"/>
          </p:cNvSpPr>
          <p:nvPr>
            <p:ph sz="half" idx="1"/>
          </p:nvPr>
        </p:nvSpPr>
        <p:spPr>
          <a:xfrm>
            <a:off x="628650" y="1825625"/>
            <a:ext cx="3867150" cy="435133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825625"/>
            <a:ext cx="3867150" cy="435133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a:xfrm>
            <a:off x="628650" y="6356392"/>
            <a:ext cx="2057400" cy="365125"/>
          </a:xfrm>
          <a:prstGeom prst="rect">
            <a:avLst/>
          </a:prstGeom>
        </p:spPr>
        <p:txBody>
          <a:bodyPr/>
          <a:lstStyle/>
          <a:p>
            <a:endParaRPr lang="fr-FR" dirty="0"/>
          </a:p>
        </p:txBody>
      </p:sp>
      <p:sp>
        <p:nvSpPr>
          <p:cNvPr id="6" name="Espace réservé du pied de page 5"/>
          <p:cNvSpPr>
            <a:spLocks noGrp="1"/>
          </p:cNvSpPr>
          <p:nvPr>
            <p:ph type="ftr" sz="quarter" idx="11"/>
          </p:nvPr>
        </p:nvSpPr>
        <p:spPr>
          <a:xfrm>
            <a:off x="3028950" y="6356392"/>
            <a:ext cx="3086100" cy="365125"/>
          </a:xfrm>
          <a:prstGeom prst="rect">
            <a:avLst/>
          </a:prstGeom>
        </p:spPr>
        <p:txBody>
          <a:bodyPr/>
          <a:lstStyle/>
          <a:p>
            <a:endParaRPr lang="fr-FR" dirty="0"/>
          </a:p>
        </p:txBody>
      </p:sp>
      <p:sp>
        <p:nvSpPr>
          <p:cNvPr id="7" name="Espace réservé du numéro de diapositive 6"/>
          <p:cNvSpPr>
            <a:spLocks noGrp="1"/>
          </p:cNvSpPr>
          <p:nvPr>
            <p:ph type="sldNum" sz="quarter" idx="12"/>
          </p:nvPr>
        </p:nvSpPr>
        <p:spPr>
          <a:xfrm>
            <a:off x="6457950" y="6356392"/>
            <a:ext cx="2057400" cy="365125"/>
          </a:xfrm>
          <a:prstGeom prst="rect">
            <a:avLst/>
          </a:prstGeom>
        </p:spPr>
        <p:txBody>
          <a:bodyPr/>
          <a:lstStyle/>
          <a:p>
            <a:fld id="{E28C889A-86ED-E448-8A34-1A56CCC2FB43}" type="slidenum">
              <a:rPr lang="fr-FR" smtClean="0"/>
              <a:t>‹N°›</a:t>
            </a:fld>
            <a:endParaRPr lang="fr-FR" dirty="0"/>
          </a:p>
        </p:txBody>
      </p:sp>
    </p:spTree>
    <p:extLst>
      <p:ext uri="{BB962C8B-B14F-4D97-AF65-F5344CB8AC3E}">
        <p14:creationId xmlns:p14="http://schemas.microsoft.com/office/powerpoint/2010/main" val="14705034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9"/>
            <a:ext cx="7886700" cy="1325563"/>
          </a:xfrm>
          <a:prstGeom prst="rect">
            <a:avLst/>
          </a:prstGeom>
        </p:spPr>
        <p:txBody>
          <a:bodyPr/>
          <a:lstStyle/>
          <a:p>
            <a:r>
              <a:rPr lang="fr-FR"/>
              <a:t>Cliquez et modifiez le titre</a:t>
            </a:r>
          </a:p>
        </p:txBody>
      </p:sp>
      <p:sp>
        <p:nvSpPr>
          <p:cNvPr id="3" name="Espace réservé du texte 2"/>
          <p:cNvSpPr>
            <a:spLocks noGrp="1"/>
          </p:cNvSpPr>
          <p:nvPr>
            <p:ph type="body" idx="1"/>
          </p:nvPr>
        </p:nvSpPr>
        <p:spPr>
          <a:xfrm>
            <a:off x="630239"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630239" y="2505075"/>
            <a:ext cx="3868737" cy="368458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29150" y="2505075"/>
            <a:ext cx="3887788" cy="368458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a:xfrm>
            <a:off x="628650" y="6356392"/>
            <a:ext cx="2057400" cy="365125"/>
          </a:xfrm>
          <a:prstGeom prst="rect">
            <a:avLst/>
          </a:prstGeom>
        </p:spPr>
        <p:txBody>
          <a:bodyPr/>
          <a:lstStyle/>
          <a:p>
            <a:endParaRPr lang="fr-FR" dirty="0"/>
          </a:p>
        </p:txBody>
      </p:sp>
      <p:sp>
        <p:nvSpPr>
          <p:cNvPr id="8" name="Espace réservé du pied de page 7"/>
          <p:cNvSpPr>
            <a:spLocks noGrp="1"/>
          </p:cNvSpPr>
          <p:nvPr>
            <p:ph type="ftr" sz="quarter" idx="11"/>
          </p:nvPr>
        </p:nvSpPr>
        <p:spPr>
          <a:xfrm>
            <a:off x="3028950" y="6356392"/>
            <a:ext cx="3086100" cy="365125"/>
          </a:xfrm>
          <a:prstGeom prst="rect">
            <a:avLst/>
          </a:prstGeom>
        </p:spPr>
        <p:txBody>
          <a:bodyPr/>
          <a:lstStyle/>
          <a:p>
            <a:endParaRPr lang="fr-FR" dirty="0"/>
          </a:p>
        </p:txBody>
      </p:sp>
      <p:sp>
        <p:nvSpPr>
          <p:cNvPr id="9" name="Espace réservé du numéro de diapositive 8"/>
          <p:cNvSpPr>
            <a:spLocks noGrp="1"/>
          </p:cNvSpPr>
          <p:nvPr>
            <p:ph type="sldNum" sz="quarter" idx="12"/>
          </p:nvPr>
        </p:nvSpPr>
        <p:spPr>
          <a:xfrm>
            <a:off x="6457950" y="6356392"/>
            <a:ext cx="2057400" cy="365125"/>
          </a:xfrm>
          <a:prstGeom prst="rect">
            <a:avLst/>
          </a:prstGeom>
        </p:spPr>
        <p:txBody>
          <a:bodyPr/>
          <a:lstStyle/>
          <a:p>
            <a:fld id="{E28C889A-86ED-E448-8A34-1A56CCC2FB43}" type="slidenum">
              <a:rPr lang="fr-FR" smtClean="0"/>
              <a:t>‹N°›</a:t>
            </a:fld>
            <a:endParaRPr lang="fr-FR" dirty="0"/>
          </a:p>
        </p:txBody>
      </p:sp>
    </p:spTree>
    <p:extLst>
      <p:ext uri="{BB962C8B-B14F-4D97-AF65-F5344CB8AC3E}">
        <p14:creationId xmlns:p14="http://schemas.microsoft.com/office/powerpoint/2010/main" val="1402586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Modifiez le style du titre</a:t>
            </a:r>
          </a:p>
        </p:txBody>
      </p:sp>
      <p:sp>
        <p:nvSpPr>
          <p:cNvPr id="3" name="Espace réservé du contenu 2"/>
          <p:cNvSpPr>
            <a:spLocks noGrp="1"/>
          </p:cNvSpPr>
          <p:nvPr>
            <p:ph idx="1"/>
          </p:nvPr>
        </p:nvSpPr>
        <p:spPr>
          <a:xfrm>
            <a:off x="457200" y="1600206"/>
            <a:ext cx="8229600" cy="4525963"/>
          </a:xfrm>
          <a:prstGeom prst="rect">
            <a:avLst/>
          </a:prstGeo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457200" y="6356392"/>
            <a:ext cx="2133600" cy="365125"/>
          </a:xfrm>
          <a:prstGeom prst="rect">
            <a:avLst/>
          </a:prstGeom>
        </p:spPr>
        <p:txBody>
          <a:bodyPr/>
          <a:lstStyle/>
          <a:p>
            <a:endParaRPr lang="fr-FR" dirty="0"/>
          </a:p>
        </p:txBody>
      </p:sp>
      <p:sp>
        <p:nvSpPr>
          <p:cNvPr id="5" name="Espace réservé du pied de page 4"/>
          <p:cNvSpPr>
            <a:spLocks noGrp="1"/>
          </p:cNvSpPr>
          <p:nvPr>
            <p:ph type="ftr" sz="quarter" idx="11"/>
          </p:nvPr>
        </p:nvSpPr>
        <p:spPr>
          <a:xfrm>
            <a:off x="3124200" y="6356392"/>
            <a:ext cx="2895600" cy="365125"/>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6553200" y="6356392"/>
            <a:ext cx="2133600" cy="365125"/>
          </a:xfrm>
          <a:prstGeom prst="rect">
            <a:avLst/>
          </a:prstGeom>
        </p:spPr>
        <p:txBody>
          <a:bodyPr/>
          <a:lstStyle/>
          <a:p>
            <a:fld id="{A6E10AE3-19A3-4102-92BB-CBCCB445C80B}" type="slidenum">
              <a:rPr lang="fr-FR" smtClean="0"/>
              <a:t>‹N°›</a:t>
            </a:fld>
            <a:endParaRPr lang="fr-FR" dirty="0"/>
          </a:p>
        </p:txBody>
      </p:sp>
    </p:spTree>
    <p:extLst>
      <p:ext uri="{BB962C8B-B14F-4D97-AF65-F5344CB8AC3E}">
        <p14:creationId xmlns:p14="http://schemas.microsoft.com/office/powerpoint/2010/main" val="42229850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628650" y="365129"/>
            <a:ext cx="7886700" cy="1325563"/>
          </a:xfrm>
          <a:prstGeom prst="rect">
            <a:avLst/>
          </a:prstGeom>
        </p:spPr>
        <p:txBody>
          <a:bodyPr/>
          <a:lstStyle/>
          <a:p>
            <a:r>
              <a:rPr lang="fr-FR"/>
              <a:t>Cliquez et modifiez le titre</a:t>
            </a:r>
          </a:p>
        </p:txBody>
      </p:sp>
      <p:sp>
        <p:nvSpPr>
          <p:cNvPr id="3" name="Espace réservé de la date 2"/>
          <p:cNvSpPr>
            <a:spLocks noGrp="1"/>
          </p:cNvSpPr>
          <p:nvPr>
            <p:ph type="dt" sz="half" idx="10"/>
          </p:nvPr>
        </p:nvSpPr>
        <p:spPr>
          <a:xfrm>
            <a:off x="628650" y="6356392"/>
            <a:ext cx="2057400" cy="365125"/>
          </a:xfrm>
          <a:prstGeom prst="rect">
            <a:avLst/>
          </a:prstGeom>
        </p:spPr>
        <p:txBody>
          <a:bodyPr/>
          <a:lstStyle/>
          <a:p>
            <a:endParaRPr lang="fr-FR" dirty="0"/>
          </a:p>
        </p:txBody>
      </p:sp>
      <p:sp>
        <p:nvSpPr>
          <p:cNvPr id="4" name="Espace réservé du pied de page 3"/>
          <p:cNvSpPr>
            <a:spLocks noGrp="1"/>
          </p:cNvSpPr>
          <p:nvPr>
            <p:ph type="ftr" sz="quarter" idx="11"/>
          </p:nvPr>
        </p:nvSpPr>
        <p:spPr>
          <a:xfrm>
            <a:off x="3028950" y="6356392"/>
            <a:ext cx="3086100" cy="365125"/>
          </a:xfrm>
          <a:prstGeom prst="rect">
            <a:avLst/>
          </a:prstGeom>
        </p:spPr>
        <p:txBody>
          <a:bodyPr/>
          <a:lstStyle/>
          <a:p>
            <a:endParaRPr lang="fr-FR" dirty="0"/>
          </a:p>
        </p:txBody>
      </p:sp>
      <p:sp>
        <p:nvSpPr>
          <p:cNvPr id="5" name="Espace réservé du numéro de diapositive 4"/>
          <p:cNvSpPr>
            <a:spLocks noGrp="1"/>
          </p:cNvSpPr>
          <p:nvPr>
            <p:ph type="sldNum" sz="quarter" idx="12"/>
          </p:nvPr>
        </p:nvSpPr>
        <p:spPr>
          <a:xfrm>
            <a:off x="6457950" y="6356392"/>
            <a:ext cx="2057400" cy="365125"/>
          </a:xfrm>
          <a:prstGeom prst="rect">
            <a:avLst/>
          </a:prstGeom>
        </p:spPr>
        <p:txBody>
          <a:bodyPr/>
          <a:lstStyle/>
          <a:p>
            <a:fld id="{E28C889A-86ED-E448-8A34-1A56CCC2FB43}" type="slidenum">
              <a:rPr lang="fr-FR" smtClean="0"/>
              <a:t>‹N°›</a:t>
            </a:fld>
            <a:endParaRPr lang="fr-FR" dirty="0"/>
          </a:p>
        </p:txBody>
      </p:sp>
    </p:spTree>
    <p:extLst>
      <p:ext uri="{BB962C8B-B14F-4D97-AF65-F5344CB8AC3E}">
        <p14:creationId xmlns:p14="http://schemas.microsoft.com/office/powerpoint/2010/main" val="5524734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628650" y="6356392"/>
            <a:ext cx="2057400" cy="365125"/>
          </a:xfrm>
          <a:prstGeom prst="rect">
            <a:avLst/>
          </a:prstGeom>
        </p:spPr>
        <p:txBody>
          <a:bodyPr/>
          <a:lstStyle/>
          <a:p>
            <a:endParaRPr lang="fr-FR" dirty="0"/>
          </a:p>
        </p:txBody>
      </p:sp>
      <p:sp>
        <p:nvSpPr>
          <p:cNvPr id="3" name="Espace réservé du pied de page 2"/>
          <p:cNvSpPr>
            <a:spLocks noGrp="1"/>
          </p:cNvSpPr>
          <p:nvPr>
            <p:ph type="ftr" sz="quarter" idx="11"/>
          </p:nvPr>
        </p:nvSpPr>
        <p:spPr>
          <a:xfrm>
            <a:off x="3028950" y="6356392"/>
            <a:ext cx="3086100" cy="365125"/>
          </a:xfrm>
          <a:prstGeom prst="rect">
            <a:avLst/>
          </a:prstGeom>
        </p:spPr>
        <p:txBody>
          <a:bodyPr/>
          <a:lstStyle/>
          <a:p>
            <a:endParaRPr lang="fr-FR" dirty="0"/>
          </a:p>
        </p:txBody>
      </p:sp>
      <p:sp>
        <p:nvSpPr>
          <p:cNvPr id="4" name="Espace réservé du numéro de diapositive 3"/>
          <p:cNvSpPr>
            <a:spLocks noGrp="1"/>
          </p:cNvSpPr>
          <p:nvPr>
            <p:ph type="sldNum" sz="quarter" idx="12"/>
          </p:nvPr>
        </p:nvSpPr>
        <p:spPr>
          <a:xfrm>
            <a:off x="6457950" y="6356392"/>
            <a:ext cx="2057400" cy="365125"/>
          </a:xfrm>
          <a:prstGeom prst="rect">
            <a:avLst/>
          </a:prstGeom>
        </p:spPr>
        <p:txBody>
          <a:bodyPr/>
          <a:lstStyle/>
          <a:p>
            <a:fld id="{E28C889A-86ED-E448-8A34-1A56CCC2FB43}" type="slidenum">
              <a:rPr lang="fr-FR" smtClean="0"/>
              <a:t>‹N°›</a:t>
            </a:fld>
            <a:endParaRPr lang="fr-FR" dirty="0"/>
          </a:p>
        </p:txBody>
      </p:sp>
    </p:spTree>
    <p:extLst>
      <p:ext uri="{BB962C8B-B14F-4D97-AF65-F5344CB8AC3E}">
        <p14:creationId xmlns:p14="http://schemas.microsoft.com/office/powerpoint/2010/main" val="11434082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59" y="457200"/>
            <a:ext cx="2949575" cy="1600200"/>
          </a:xfrm>
          <a:prstGeom prst="rect">
            <a:avLst/>
          </a:prstGeom>
        </p:spPr>
        <p:txBody>
          <a:bodyPr anchor="b"/>
          <a:lstStyle>
            <a:lvl1pPr>
              <a:defRPr sz="3200"/>
            </a:lvl1pPr>
          </a:lstStyle>
          <a:p>
            <a:r>
              <a:rPr lang="fr-FR"/>
              <a:t>Cliquez et modifiez le titre</a:t>
            </a:r>
          </a:p>
        </p:txBody>
      </p:sp>
      <p:sp>
        <p:nvSpPr>
          <p:cNvPr id="3" name="Espace réservé du contenu 2"/>
          <p:cNvSpPr>
            <a:spLocks noGrp="1"/>
          </p:cNvSpPr>
          <p:nvPr>
            <p:ph idx="1"/>
          </p:nvPr>
        </p:nvSpPr>
        <p:spPr>
          <a:xfrm>
            <a:off x="3887788" y="987467"/>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30259"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p:cNvSpPr>
            <a:spLocks noGrp="1"/>
          </p:cNvSpPr>
          <p:nvPr>
            <p:ph type="dt" sz="half" idx="10"/>
          </p:nvPr>
        </p:nvSpPr>
        <p:spPr>
          <a:xfrm>
            <a:off x="628650" y="6356392"/>
            <a:ext cx="2057400" cy="365125"/>
          </a:xfrm>
          <a:prstGeom prst="rect">
            <a:avLst/>
          </a:prstGeom>
        </p:spPr>
        <p:txBody>
          <a:bodyPr/>
          <a:lstStyle/>
          <a:p>
            <a:endParaRPr lang="fr-FR" dirty="0"/>
          </a:p>
        </p:txBody>
      </p:sp>
      <p:sp>
        <p:nvSpPr>
          <p:cNvPr id="6" name="Espace réservé du pied de page 5"/>
          <p:cNvSpPr>
            <a:spLocks noGrp="1"/>
          </p:cNvSpPr>
          <p:nvPr>
            <p:ph type="ftr" sz="quarter" idx="11"/>
          </p:nvPr>
        </p:nvSpPr>
        <p:spPr>
          <a:xfrm>
            <a:off x="3028950" y="6356392"/>
            <a:ext cx="3086100" cy="365125"/>
          </a:xfrm>
          <a:prstGeom prst="rect">
            <a:avLst/>
          </a:prstGeom>
        </p:spPr>
        <p:txBody>
          <a:bodyPr/>
          <a:lstStyle/>
          <a:p>
            <a:endParaRPr lang="fr-FR" dirty="0"/>
          </a:p>
        </p:txBody>
      </p:sp>
      <p:sp>
        <p:nvSpPr>
          <p:cNvPr id="7" name="Espace réservé du numéro de diapositive 6"/>
          <p:cNvSpPr>
            <a:spLocks noGrp="1"/>
          </p:cNvSpPr>
          <p:nvPr>
            <p:ph type="sldNum" sz="quarter" idx="12"/>
          </p:nvPr>
        </p:nvSpPr>
        <p:spPr>
          <a:xfrm>
            <a:off x="6457950" y="6356392"/>
            <a:ext cx="2057400" cy="365125"/>
          </a:xfrm>
          <a:prstGeom prst="rect">
            <a:avLst/>
          </a:prstGeom>
        </p:spPr>
        <p:txBody>
          <a:bodyPr/>
          <a:lstStyle/>
          <a:p>
            <a:fld id="{E28C889A-86ED-E448-8A34-1A56CCC2FB43}" type="slidenum">
              <a:rPr lang="fr-FR" smtClean="0"/>
              <a:t>‹N°›</a:t>
            </a:fld>
            <a:endParaRPr lang="fr-FR" dirty="0"/>
          </a:p>
        </p:txBody>
      </p:sp>
    </p:spTree>
    <p:extLst>
      <p:ext uri="{BB962C8B-B14F-4D97-AF65-F5344CB8AC3E}">
        <p14:creationId xmlns:p14="http://schemas.microsoft.com/office/powerpoint/2010/main" val="1882132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59" y="457200"/>
            <a:ext cx="2949575" cy="1600200"/>
          </a:xfrm>
          <a:prstGeom prst="rect">
            <a:avLst/>
          </a:prstGeom>
        </p:spPr>
        <p:txBody>
          <a:bodyPr anchor="b"/>
          <a:lstStyle>
            <a:lvl1pPr>
              <a:defRPr sz="3200"/>
            </a:lvl1pPr>
          </a:lstStyle>
          <a:p>
            <a:r>
              <a:rPr lang="fr-FR"/>
              <a:t>Cliquez et modifiez le titre</a:t>
            </a:r>
          </a:p>
        </p:txBody>
      </p:sp>
      <p:sp>
        <p:nvSpPr>
          <p:cNvPr id="3" name="Espace réservé pour une image  2"/>
          <p:cNvSpPr>
            <a:spLocks noGrp="1"/>
          </p:cNvSpPr>
          <p:nvPr>
            <p:ph type="pic" idx="1"/>
          </p:nvPr>
        </p:nvSpPr>
        <p:spPr>
          <a:xfrm>
            <a:off x="3887788" y="987467"/>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630259"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p:cNvSpPr>
            <a:spLocks noGrp="1"/>
          </p:cNvSpPr>
          <p:nvPr>
            <p:ph type="dt" sz="half" idx="10"/>
          </p:nvPr>
        </p:nvSpPr>
        <p:spPr>
          <a:xfrm>
            <a:off x="628650" y="6356392"/>
            <a:ext cx="2057400" cy="365125"/>
          </a:xfrm>
          <a:prstGeom prst="rect">
            <a:avLst/>
          </a:prstGeom>
        </p:spPr>
        <p:txBody>
          <a:bodyPr/>
          <a:lstStyle/>
          <a:p>
            <a:endParaRPr lang="fr-FR" dirty="0"/>
          </a:p>
        </p:txBody>
      </p:sp>
      <p:sp>
        <p:nvSpPr>
          <p:cNvPr id="6" name="Espace réservé du pied de page 5"/>
          <p:cNvSpPr>
            <a:spLocks noGrp="1"/>
          </p:cNvSpPr>
          <p:nvPr>
            <p:ph type="ftr" sz="quarter" idx="11"/>
          </p:nvPr>
        </p:nvSpPr>
        <p:spPr>
          <a:xfrm>
            <a:off x="3028950" y="6356392"/>
            <a:ext cx="3086100" cy="365125"/>
          </a:xfrm>
          <a:prstGeom prst="rect">
            <a:avLst/>
          </a:prstGeom>
        </p:spPr>
        <p:txBody>
          <a:bodyPr/>
          <a:lstStyle/>
          <a:p>
            <a:endParaRPr lang="fr-FR" dirty="0"/>
          </a:p>
        </p:txBody>
      </p:sp>
      <p:sp>
        <p:nvSpPr>
          <p:cNvPr id="7" name="Espace réservé du numéro de diapositive 6"/>
          <p:cNvSpPr>
            <a:spLocks noGrp="1"/>
          </p:cNvSpPr>
          <p:nvPr>
            <p:ph type="sldNum" sz="quarter" idx="12"/>
          </p:nvPr>
        </p:nvSpPr>
        <p:spPr>
          <a:xfrm>
            <a:off x="6457950" y="6356392"/>
            <a:ext cx="2057400" cy="365125"/>
          </a:xfrm>
          <a:prstGeom prst="rect">
            <a:avLst/>
          </a:prstGeom>
        </p:spPr>
        <p:txBody>
          <a:bodyPr/>
          <a:lstStyle/>
          <a:p>
            <a:fld id="{E28C889A-86ED-E448-8A34-1A56CCC2FB43}" type="slidenum">
              <a:rPr lang="fr-FR" smtClean="0"/>
              <a:t>‹N°›</a:t>
            </a:fld>
            <a:endParaRPr lang="fr-FR" dirty="0"/>
          </a:p>
        </p:txBody>
      </p:sp>
    </p:spTree>
    <p:extLst>
      <p:ext uri="{BB962C8B-B14F-4D97-AF65-F5344CB8AC3E}">
        <p14:creationId xmlns:p14="http://schemas.microsoft.com/office/powerpoint/2010/main" val="5594129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628650" y="365129"/>
            <a:ext cx="7886700" cy="1325563"/>
          </a:xfrm>
          <a:prstGeom prst="rect">
            <a:avLst/>
          </a:prstGeom>
        </p:spPr>
        <p:txBody>
          <a:bodyPr/>
          <a:lstStyle/>
          <a:p>
            <a:r>
              <a:rPr lang="fr-FR"/>
              <a:t>Cliquez et modifiez le titre</a:t>
            </a:r>
          </a:p>
        </p:txBody>
      </p:sp>
      <p:sp>
        <p:nvSpPr>
          <p:cNvPr id="3" name="Espace réservé du texte vertical 2"/>
          <p:cNvSpPr>
            <a:spLocks noGrp="1"/>
          </p:cNvSpPr>
          <p:nvPr>
            <p:ph type="body" orient="vert" idx="1"/>
          </p:nvPr>
        </p:nvSpPr>
        <p:spPr>
          <a:xfrm>
            <a:off x="628650" y="1825625"/>
            <a:ext cx="7886700" cy="4351338"/>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628650" y="6356392"/>
            <a:ext cx="2057400" cy="365125"/>
          </a:xfrm>
          <a:prstGeom prst="rect">
            <a:avLst/>
          </a:prstGeom>
        </p:spPr>
        <p:txBody>
          <a:bodyPr/>
          <a:lstStyle/>
          <a:p>
            <a:endParaRPr lang="fr-FR" dirty="0"/>
          </a:p>
        </p:txBody>
      </p:sp>
      <p:sp>
        <p:nvSpPr>
          <p:cNvPr id="5" name="Espace réservé du pied de page 4"/>
          <p:cNvSpPr>
            <a:spLocks noGrp="1"/>
          </p:cNvSpPr>
          <p:nvPr>
            <p:ph type="ftr" sz="quarter" idx="11"/>
          </p:nvPr>
        </p:nvSpPr>
        <p:spPr>
          <a:xfrm>
            <a:off x="3028950" y="6356392"/>
            <a:ext cx="3086100" cy="365125"/>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6457950" y="6356392"/>
            <a:ext cx="2057400" cy="365125"/>
          </a:xfrm>
          <a:prstGeom prst="rect">
            <a:avLst/>
          </a:prstGeom>
        </p:spPr>
        <p:txBody>
          <a:bodyPr/>
          <a:lstStyle/>
          <a:p>
            <a:fld id="{E28C889A-86ED-E448-8A34-1A56CCC2FB43}" type="slidenum">
              <a:rPr lang="fr-FR" smtClean="0"/>
              <a:t>‹N°›</a:t>
            </a:fld>
            <a:endParaRPr lang="fr-FR" dirty="0"/>
          </a:p>
        </p:txBody>
      </p:sp>
    </p:spTree>
    <p:extLst>
      <p:ext uri="{BB962C8B-B14F-4D97-AF65-F5344CB8AC3E}">
        <p14:creationId xmlns:p14="http://schemas.microsoft.com/office/powerpoint/2010/main" val="18841676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43676" y="365125"/>
            <a:ext cx="1971675" cy="5811838"/>
          </a:xfrm>
          <a:prstGeom prst="rect">
            <a:avLst/>
          </a:prstGeo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628652" y="365125"/>
            <a:ext cx="5762625" cy="5811838"/>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628650" y="6356392"/>
            <a:ext cx="2057400" cy="365125"/>
          </a:xfrm>
          <a:prstGeom prst="rect">
            <a:avLst/>
          </a:prstGeom>
        </p:spPr>
        <p:txBody>
          <a:bodyPr/>
          <a:lstStyle/>
          <a:p>
            <a:endParaRPr lang="fr-FR" dirty="0"/>
          </a:p>
        </p:txBody>
      </p:sp>
      <p:sp>
        <p:nvSpPr>
          <p:cNvPr id="5" name="Espace réservé du pied de page 4"/>
          <p:cNvSpPr>
            <a:spLocks noGrp="1"/>
          </p:cNvSpPr>
          <p:nvPr>
            <p:ph type="ftr" sz="quarter" idx="11"/>
          </p:nvPr>
        </p:nvSpPr>
        <p:spPr>
          <a:xfrm>
            <a:off x="3028950" y="6356392"/>
            <a:ext cx="3086100" cy="365125"/>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6457950" y="6356392"/>
            <a:ext cx="2057400" cy="365125"/>
          </a:xfrm>
          <a:prstGeom prst="rect">
            <a:avLst/>
          </a:prstGeom>
        </p:spPr>
        <p:txBody>
          <a:bodyPr/>
          <a:lstStyle/>
          <a:p>
            <a:fld id="{E28C889A-86ED-E448-8A34-1A56CCC2FB43}" type="slidenum">
              <a:rPr lang="fr-FR" smtClean="0"/>
              <a:t>‹N°›</a:t>
            </a:fld>
            <a:endParaRPr lang="fr-FR" dirty="0"/>
          </a:p>
        </p:txBody>
      </p:sp>
    </p:spTree>
    <p:extLst>
      <p:ext uri="{BB962C8B-B14F-4D97-AF65-F5344CB8AC3E}">
        <p14:creationId xmlns:p14="http://schemas.microsoft.com/office/powerpoint/2010/main" val="14734420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age de sous-parti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Cliquez et modifiez le titre</a:t>
            </a:r>
          </a:p>
        </p:txBody>
      </p:sp>
      <p:sp>
        <p:nvSpPr>
          <p:cNvPr id="5" name="Espace réservé du numéro de diapositive 4"/>
          <p:cNvSpPr>
            <a:spLocks noGrp="1"/>
          </p:cNvSpPr>
          <p:nvPr>
            <p:ph type="sldNum" sz="quarter" idx="12"/>
          </p:nvPr>
        </p:nvSpPr>
        <p:spPr>
          <a:xfrm>
            <a:off x="8249872" y="6390952"/>
            <a:ext cx="351529" cy="365125"/>
          </a:xfrm>
        </p:spPr>
        <p:txBody>
          <a:bodyPr/>
          <a:lstStyle/>
          <a:p>
            <a:fld id="{C6B7B3CB-E3BA-F74C-AB76-86EFC5843CD6}" type="slidenum">
              <a:rPr lang="fr-FR" smtClean="0"/>
              <a:pPr/>
              <a:t>‹N°›</a:t>
            </a:fld>
            <a:endParaRPr lang="fr-FR" dirty="0"/>
          </a:p>
        </p:txBody>
      </p:sp>
      <p:sp>
        <p:nvSpPr>
          <p:cNvPr id="8" name="Espace réservé du texte 7"/>
          <p:cNvSpPr>
            <a:spLocks noGrp="1"/>
          </p:cNvSpPr>
          <p:nvPr>
            <p:ph type="body" sz="quarter" idx="13"/>
          </p:nvPr>
        </p:nvSpPr>
        <p:spPr>
          <a:xfrm>
            <a:off x="3011070" y="5059722"/>
            <a:ext cx="5590006" cy="875983"/>
          </a:xfrm>
        </p:spPr>
        <p:txBody>
          <a:bodyPr>
            <a:normAutofit/>
          </a:bodyPr>
          <a:lstStyle>
            <a:lvl1pPr>
              <a:defRPr sz="1500"/>
            </a:lvl1pPr>
            <a:lvl2pPr marL="457200" indent="-457200">
              <a:buNone/>
              <a:defRPr sz="1500"/>
            </a:lvl2pPr>
            <a:lvl3pPr marL="457200" indent="-457200">
              <a:buNone/>
              <a:defRPr sz="1500"/>
            </a:lvl3pPr>
            <a:lvl4pPr marL="457200" indent="-457200">
              <a:buNone/>
              <a:defRPr sz="1500"/>
            </a:lvl4pPr>
            <a:lvl5pPr marL="457200" indent="-457200">
              <a:buNone/>
              <a:defRPr sz="1500"/>
            </a:lvl5pPr>
          </a:lstStyle>
          <a:p>
            <a:pPr lvl="0"/>
            <a:r>
              <a:rPr lang="fr-FR" dirty="0"/>
              <a:t>Cliquez pour modifier les styles du texte du masque</a:t>
            </a:r>
          </a:p>
        </p:txBody>
      </p:sp>
      <p:sp>
        <p:nvSpPr>
          <p:cNvPr id="10" name="Espace réservé du texte 9"/>
          <p:cNvSpPr>
            <a:spLocks noGrp="1"/>
          </p:cNvSpPr>
          <p:nvPr>
            <p:ph type="body" sz="quarter" idx="14"/>
          </p:nvPr>
        </p:nvSpPr>
        <p:spPr>
          <a:xfrm>
            <a:off x="3011070" y="3370130"/>
            <a:ext cx="5590006" cy="1156980"/>
          </a:xfrm>
        </p:spPr>
        <p:txBody>
          <a:bodyPr>
            <a:noAutofit/>
          </a:bodyPr>
          <a:lstStyle>
            <a:lvl1pPr marL="0" indent="0">
              <a:buFont typeface="Arial"/>
              <a:buNone/>
              <a:defRPr sz="2800"/>
            </a:lvl1pPr>
            <a:lvl2pPr marL="0" indent="0">
              <a:buNone/>
              <a:defRPr sz="3000"/>
            </a:lvl2pPr>
            <a:lvl3pPr marL="0" indent="0">
              <a:buNone/>
              <a:defRPr sz="3000"/>
            </a:lvl3pPr>
            <a:lvl4pPr marL="0" indent="0">
              <a:buNone/>
              <a:defRPr sz="3000"/>
            </a:lvl4pPr>
            <a:lvl5pPr marL="0" indent="0">
              <a:buNone/>
              <a:defRPr sz="3000"/>
            </a:lvl5pPr>
          </a:lstStyle>
          <a:p>
            <a:pPr lvl="0"/>
            <a:r>
              <a:rPr lang="fr-FR" dirty="0"/>
              <a:t>Cliquez pour modifier les styles du texte du masque</a:t>
            </a:r>
          </a:p>
        </p:txBody>
      </p:sp>
    </p:spTree>
    <p:extLst>
      <p:ext uri="{BB962C8B-B14F-4D97-AF65-F5344CB8AC3E}">
        <p14:creationId xmlns:p14="http://schemas.microsoft.com/office/powerpoint/2010/main" val="10920597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age de sous-parti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Cliquez et modifiez le titre</a:t>
            </a:r>
          </a:p>
        </p:txBody>
      </p:sp>
      <p:sp>
        <p:nvSpPr>
          <p:cNvPr id="5" name="Espace réservé du numéro de diapositive 4"/>
          <p:cNvSpPr>
            <a:spLocks noGrp="1"/>
          </p:cNvSpPr>
          <p:nvPr>
            <p:ph type="sldNum" sz="quarter" idx="12"/>
          </p:nvPr>
        </p:nvSpPr>
        <p:spPr>
          <a:xfrm>
            <a:off x="8249872" y="6390952"/>
            <a:ext cx="351529" cy="365125"/>
          </a:xfrm>
        </p:spPr>
        <p:txBody>
          <a:bodyPr/>
          <a:lstStyle/>
          <a:p>
            <a:fld id="{C6B7B3CB-E3BA-F74C-AB76-86EFC5843CD6}" type="slidenum">
              <a:rPr lang="fr-FR" smtClean="0"/>
              <a:pPr/>
              <a:t>‹N°›</a:t>
            </a:fld>
            <a:endParaRPr lang="fr-FR" dirty="0"/>
          </a:p>
        </p:txBody>
      </p:sp>
      <p:sp>
        <p:nvSpPr>
          <p:cNvPr id="8" name="Espace réservé du texte 7"/>
          <p:cNvSpPr>
            <a:spLocks noGrp="1"/>
          </p:cNvSpPr>
          <p:nvPr>
            <p:ph type="body" sz="quarter" idx="13"/>
          </p:nvPr>
        </p:nvSpPr>
        <p:spPr>
          <a:xfrm>
            <a:off x="3011070" y="5059722"/>
            <a:ext cx="5590006" cy="875983"/>
          </a:xfrm>
        </p:spPr>
        <p:txBody>
          <a:bodyPr>
            <a:normAutofit/>
          </a:bodyPr>
          <a:lstStyle>
            <a:lvl1pPr>
              <a:defRPr sz="1500"/>
            </a:lvl1pPr>
            <a:lvl2pPr marL="457200" indent="-457200">
              <a:buNone/>
              <a:defRPr sz="1500"/>
            </a:lvl2pPr>
            <a:lvl3pPr marL="457200" indent="-457200">
              <a:buNone/>
              <a:defRPr sz="1500"/>
            </a:lvl3pPr>
            <a:lvl4pPr marL="457200" indent="-457200">
              <a:buNone/>
              <a:defRPr sz="1500"/>
            </a:lvl4pPr>
            <a:lvl5pPr marL="457200" indent="-457200">
              <a:buNone/>
              <a:defRPr sz="1500"/>
            </a:lvl5pPr>
          </a:lstStyle>
          <a:p>
            <a:pPr lvl="0"/>
            <a:r>
              <a:rPr lang="fr-FR" dirty="0"/>
              <a:t>Cliquez pour modifier les styles du texte du masque</a:t>
            </a:r>
          </a:p>
        </p:txBody>
      </p:sp>
      <p:sp>
        <p:nvSpPr>
          <p:cNvPr id="10" name="Espace réservé du texte 9"/>
          <p:cNvSpPr>
            <a:spLocks noGrp="1"/>
          </p:cNvSpPr>
          <p:nvPr>
            <p:ph type="body" sz="quarter" idx="14"/>
          </p:nvPr>
        </p:nvSpPr>
        <p:spPr>
          <a:xfrm>
            <a:off x="3011070" y="3370130"/>
            <a:ext cx="5590006" cy="1156980"/>
          </a:xfrm>
        </p:spPr>
        <p:txBody>
          <a:bodyPr>
            <a:noAutofit/>
          </a:bodyPr>
          <a:lstStyle>
            <a:lvl1pPr marL="0" indent="0">
              <a:buFont typeface="Arial"/>
              <a:buNone/>
              <a:defRPr sz="2800"/>
            </a:lvl1pPr>
            <a:lvl2pPr marL="0" indent="0">
              <a:buNone/>
              <a:defRPr sz="3000"/>
            </a:lvl2pPr>
            <a:lvl3pPr marL="0" indent="0">
              <a:buNone/>
              <a:defRPr sz="3000"/>
            </a:lvl3pPr>
            <a:lvl4pPr marL="0" indent="0">
              <a:buNone/>
              <a:defRPr sz="3000"/>
            </a:lvl4pPr>
            <a:lvl5pPr marL="0" indent="0">
              <a:buNone/>
              <a:defRPr sz="3000"/>
            </a:lvl5pPr>
          </a:lstStyle>
          <a:p>
            <a:pPr lvl="0"/>
            <a:r>
              <a:rPr lang="fr-FR" dirty="0"/>
              <a:t>Cliquez pour modifier les styles du texte du masque</a:t>
            </a:r>
          </a:p>
        </p:txBody>
      </p:sp>
    </p:spTree>
    <p:extLst>
      <p:ext uri="{BB962C8B-B14F-4D97-AF65-F5344CB8AC3E}">
        <p14:creationId xmlns:p14="http://schemas.microsoft.com/office/powerpoint/2010/main" val="271236967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67"/>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64B6D874-5BE2-4204-AE4B-9E70C5E68E06}" type="datetimeFigureOut">
              <a:rPr lang="fr-FR" smtClean="0">
                <a:solidFill>
                  <a:prstClr val="black">
                    <a:tint val="75000"/>
                  </a:prstClr>
                </a:solidFill>
              </a:rPr>
              <a:pPr/>
              <a:t>08/05/2019</a:t>
            </a:fld>
            <a:endParaRPr lang="fr-FR" dirty="0">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dirty="0">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E949F573-808D-4CF4-8FEE-E3ADF16D5488}"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326448149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4B6D874-5BE2-4204-AE4B-9E70C5E68E06}" type="datetimeFigureOut">
              <a:rPr lang="fr-FR" smtClean="0">
                <a:solidFill>
                  <a:prstClr val="black">
                    <a:tint val="75000"/>
                  </a:prstClr>
                </a:solidFill>
              </a:rPr>
              <a:pPr/>
              <a:t>08/05/2019</a:t>
            </a:fld>
            <a:endParaRPr lang="fr-FR" dirty="0">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dirty="0">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E949F573-808D-4CF4-8FEE-E3ADF16D5488}"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2634629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42"/>
            <a:ext cx="7772400" cy="1362075"/>
          </a:xfrm>
          <a:prstGeom prst="rect">
            <a:avLst/>
          </a:prstGeo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457200" y="6356392"/>
            <a:ext cx="2133600" cy="365125"/>
          </a:xfrm>
          <a:prstGeom prst="rect">
            <a:avLst/>
          </a:prstGeom>
        </p:spPr>
        <p:txBody>
          <a:bodyPr/>
          <a:lstStyle/>
          <a:p>
            <a:endParaRPr lang="fr-FR" dirty="0"/>
          </a:p>
        </p:txBody>
      </p:sp>
      <p:sp>
        <p:nvSpPr>
          <p:cNvPr id="5" name="Espace réservé du pied de page 4"/>
          <p:cNvSpPr>
            <a:spLocks noGrp="1"/>
          </p:cNvSpPr>
          <p:nvPr>
            <p:ph type="ftr" sz="quarter" idx="11"/>
          </p:nvPr>
        </p:nvSpPr>
        <p:spPr>
          <a:xfrm>
            <a:off x="3124200" y="6356392"/>
            <a:ext cx="2895600" cy="365125"/>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6553200" y="6356392"/>
            <a:ext cx="2133600" cy="365125"/>
          </a:xfrm>
          <a:prstGeom prst="rect">
            <a:avLst/>
          </a:prstGeom>
        </p:spPr>
        <p:txBody>
          <a:bodyPr/>
          <a:lstStyle/>
          <a:p>
            <a:fld id="{A6E10AE3-19A3-4102-92BB-CBCCB445C80B}" type="slidenum">
              <a:rPr lang="fr-FR" smtClean="0"/>
              <a:t>‹N°›</a:t>
            </a:fld>
            <a:endParaRPr lang="fr-FR" dirty="0"/>
          </a:p>
        </p:txBody>
      </p:sp>
    </p:spTree>
    <p:extLst>
      <p:ext uri="{BB962C8B-B14F-4D97-AF65-F5344CB8AC3E}">
        <p14:creationId xmlns:p14="http://schemas.microsoft.com/office/powerpoint/2010/main" val="5921316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42"/>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64B6D874-5BE2-4204-AE4B-9E70C5E68E06}" type="datetimeFigureOut">
              <a:rPr lang="fr-FR" smtClean="0">
                <a:solidFill>
                  <a:prstClr val="black">
                    <a:tint val="75000"/>
                  </a:prstClr>
                </a:solidFill>
              </a:rPr>
              <a:pPr/>
              <a:t>08/05/2019</a:t>
            </a:fld>
            <a:endParaRPr lang="fr-FR" dirty="0">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dirty="0">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E949F573-808D-4CF4-8FEE-E3ADF16D5488}"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100985046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4B6D874-5BE2-4204-AE4B-9E70C5E68E06}" type="datetimeFigureOut">
              <a:rPr lang="fr-FR" smtClean="0">
                <a:solidFill>
                  <a:prstClr val="black">
                    <a:tint val="75000"/>
                  </a:prstClr>
                </a:solidFill>
              </a:rPr>
              <a:pPr/>
              <a:t>08/05/2019</a:t>
            </a:fld>
            <a:endParaRPr lang="fr-FR" dirty="0">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dirty="0">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E949F573-808D-4CF4-8FEE-E3ADF16D5488}"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3509414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4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4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64B6D874-5BE2-4204-AE4B-9E70C5E68E06}" type="datetimeFigureOut">
              <a:rPr lang="fr-FR" smtClean="0">
                <a:solidFill>
                  <a:prstClr val="black">
                    <a:tint val="75000"/>
                  </a:prstClr>
                </a:solidFill>
              </a:rPr>
              <a:pPr/>
              <a:t>08/05/2019</a:t>
            </a:fld>
            <a:endParaRPr lang="fr-FR" dirty="0">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fr-FR" dirty="0">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E949F573-808D-4CF4-8FEE-E3ADF16D5488}"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39756516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64B6D874-5BE2-4204-AE4B-9E70C5E68E06}" type="datetimeFigureOut">
              <a:rPr lang="fr-FR" smtClean="0">
                <a:solidFill>
                  <a:prstClr val="black">
                    <a:tint val="75000"/>
                  </a:prstClr>
                </a:solidFill>
              </a:rPr>
              <a:pPr/>
              <a:t>08/05/2019</a:t>
            </a:fld>
            <a:endParaRPr lang="fr-FR" dirty="0">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FR" dirty="0">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E949F573-808D-4CF4-8FEE-E3ADF16D5488}"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18028033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4B6D874-5BE2-4204-AE4B-9E70C5E68E06}" type="datetimeFigureOut">
              <a:rPr lang="fr-FR" smtClean="0">
                <a:solidFill>
                  <a:prstClr val="black">
                    <a:tint val="75000"/>
                  </a:prstClr>
                </a:solidFill>
              </a:rPr>
              <a:pPr/>
              <a:t>08/05/2019</a:t>
            </a:fld>
            <a:endParaRPr lang="fr-FR" dirty="0">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FR" dirty="0">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E949F573-808D-4CF4-8FEE-E3ADF16D5488}"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358568137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9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4B6D874-5BE2-4204-AE4B-9E70C5E68E06}" type="datetimeFigureOut">
              <a:rPr lang="fr-FR" smtClean="0">
                <a:solidFill>
                  <a:prstClr val="black">
                    <a:tint val="75000"/>
                  </a:prstClr>
                </a:solidFill>
              </a:rPr>
              <a:pPr/>
              <a:t>08/05/2019</a:t>
            </a:fld>
            <a:endParaRPr lang="fr-FR" dirty="0">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dirty="0">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E949F573-808D-4CF4-8FEE-E3ADF16D5488}"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58987611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4B6D874-5BE2-4204-AE4B-9E70C5E68E06}" type="datetimeFigureOut">
              <a:rPr lang="fr-FR" smtClean="0">
                <a:solidFill>
                  <a:prstClr val="black">
                    <a:tint val="75000"/>
                  </a:prstClr>
                </a:solidFill>
              </a:rPr>
              <a:pPr/>
              <a:t>08/05/2019</a:t>
            </a:fld>
            <a:endParaRPr lang="fr-FR" dirty="0">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dirty="0">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E949F573-808D-4CF4-8FEE-E3ADF16D5488}"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256371593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4B6D874-5BE2-4204-AE4B-9E70C5E68E06}" type="datetimeFigureOut">
              <a:rPr lang="fr-FR" smtClean="0">
                <a:solidFill>
                  <a:prstClr val="black">
                    <a:tint val="75000"/>
                  </a:prstClr>
                </a:solidFill>
              </a:rPr>
              <a:pPr/>
              <a:t>08/05/2019</a:t>
            </a:fld>
            <a:endParaRPr lang="fr-FR" dirty="0">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dirty="0">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E949F573-808D-4CF4-8FEE-E3ADF16D5488}"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313707683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80"/>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80"/>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4B6D874-5BE2-4204-AE4B-9E70C5E68E06}" type="datetimeFigureOut">
              <a:rPr lang="fr-FR" smtClean="0">
                <a:solidFill>
                  <a:prstClr val="black">
                    <a:tint val="75000"/>
                  </a:prstClr>
                </a:solidFill>
              </a:rPr>
              <a:pPr/>
              <a:t>08/05/2019</a:t>
            </a:fld>
            <a:endParaRPr lang="fr-FR" dirty="0">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dirty="0">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E949F573-808D-4CF4-8FEE-E3ADF16D5488}"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15682265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DC8794-0FBE-F34B-8222-ADC4F3367EE7}"/>
              </a:ext>
            </a:extLst>
          </p:cNvPr>
          <p:cNvSpPr>
            <a:spLocks noGrp="1"/>
          </p:cNvSpPr>
          <p:nvPr>
            <p:ph type="ctrTitle"/>
          </p:nvPr>
        </p:nvSpPr>
        <p:spPr>
          <a:xfrm>
            <a:off x="1143000" y="1122363"/>
            <a:ext cx="6858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DDF29B1B-31AB-A249-8792-F884F95428C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11BA4AE-F167-7F44-8248-2645FFE6B329}"/>
              </a:ext>
            </a:extLst>
          </p:cNvPr>
          <p:cNvSpPr>
            <a:spLocks noGrp="1"/>
          </p:cNvSpPr>
          <p:nvPr>
            <p:ph type="dt" sz="half" idx="10"/>
          </p:nvPr>
        </p:nvSpPr>
        <p:spPr/>
        <p:txBody>
          <a:bodyPr/>
          <a:lstStyle/>
          <a:p>
            <a:fld id="{4D485C70-3947-8B4A-A76C-CD843FE8C76B}" type="datetimeFigureOut">
              <a:rPr lang="fr-FR" smtClean="0">
                <a:solidFill>
                  <a:prstClr val="black">
                    <a:tint val="75000"/>
                  </a:prstClr>
                </a:solidFill>
              </a:rPr>
              <a:pPr/>
              <a:t>08/05/2019</a:t>
            </a:fld>
            <a:endParaRPr lang="fr-FR" dirty="0">
              <a:solidFill>
                <a:prstClr val="black">
                  <a:tint val="75000"/>
                </a:prstClr>
              </a:solidFill>
            </a:endParaRPr>
          </a:p>
        </p:txBody>
      </p:sp>
      <p:sp>
        <p:nvSpPr>
          <p:cNvPr id="5" name="Espace réservé du pied de page 4">
            <a:extLst>
              <a:ext uri="{FF2B5EF4-FFF2-40B4-BE49-F238E27FC236}">
                <a16:creationId xmlns:a16="http://schemas.microsoft.com/office/drawing/2014/main" id="{652022C8-FA84-124E-8A6B-846452EF0A98}"/>
              </a:ext>
            </a:extLst>
          </p:cNvPr>
          <p:cNvSpPr>
            <a:spLocks noGrp="1"/>
          </p:cNvSpPr>
          <p:nvPr>
            <p:ph type="ftr" sz="quarter" idx="11"/>
          </p:nvPr>
        </p:nvSpPr>
        <p:spPr/>
        <p:txBody>
          <a:bodyPr/>
          <a:lstStyle/>
          <a:p>
            <a:endParaRPr lang="fr-FR" dirty="0">
              <a:solidFill>
                <a:prstClr val="black">
                  <a:tint val="75000"/>
                </a:prstClr>
              </a:solidFill>
            </a:endParaRPr>
          </a:p>
        </p:txBody>
      </p:sp>
      <p:sp>
        <p:nvSpPr>
          <p:cNvPr id="6" name="Espace réservé du numéro de diapositive 5">
            <a:extLst>
              <a:ext uri="{FF2B5EF4-FFF2-40B4-BE49-F238E27FC236}">
                <a16:creationId xmlns:a16="http://schemas.microsoft.com/office/drawing/2014/main" id="{E61102D8-BCDC-BB40-B2DE-507E0C8E5766}"/>
              </a:ext>
            </a:extLst>
          </p:cNvPr>
          <p:cNvSpPr>
            <a:spLocks noGrp="1"/>
          </p:cNvSpPr>
          <p:nvPr>
            <p:ph type="sldNum" sz="quarter" idx="12"/>
          </p:nvPr>
        </p:nvSpPr>
        <p:spPr/>
        <p:txBody>
          <a:bodyPr/>
          <a:lstStyle/>
          <a:p>
            <a:fld id="{140308D8-0E9A-5F49-A090-A416F3B0A7E9}"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1264709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Modifiez le style du titre</a:t>
            </a:r>
          </a:p>
        </p:txBody>
      </p:sp>
      <p:sp>
        <p:nvSpPr>
          <p:cNvPr id="3" name="Espace réservé du contenu 2"/>
          <p:cNvSpPr>
            <a:spLocks noGrp="1"/>
          </p:cNvSpPr>
          <p:nvPr>
            <p:ph sz="half" idx="1"/>
          </p:nvPr>
        </p:nvSpPr>
        <p:spPr>
          <a:xfrm>
            <a:off x="457200" y="1600206"/>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6"/>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a:xfrm>
            <a:off x="457200" y="6356392"/>
            <a:ext cx="2133600" cy="365125"/>
          </a:xfrm>
          <a:prstGeom prst="rect">
            <a:avLst/>
          </a:prstGeom>
        </p:spPr>
        <p:txBody>
          <a:bodyPr/>
          <a:lstStyle/>
          <a:p>
            <a:endParaRPr lang="fr-FR" dirty="0"/>
          </a:p>
        </p:txBody>
      </p:sp>
      <p:sp>
        <p:nvSpPr>
          <p:cNvPr id="6" name="Espace réservé du pied de page 5"/>
          <p:cNvSpPr>
            <a:spLocks noGrp="1"/>
          </p:cNvSpPr>
          <p:nvPr>
            <p:ph type="ftr" sz="quarter" idx="11"/>
          </p:nvPr>
        </p:nvSpPr>
        <p:spPr>
          <a:xfrm>
            <a:off x="3124200" y="6356392"/>
            <a:ext cx="2895600" cy="365125"/>
          </a:xfrm>
          <a:prstGeom prst="rect">
            <a:avLst/>
          </a:prstGeom>
        </p:spPr>
        <p:txBody>
          <a:bodyPr/>
          <a:lstStyle/>
          <a:p>
            <a:endParaRPr lang="fr-FR" dirty="0"/>
          </a:p>
        </p:txBody>
      </p:sp>
      <p:sp>
        <p:nvSpPr>
          <p:cNvPr id="7" name="Espace réservé du numéro de diapositive 6"/>
          <p:cNvSpPr>
            <a:spLocks noGrp="1"/>
          </p:cNvSpPr>
          <p:nvPr>
            <p:ph type="sldNum" sz="quarter" idx="12"/>
          </p:nvPr>
        </p:nvSpPr>
        <p:spPr>
          <a:xfrm>
            <a:off x="6553200" y="6356392"/>
            <a:ext cx="2133600" cy="365125"/>
          </a:xfrm>
          <a:prstGeom prst="rect">
            <a:avLst/>
          </a:prstGeom>
        </p:spPr>
        <p:txBody>
          <a:bodyPr/>
          <a:lstStyle/>
          <a:p>
            <a:fld id="{A6E10AE3-19A3-4102-92BB-CBCCB445C80B}" type="slidenum">
              <a:rPr lang="fr-FR" smtClean="0"/>
              <a:t>‹N°›</a:t>
            </a:fld>
            <a:endParaRPr lang="fr-FR" dirty="0"/>
          </a:p>
        </p:txBody>
      </p:sp>
    </p:spTree>
    <p:extLst>
      <p:ext uri="{BB962C8B-B14F-4D97-AF65-F5344CB8AC3E}">
        <p14:creationId xmlns:p14="http://schemas.microsoft.com/office/powerpoint/2010/main" val="409664827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31BB5C-756A-F44A-8640-9564AD2B23C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C72DFA2-1347-0C4F-97FD-EC734271B63B}"/>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79527AF-371B-884B-9474-6BF7BDC08B17}"/>
              </a:ext>
            </a:extLst>
          </p:cNvPr>
          <p:cNvSpPr>
            <a:spLocks noGrp="1"/>
          </p:cNvSpPr>
          <p:nvPr>
            <p:ph type="dt" sz="half" idx="10"/>
          </p:nvPr>
        </p:nvSpPr>
        <p:spPr/>
        <p:txBody>
          <a:bodyPr/>
          <a:lstStyle/>
          <a:p>
            <a:fld id="{4D485C70-3947-8B4A-A76C-CD843FE8C76B}" type="datetimeFigureOut">
              <a:rPr lang="fr-FR" smtClean="0">
                <a:solidFill>
                  <a:prstClr val="black">
                    <a:tint val="75000"/>
                  </a:prstClr>
                </a:solidFill>
              </a:rPr>
              <a:pPr/>
              <a:t>08/05/2019</a:t>
            </a:fld>
            <a:endParaRPr lang="fr-FR" dirty="0">
              <a:solidFill>
                <a:prstClr val="black">
                  <a:tint val="75000"/>
                </a:prstClr>
              </a:solidFill>
            </a:endParaRPr>
          </a:p>
        </p:txBody>
      </p:sp>
      <p:sp>
        <p:nvSpPr>
          <p:cNvPr id="5" name="Espace réservé du pied de page 4">
            <a:extLst>
              <a:ext uri="{FF2B5EF4-FFF2-40B4-BE49-F238E27FC236}">
                <a16:creationId xmlns:a16="http://schemas.microsoft.com/office/drawing/2014/main" id="{B36CD8BA-6B16-094F-AE18-9F6D93160B32}"/>
              </a:ext>
            </a:extLst>
          </p:cNvPr>
          <p:cNvSpPr>
            <a:spLocks noGrp="1"/>
          </p:cNvSpPr>
          <p:nvPr>
            <p:ph type="ftr" sz="quarter" idx="11"/>
          </p:nvPr>
        </p:nvSpPr>
        <p:spPr/>
        <p:txBody>
          <a:bodyPr/>
          <a:lstStyle/>
          <a:p>
            <a:endParaRPr lang="fr-FR" dirty="0">
              <a:solidFill>
                <a:prstClr val="black">
                  <a:tint val="75000"/>
                </a:prstClr>
              </a:solidFill>
            </a:endParaRPr>
          </a:p>
        </p:txBody>
      </p:sp>
      <p:sp>
        <p:nvSpPr>
          <p:cNvPr id="6" name="Espace réservé du numéro de diapositive 5">
            <a:extLst>
              <a:ext uri="{FF2B5EF4-FFF2-40B4-BE49-F238E27FC236}">
                <a16:creationId xmlns:a16="http://schemas.microsoft.com/office/drawing/2014/main" id="{5FB05722-4A35-C44B-BD43-A266B7382855}"/>
              </a:ext>
            </a:extLst>
          </p:cNvPr>
          <p:cNvSpPr>
            <a:spLocks noGrp="1"/>
          </p:cNvSpPr>
          <p:nvPr>
            <p:ph type="sldNum" sz="quarter" idx="12"/>
          </p:nvPr>
        </p:nvSpPr>
        <p:spPr/>
        <p:txBody>
          <a:bodyPr/>
          <a:lstStyle/>
          <a:p>
            <a:fld id="{140308D8-0E9A-5F49-A090-A416F3B0A7E9}"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375451658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6FD5C7-00D4-3241-B720-5431C47D70EA}"/>
              </a:ext>
            </a:extLst>
          </p:cNvPr>
          <p:cNvSpPr>
            <a:spLocks noGrp="1"/>
          </p:cNvSpPr>
          <p:nvPr>
            <p:ph type="title"/>
          </p:nvPr>
        </p:nvSpPr>
        <p:spPr>
          <a:xfrm>
            <a:off x="623888" y="1709773"/>
            <a:ext cx="78867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5609B1D5-5BB9-9E49-8CC6-B9EFB34BA625}"/>
              </a:ext>
            </a:extLst>
          </p:cNvPr>
          <p:cNvSpPr>
            <a:spLocks noGrp="1"/>
          </p:cNvSpPr>
          <p:nvPr>
            <p:ph type="body" idx="1"/>
          </p:nvPr>
        </p:nvSpPr>
        <p:spPr>
          <a:xfrm>
            <a:off x="623888" y="4589498"/>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93B6F991-594E-7749-900F-2125F2331D4A}"/>
              </a:ext>
            </a:extLst>
          </p:cNvPr>
          <p:cNvSpPr>
            <a:spLocks noGrp="1"/>
          </p:cNvSpPr>
          <p:nvPr>
            <p:ph type="dt" sz="half" idx="10"/>
          </p:nvPr>
        </p:nvSpPr>
        <p:spPr/>
        <p:txBody>
          <a:bodyPr/>
          <a:lstStyle/>
          <a:p>
            <a:fld id="{4D485C70-3947-8B4A-A76C-CD843FE8C76B}" type="datetimeFigureOut">
              <a:rPr lang="fr-FR" smtClean="0">
                <a:solidFill>
                  <a:prstClr val="black">
                    <a:tint val="75000"/>
                  </a:prstClr>
                </a:solidFill>
              </a:rPr>
              <a:pPr/>
              <a:t>08/05/2019</a:t>
            </a:fld>
            <a:endParaRPr lang="fr-FR" dirty="0">
              <a:solidFill>
                <a:prstClr val="black">
                  <a:tint val="75000"/>
                </a:prstClr>
              </a:solidFill>
            </a:endParaRPr>
          </a:p>
        </p:txBody>
      </p:sp>
      <p:sp>
        <p:nvSpPr>
          <p:cNvPr id="5" name="Espace réservé du pied de page 4">
            <a:extLst>
              <a:ext uri="{FF2B5EF4-FFF2-40B4-BE49-F238E27FC236}">
                <a16:creationId xmlns:a16="http://schemas.microsoft.com/office/drawing/2014/main" id="{E92C3A4C-A5F7-9E49-AA8B-0F2AECB1ED0A}"/>
              </a:ext>
            </a:extLst>
          </p:cNvPr>
          <p:cNvSpPr>
            <a:spLocks noGrp="1"/>
          </p:cNvSpPr>
          <p:nvPr>
            <p:ph type="ftr" sz="quarter" idx="11"/>
          </p:nvPr>
        </p:nvSpPr>
        <p:spPr/>
        <p:txBody>
          <a:bodyPr/>
          <a:lstStyle/>
          <a:p>
            <a:endParaRPr lang="fr-FR" dirty="0">
              <a:solidFill>
                <a:prstClr val="black">
                  <a:tint val="75000"/>
                </a:prstClr>
              </a:solidFill>
            </a:endParaRPr>
          </a:p>
        </p:txBody>
      </p:sp>
      <p:sp>
        <p:nvSpPr>
          <p:cNvPr id="6" name="Espace réservé du numéro de diapositive 5">
            <a:extLst>
              <a:ext uri="{FF2B5EF4-FFF2-40B4-BE49-F238E27FC236}">
                <a16:creationId xmlns:a16="http://schemas.microsoft.com/office/drawing/2014/main" id="{6D8F4480-2EC8-E54D-BD21-9E67A1B96916}"/>
              </a:ext>
            </a:extLst>
          </p:cNvPr>
          <p:cNvSpPr>
            <a:spLocks noGrp="1"/>
          </p:cNvSpPr>
          <p:nvPr>
            <p:ph type="sldNum" sz="quarter" idx="12"/>
          </p:nvPr>
        </p:nvSpPr>
        <p:spPr/>
        <p:txBody>
          <a:bodyPr/>
          <a:lstStyle/>
          <a:p>
            <a:fld id="{140308D8-0E9A-5F49-A090-A416F3B0A7E9}"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203655639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2DF859-EDF3-2C48-B3EE-5832D6813D1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A435EA6-B7D8-E949-A7BB-1BEA9CDA6CB8}"/>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8FAAC07-7687-C848-B35A-4A1911D22670}"/>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711BE35D-435D-FB49-8CE3-89ACD6D3B6A6}"/>
              </a:ext>
            </a:extLst>
          </p:cNvPr>
          <p:cNvSpPr>
            <a:spLocks noGrp="1"/>
          </p:cNvSpPr>
          <p:nvPr>
            <p:ph type="dt" sz="half" idx="10"/>
          </p:nvPr>
        </p:nvSpPr>
        <p:spPr/>
        <p:txBody>
          <a:bodyPr/>
          <a:lstStyle/>
          <a:p>
            <a:fld id="{4D485C70-3947-8B4A-A76C-CD843FE8C76B}" type="datetimeFigureOut">
              <a:rPr lang="fr-FR" smtClean="0">
                <a:solidFill>
                  <a:prstClr val="black">
                    <a:tint val="75000"/>
                  </a:prstClr>
                </a:solidFill>
              </a:rPr>
              <a:pPr/>
              <a:t>08/05/2019</a:t>
            </a:fld>
            <a:endParaRPr lang="fr-FR" dirty="0">
              <a:solidFill>
                <a:prstClr val="black">
                  <a:tint val="75000"/>
                </a:prstClr>
              </a:solidFill>
            </a:endParaRPr>
          </a:p>
        </p:txBody>
      </p:sp>
      <p:sp>
        <p:nvSpPr>
          <p:cNvPr id="6" name="Espace réservé du pied de page 5">
            <a:extLst>
              <a:ext uri="{FF2B5EF4-FFF2-40B4-BE49-F238E27FC236}">
                <a16:creationId xmlns:a16="http://schemas.microsoft.com/office/drawing/2014/main" id="{B995C0B4-257B-664F-995E-99B26C91F160}"/>
              </a:ext>
            </a:extLst>
          </p:cNvPr>
          <p:cNvSpPr>
            <a:spLocks noGrp="1"/>
          </p:cNvSpPr>
          <p:nvPr>
            <p:ph type="ftr" sz="quarter" idx="11"/>
          </p:nvPr>
        </p:nvSpPr>
        <p:spPr/>
        <p:txBody>
          <a:bodyPr/>
          <a:lstStyle/>
          <a:p>
            <a:endParaRPr lang="fr-FR" dirty="0">
              <a:solidFill>
                <a:prstClr val="black">
                  <a:tint val="75000"/>
                </a:prstClr>
              </a:solidFill>
            </a:endParaRPr>
          </a:p>
        </p:txBody>
      </p:sp>
      <p:sp>
        <p:nvSpPr>
          <p:cNvPr id="7" name="Espace réservé du numéro de diapositive 6">
            <a:extLst>
              <a:ext uri="{FF2B5EF4-FFF2-40B4-BE49-F238E27FC236}">
                <a16:creationId xmlns:a16="http://schemas.microsoft.com/office/drawing/2014/main" id="{1D607189-E52C-EA4A-912A-E38CC0DAF80E}"/>
              </a:ext>
            </a:extLst>
          </p:cNvPr>
          <p:cNvSpPr>
            <a:spLocks noGrp="1"/>
          </p:cNvSpPr>
          <p:nvPr>
            <p:ph type="sldNum" sz="quarter" idx="12"/>
          </p:nvPr>
        </p:nvSpPr>
        <p:spPr/>
        <p:txBody>
          <a:bodyPr/>
          <a:lstStyle/>
          <a:p>
            <a:fld id="{140308D8-0E9A-5F49-A090-A416F3B0A7E9}"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196932252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ED43C5-86B0-1B48-95BD-EE6F6AF86E48}"/>
              </a:ext>
            </a:extLst>
          </p:cNvPr>
          <p:cNvSpPr>
            <a:spLocks noGrp="1"/>
          </p:cNvSpPr>
          <p:nvPr>
            <p:ph type="title"/>
          </p:nvPr>
        </p:nvSpPr>
        <p:spPr>
          <a:xfrm>
            <a:off x="629841" y="365129"/>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5FE0077-535A-9341-BD42-57C4BAE3483F}"/>
              </a:ext>
            </a:extLst>
          </p:cNvPr>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CA3470E-408D-A749-8CFE-918DB95CE76F}"/>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EADD96ED-CFFB-5E42-8D40-F9BDE8125B7C}"/>
              </a:ext>
            </a:extLst>
          </p:cNvPr>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6841BA97-674F-E64A-B725-B71686363B1D}"/>
              </a:ext>
            </a:extLst>
          </p:cNvPr>
          <p:cNvSpPr>
            <a:spLocks noGrp="1"/>
          </p:cNvSpPr>
          <p:nvPr>
            <p:ph sz="quarter" idx="4"/>
          </p:nvPr>
        </p:nvSpPr>
        <p:spPr>
          <a:xfrm>
            <a:off x="4629152"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C4341EC-164D-C44F-B4BC-66940ED49C45}"/>
              </a:ext>
            </a:extLst>
          </p:cNvPr>
          <p:cNvSpPr>
            <a:spLocks noGrp="1"/>
          </p:cNvSpPr>
          <p:nvPr>
            <p:ph type="dt" sz="half" idx="10"/>
          </p:nvPr>
        </p:nvSpPr>
        <p:spPr/>
        <p:txBody>
          <a:bodyPr/>
          <a:lstStyle/>
          <a:p>
            <a:fld id="{4D485C70-3947-8B4A-A76C-CD843FE8C76B}" type="datetimeFigureOut">
              <a:rPr lang="fr-FR" smtClean="0">
                <a:solidFill>
                  <a:prstClr val="black">
                    <a:tint val="75000"/>
                  </a:prstClr>
                </a:solidFill>
              </a:rPr>
              <a:pPr/>
              <a:t>08/05/2019</a:t>
            </a:fld>
            <a:endParaRPr lang="fr-FR" dirty="0">
              <a:solidFill>
                <a:prstClr val="black">
                  <a:tint val="75000"/>
                </a:prstClr>
              </a:solidFill>
            </a:endParaRPr>
          </a:p>
        </p:txBody>
      </p:sp>
      <p:sp>
        <p:nvSpPr>
          <p:cNvPr id="8" name="Espace réservé du pied de page 7">
            <a:extLst>
              <a:ext uri="{FF2B5EF4-FFF2-40B4-BE49-F238E27FC236}">
                <a16:creationId xmlns:a16="http://schemas.microsoft.com/office/drawing/2014/main" id="{22944CEA-D7B5-3E49-970E-A37BFFCE07CB}"/>
              </a:ext>
            </a:extLst>
          </p:cNvPr>
          <p:cNvSpPr>
            <a:spLocks noGrp="1"/>
          </p:cNvSpPr>
          <p:nvPr>
            <p:ph type="ftr" sz="quarter" idx="11"/>
          </p:nvPr>
        </p:nvSpPr>
        <p:spPr/>
        <p:txBody>
          <a:bodyPr/>
          <a:lstStyle/>
          <a:p>
            <a:endParaRPr lang="fr-FR" dirty="0">
              <a:solidFill>
                <a:prstClr val="black">
                  <a:tint val="75000"/>
                </a:prstClr>
              </a:solidFill>
            </a:endParaRPr>
          </a:p>
        </p:txBody>
      </p:sp>
      <p:sp>
        <p:nvSpPr>
          <p:cNvPr id="9" name="Espace réservé du numéro de diapositive 8">
            <a:extLst>
              <a:ext uri="{FF2B5EF4-FFF2-40B4-BE49-F238E27FC236}">
                <a16:creationId xmlns:a16="http://schemas.microsoft.com/office/drawing/2014/main" id="{475BFB83-3DB6-3348-8FB1-18D0F352C3EA}"/>
              </a:ext>
            </a:extLst>
          </p:cNvPr>
          <p:cNvSpPr>
            <a:spLocks noGrp="1"/>
          </p:cNvSpPr>
          <p:nvPr>
            <p:ph type="sldNum" sz="quarter" idx="12"/>
          </p:nvPr>
        </p:nvSpPr>
        <p:spPr/>
        <p:txBody>
          <a:bodyPr/>
          <a:lstStyle/>
          <a:p>
            <a:fld id="{140308D8-0E9A-5F49-A090-A416F3B0A7E9}"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99335866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0BC797-ABFE-314F-97EA-954E9178979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19392F9-DAD7-9448-B84A-AC6B27D85AF2}"/>
              </a:ext>
            </a:extLst>
          </p:cNvPr>
          <p:cNvSpPr>
            <a:spLocks noGrp="1"/>
          </p:cNvSpPr>
          <p:nvPr>
            <p:ph type="dt" sz="half" idx="10"/>
          </p:nvPr>
        </p:nvSpPr>
        <p:spPr/>
        <p:txBody>
          <a:bodyPr/>
          <a:lstStyle/>
          <a:p>
            <a:fld id="{4D485C70-3947-8B4A-A76C-CD843FE8C76B}" type="datetimeFigureOut">
              <a:rPr lang="fr-FR" smtClean="0">
                <a:solidFill>
                  <a:prstClr val="black">
                    <a:tint val="75000"/>
                  </a:prstClr>
                </a:solidFill>
              </a:rPr>
              <a:pPr/>
              <a:t>08/05/2019</a:t>
            </a:fld>
            <a:endParaRPr lang="fr-FR" dirty="0">
              <a:solidFill>
                <a:prstClr val="black">
                  <a:tint val="75000"/>
                </a:prstClr>
              </a:solidFill>
            </a:endParaRPr>
          </a:p>
        </p:txBody>
      </p:sp>
      <p:sp>
        <p:nvSpPr>
          <p:cNvPr id="4" name="Espace réservé du pied de page 3">
            <a:extLst>
              <a:ext uri="{FF2B5EF4-FFF2-40B4-BE49-F238E27FC236}">
                <a16:creationId xmlns:a16="http://schemas.microsoft.com/office/drawing/2014/main" id="{78C9F977-AA3A-F641-9CC8-9029CC8CBD89}"/>
              </a:ext>
            </a:extLst>
          </p:cNvPr>
          <p:cNvSpPr>
            <a:spLocks noGrp="1"/>
          </p:cNvSpPr>
          <p:nvPr>
            <p:ph type="ftr" sz="quarter" idx="11"/>
          </p:nvPr>
        </p:nvSpPr>
        <p:spPr/>
        <p:txBody>
          <a:bodyPr/>
          <a:lstStyle/>
          <a:p>
            <a:endParaRPr lang="fr-FR" dirty="0">
              <a:solidFill>
                <a:prstClr val="black">
                  <a:tint val="75000"/>
                </a:prstClr>
              </a:solidFill>
            </a:endParaRPr>
          </a:p>
        </p:txBody>
      </p:sp>
      <p:sp>
        <p:nvSpPr>
          <p:cNvPr id="5" name="Espace réservé du numéro de diapositive 4">
            <a:extLst>
              <a:ext uri="{FF2B5EF4-FFF2-40B4-BE49-F238E27FC236}">
                <a16:creationId xmlns:a16="http://schemas.microsoft.com/office/drawing/2014/main" id="{56F6EF04-FEA2-6A43-8182-36CA8EEDF1E4}"/>
              </a:ext>
            </a:extLst>
          </p:cNvPr>
          <p:cNvSpPr>
            <a:spLocks noGrp="1"/>
          </p:cNvSpPr>
          <p:nvPr>
            <p:ph type="sldNum" sz="quarter" idx="12"/>
          </p:nvPr>
        </p:nvSpPr>
        <p:spPr/>
        <p:txBody>
          <a:bodyPr/>
          <a:lstStyle/>
          <a:p>
            <a:fld id="{140308D8-0E9A-5F49-A090-A416F3B0A7E9}"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41169206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FE2BABE-CF02-0840-BD26-258DF50D41A7}"/>
              </a:ext>
            </a:extLst>
          </p:cNvPr>
          <p:cNvSpPr>
            <a:spLocks noGrp="1"/>
          </p:cNvSpPr>
          <p:nvPr>
            <p:ph type="dt" sz="half" idx="10"/>
          </p:nvPr>
        </p:nvSpPr>
        <p:spPr/>
        <p:txBody>
          <a:bodyPr/>
          <a:lstStyle/>
          <a:p>
            <a:fld id="{4D485C70-3947-8B4A-A76C-CD843FE8C76B}" type="datetimeFigureOut">
              <a:rPr lang="fr-FR" smtClean="0">
                <a:solidFill>
                  <a:prstClr val="black">
                    <a:tint val="75000"/>
                  </a:prstClr>
                </a:solidFill>
              </a:rPr>
              <a:pPr/>
              <a:t>08/05/2019</a:t>
            </a:fld>
            <a:endParaRPr lang="fr-FR" dirty="0">
              <a:solidFill>
                <a:prstClr val="black">
                  <a:tint val="75000"/>
                </a:prstClr>
              </a:solidFill>
            </a:endParaRPr>
          </a:p>
        </p:txBody>
      </p:sp>
      <p:sp>
        <p:nvSpPr>
          <p:cNvPr id="3" name="Espace réservé du pied de page 2">
            <a:extLst>
              <a:ext uri="{FF2B5EF4-FFF2-40B4-BE49-F238E27FC236}">
                <a16:creationId xmlns:a16="http://schemas.microsoft.com/office/drawing/2014/main" id="{50D4F78C-A3DD-CA4E-A597-CD0A3CC40770}"/>
              </a:ext>
            </a:extLst>
          </p:cNvPr>
          <p:cNvSpPr>
            <a:spLocks noGrp="1"/>
          </p:cNvSpPr>
          <p:nvPr>
            <p:ph type="ftr" sz="quarter" idx="11"/>
          </p:nvPr>
        </p:nvSpPr>
        <p:spPr/>
        <p:txBody>
          <a:bodyPr/>
          <a:lstStyle/>
          <a:p>
            <a:endParaRPr lang="fr-FR" dirty="0">
              <a:solidFill>
                <a:prstClr val="black">
                  <a:tint val="75000"/>
                </a:prstClr>
              </a:solidFill>
            </a:endParaRPr>
          </a:p>
        </p:txBody>
      </p:sp>
      <p:sp>
        <p:nvSpPr>
          <p:cNvPr id="4" name="Espace réservé du numéro de diapositive 3">
            <a:extLst>
              <a:ext uri="{FF2B5EF4-FFF2-40B4-BE49-F238E27FC236}">
                <a16:creationId xmlns:a16="http://schemas.microsoft.com/office/drawing/2014/main" id="{130C1733-F672-7346-B352-F7116219CA45}"/>
              </a:ext>
            </a:extLst>
          </p:cNvPr>
          <p:cNvSpPr>
            <a:spLocks noGrp="1"/>
          </p:cNvSpPr>
          <p:nvPr>
            <p:ph type="sldNum" sz="quarter" idx="12"/>
          </p:nvPr>
        </p:nvSpPr>
        <p:spPr/>
        <p:txBody>
          <a:bodyPr/>
          <a:lstStyle/>
          <a:p>
            <a:fld id="{140308D8-0E9A-5F49-A090-A416F3B0A7E9}"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132773816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82E698-7902-C84C-8310-1BB9BED79C2F}"/>
              </a:ext>
            </a:extLst>
          </p:cNvPr>
          <p:cNvSpPr>
            <a:spLocks noGrp="1"/>
          </p:cNvSpPr>
          <p:nvPr>
            <p:ph type="title"/>
          </p:nvPr>
        </p:nvSpPr>
        <p:spPr>
          <a:xfrm>
            <a:off x="629841" y="457200"/>
            <a:ext cx="2949178"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9621B4BE-9110-A44D-AFF0-BAD595FC5B1E}"/>
              </a:ext>
            </a:extLst>
          </p:cNvPr>
          <p:cNvSpPr>
            <a:spLocks noGrp="1"/>
          </p:cNvSpPr>
          <p:nvPr>
            <p:ph idx="1"/>
          </p:nvPr>
        </p:nvSpPr>
        <p:spPr>
          <a:xfrm>
            <a:off x="3887391" y="98746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99F161D-1C9F-1443-A959-765C4581C270}"/>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ABAEAFA-40DD-4242-B88A-9A900184CCAF}"/>
              </a:ext>
            </a:extLst>
          </p:cNvPr>
          <p:cNvSpPr>
            <a:spLocks noGrp="1"/>
          </p:cNvSpPr>
          <p:nvPr>
            <p:ph type="dt" sz="half" idx="10"/>
          </p:nvPr>
        </p:nvSpPr>
        <p:spPr/>
        <p:txBody>
          <a:bodyPr/>
          <a:lstStyle/>
          <a:p>
            <a:fld id="{4D485C70-3947-8B4A-A76C-CD843FE8C76B}" type="datetimeFigureOut">
              <a:rPr lang="fr-FR" smtClean="0">
                <a:solidFill>
                  <a:prstClr val="black">
                    <a:tint val="75000"/>
                  </a:prstClr>
                </a:solidFill>
              </a:rPr>
              <a:pPr/>
              <a:t>08/05/2019</a:t>
            </a:fld>
            <a:endParaRPr lang="fr-FR" dirty="0">
              <a:solidFill>
                <a:prstClr val="black">
                  <a:tint val="75000"/>
                </a:prstClr>
              </a:solidFill>
            </a:endParaRPr>
          </a:p>
        </p:txBody>
      </p:sp>
      <p:sp>
        <p:nvSpPr>
          <p:cNvPr id="6" name="Espace réservé du pied de page 5">
            <a:extLst>
              <a:ext uri="{FF2B5EF4-FFF2-40B4-BE49-F238E27FC236}">
                <a16:creationId xmlns:a16="http://schemas.microsoft.com/office/drawing/2014/main" id="{E6F0C77A-C75B-F045-9395-89EB4DCAF2FE}"/>
              </a:ext>
            </a:extLst>
          </p:cNvPr>
          <p:cNvSpPr>
            <a:spLocks noGrp="1"/>
          </p:cNvSpPr>
          <p:nvPr>
            <p:ph type="ftr" sz="quarter" idx="11"/>
          </p:nvPr>
        </p:nvSpPr>
        <p:spPr/>
        <p:txBody>
          <a:bodyPr/>
          <a:lstStyle/>
          <a:p>
            <a:endParaRPr lang="fr-FR" dirty="0">
              <a:solidFill>
                <a:prstClr val="black">
                  <a:tint val="75000"/>
                </a:prstClr>
              </a:solidFill>
            </a:endParaRPr>
          </a:p>
        </p:txBody>
      </p:sp>
      <p:sp>
        <p:nvSpPr>
          <p:cNvPr id="7" name="Espace réservé du numéro de diapositive 6">
            <a:extLst>
              <a:ext uri="{FF2B5EF4-FFF2-40B4-BE49-F238E27FC236}">
                <a16:creationId xmlns:a16="http://schemas.microsoft.com/office/drawing/2014/main" id="{2AA9CE15-53D4-F44B-8058-1D7838438149}"/>
              </a:ext>
            </a:extLst>
          </p:cNvPr>
          <p:cNvSpPr>
            <a:spLocks noGrp="1"/>
          </p:cNvSpPr>
          <p:nvPr>
            <p:ph type="sldNum" sz="quarter" idx="12"/>
          </p:nvPr>
        </p:nvSpPr>
        <p:spPr/>
        <p:txBody>
          <a:bodyPr/>
          <a:lstStyle/>
          <a:p>
            <a:fld id="{140308D8-0E9A-5F49-A090-A416F3B0A7E9}"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324157332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08C15C-5AFA-9247-A547-3085C9AC3211}"/>
              </a:ext>
            </a:extLst>
          </p:cNvPr>
          <p:cNvSpPr>
            <a:spLocks noGrp="1"/>
          </p:cNvSpPr>
          <p:nvPr>
            <p:ph type="title"/>
          </p:nvPr>
        </p:nvSpPr>
        <p:spPr>
          <a:xfrm>
            <a:off x="629841" y="457200"/>
            <a:ext cx="2949178"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A19C3994-8F55-7A43-B897-67C485A5251E}"/>
              </a:ext>
            </a:extLst>
          </p:cNvPr>
          <p:cNvSpPr>
            <a:spLocks noGrp="1"/>
          </p:cNvSpPr>
          <p:nvPr>
            <p:ph type="pic" idx="1"/>
          </p:nvPr>
        </p:nvSpPr>
        <p:spPr>
          <a:xfrm>
            <a:off x="3887391" y="987460"/>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a:extLst>
              <a:ext uri="{FF2B5EF4-FFF2-40B4-BE49-F238E27FC236}">
                <a16:creationId xmlns:a16="http://schemas.microsoft.com/office/drawing/2014/main" id="{5C22C4B8-7516-F649-8D54-BE540D70B762}"/>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FCFD83C-AE14-9F49-82CB-6B86B7EBD248}"/>
              </a:ext>
            </a:extLst>
          </p:cNvPr>
          <p:cNvSpPr>
            <a:spLocks noGrp="1"/>
          </p:cNvSpPr>
          <p:nvPr>
            <p:ph type="dt" sz="half" idx="10"/>
          </p:nvPr>
        </p:nvSpPr>
        <p:spPr/>
        <p:txBody>
          <a:bodyPr/>
          <a:lstStyle/>
          <a:p>
            <a:fld id="{4D485C70-3947-8B4A-A76C-CD843FE8C76B}" type="datetimeFigureOut">
              <a:rPr lang="fr-FR" smtClean="0">
                <a:solidFill>
                  <a:prstClr val="black">
                    <a:tint val="75000"/>
                  </a:prstClr>
                </a:solidFill>
              </a:rPr>
              <a:pPr/>
              <a:t>08/05/2019</a:t>
            </a:fld>
            <a:endParaRPr lang="fr-FR" dirty="0">
              <a:solidFill>
                <a:prstClr val="black">
                  <a:tint val="75000"/>
                </a:prstClr>
              </a:solidFill>
            </a:endParaRPr>
          </a:p>
        </p:txBody>
      </p:sp>
      <p:sp>
        <p:nvSpPr>
          <p:cNvPr id="6" name="Espace réservé du pied de page 5">
            <a:extLst>
              <a:ext uri="{FF2B5EF4-FFF2-40B4-BE49-F238E27FC236}">
                <a16:creationId xmlns:a16="http://schemas.microsoft.com/office/drawing/2014/main" id="{912E3D64-2607-6F46-ABC9-F5F42F4BA0A4}"/>
              </a:ext>
            </a:extLst>
          </p:cNvPr>
          <p:cNvSpPr>
            <a:spLocks noGrp="1"/>
          </p:cNvSpPr>
          <p:nvPr>
            <p:ph type="ftr" sz="quarter" idx="11"/>
          </p:nvPr>
        </p:nvSpPr>
        <p:spPr/>
        <p:txBody>
          <a:bodyPr/>
          <a:lstStyle/>
          <a:p>
            <a:endParaRPr lang="fr-FR" dirty="0">
              <a:solidFill>
                <a:prstClr val="black">
                  <a:tint val="75000"/>
                </a:prstClr>
              </a:solidFill>
            </a:endParaRPr>
          </a:p>
        </p:txBody>
      </p:sp>
      <p:sp>
        <p:nvSpPr>
          <p:cNvPr id="7" name="Espace réservé du numéro de diapositive 6">
            <a:extLst>
              <a:ext uri="{FF2B5EF4-FFF2-40B4-BE49-F238E27FC236}">
                <a16:creationId xmlns:a16="http://schemas.microsoft.com/office/drawing/2014/main" id="{EB67369F-2FA9-8848-8C96-B25E5291D692}"/>
              </a:ext>
            </a:extLst>
          </p:cNvPr>
          <p:cNvSpPr>
            <a:spLocks noGrp="1"/>
          </p:cNvSpPr>
          <p:nvPr>
            <p:ph type="sldNum" sz="quarter" idx="12"/>
          </p:nvPr>
        </p:nvSpPr>
        <p:spPr/>
        <p:txBody>
          <a:bodyPr/>
          <a:lstStyle/>
          <a:p>
            <a:fld id="{140308D8-0E9A-5F49-A090-A416F3B0A7E9}"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19349481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0FAB7E-746C-C641-A7CC-73004BE55F1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AE019E15-96F0-854A-A006-621914AEEDB9}"/>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34D9404-03A6-3548-A6A1-977D41D813CA}"/>
              </a:ext>
            </a:extLst>
          </p:cNvPr>
          <p:cNvSpPr>
            <a:spLocks noGrp="1"/>
          </p:cNvSpPr>
          <p:nvPr>
            <p:ph type="dt" sz="half" idx="10"/>
          </p:nvPr>
        </p:nvSpPr>
        <p:spPr/>
        <p:txBody>
          <a:bodyPr/>
          <a:lstStyle/>
          <a:p>
            <a:fld id="{4D485C70-3947-8B4A-A76C-CD843FE8C76B}" type="datetimeFigureOut">
              <a:rPr lang="fr-FR" smtClean="0">
                <a:solidFill>
                  <a:prstClr val="black">
                    <a:tint val="75000"/>
                  </a:prstClr>
                </a:solidFill>
              </a:rPr>
              <a:pPr/>
              <a:t>08/05/2019</a:t>
            </a:fld>
            <a:endParaRPr lang="fr-FR" dirty="0">
              <a:solidFill>
                <a:prstClr val="black">
                  <a:tint val="75000"/>
                </a:prstClr>
              </a:solidFill>
            </a:endParaRPr>
          </a:p>
        </p:txBody>
      </p:sp>
      <p:sp>
        <p:nvSpPr>
          <p:cNvPr id="5" name="Espace réservé du pied de page 4">
            <a:extLst>
              <a:ext uri="{FF2B5EF4-FFF2-40B4-BE49-F238E27FC236}">
                <a16:creationId xmlns:a16="http://schemas.microsoft.com/office/drawing/2014/main" id="{DBAD69FC-BA5D-A34C-BBB4-4C78019D4B8A}"/>
              </a:ext>
            </a:extLst>
          </p:cNvPr>
          <p:cNvSpPr>
            <a:spLocks noGrp="1"/>
          </p:cNvSpPr>
          <p:nvPr>
            <p:ph type="ftr" sz="quarter" idx="11"/>
          </p:nvPr>
        </p:nvSpPr>
        <p:spPr/>
        <p:txBody>
          <a:bodyPr/>
          <a:lstStyle/>
          <a:p>
            <a:endParaRPr lang="fr-FR" dirty="0">
              <a:solidFill>
                <a:prstClr val="black">
                  <a:tint val="75000"/>
                </a:prstClr>
              </a:solidFill>
            </a:endParaRPr>
          </a:p>
        </p:txBody>
      </p:sp>
      <p:sp>
        <p:nvSpPr>
          <p:cNvPr id="6" name="Espace réservé du numéro de diapositive 5">
            <a:extLst>
              <a:ext uri="{FF2B5EF4-FFF2-40B4-BE49-F238E27FC236}">
                <a16:creationId xmlns:a16="http://schemas.microsoft.com/office/drawing/2014/main" id="{661A9435-F7FA-7143-AB67-977461B8688D}"/>
              </a:ext>
            </a:extLst>
          </p:cNvPr>
          <p:cNvSpPr>
            <a:spLocks noGrp="1"/>
          </p:cNvSpPr>
          <p:nvPr>
            <p:ph type="sldNum" sz="quarter" idx="12"/>
          </p:nvPr>
        </p:nvSpPr>
        <p:spPr/>
        <p:txBody>
          <a:bodyPr/>
          <a:lstStyle/>
          <a:p>
            <a:fld id="{140308D8-0E9A-5F49-A090-A416F3B0A7E9}"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79630121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032E1315-B806-274E-B2C8-49BEFB519046}"/>
              </a:ext>
            </a:extLst>
          </p:cNvPr>
          <p:cNvSpPr>
            <a:spLocks noGrp="1"/>
          </p:cNvSpPr>
          <p:nvPr>
            <p:ph type="title" orient="vert"/>
          </p:nvPr>
        </p:nvSpPr>
        <p:spPr>
          <a:xfrm>
            <a:off x="6543676"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CDA8E3B-B637-7345-AFC9-5AE5094A8C79}"/>
              </a:ext>
            </a:extLst>
          </p:cNvPr>
          <p:cNvSpPr>
            <a:spLocks noGrp="1"/>
          </p:cNvSpPr>
          <p:nvPr>
            <p:ph type="body" orient="vert" idx="1"/>
          </p:nvPr>
        </p:nvSpPr>
        <p:spPr>
          <a:xfrm>
            <a:off x="628652"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79D0B1D-081A-1A45-86A5-775D5CA95A0F}"/>
              </a:ext>
            </a:extLst>
          </p:cNvPr>
          <p:cNvSpPr>
            <a:spLocks noGrp="1"/>
          </p:cNvSpPr>
          <p:nvPr>
            <p:ph type="dt" sz="half" idx="10"/>
          </p:nvPr>
        </p:nvSpPr>
        <p:spPr/>
        <p:txBody>
          <a:bodyPr/>
          <a:lstStyle/>
          <a:p>
            <a:fld id="{4D485C70-3947-8B4A-A76C-CD843FE8C76B}" type="datetimeFigureOut">
              <a:rPr lang="fr-FR" smtClean="0">
                <a:solidFill>
                  <a:prstClr val="black">
                    <a:tint val="75000"/>
                  </a:prstClr>
                </a:solidFill>
              </a:rPr>
              <a:pPr/>
              <a:t>08/05/2019</a:t>
            </a:fld>
            <a:endParaRPr lang="fr-FR" dirty="0">
              <a:solidFill>
                <a:prstClr val="black">
                  <a:tint val="75000"/>
                </a:prstClr>
              </a:solidFill>
            </a:endParaRPr>
          </a:p>
        </p:txBody>
      </p:sp>
      <p:sp>
        <p:nvSpPr>
          <p:cNvPr id="5" name="Espace réservé du pied de page 4">
            <a:extLst>
              <a:ext uri="{FF2B5EF4-FFF2-40B4-BE49-F238E27FC236}">
                <a16:creationId xmlns:a16="http://schemas.microsoft.com/office/drawing/2014/main" id="{B319DDF2-463C-E848-9B1A-377466E7184D}"/>
              </a:ext>
            </a:extLst>
          </p:cNvPr>
          <p:cNvSpPr>
            <a:spLocks noGrp="1"/>
          </p:cNvSpPr>
          <p:nvPr>
            <p:ph type="ftr" sz="quarter" idx="11"/>
          </p:nvPr>
        </p:nvSpPr>
        <p:spPr/>
        <p:txBody>
          <a:bodyPr/>
          <a:lstStyle/>
          <a:p>
            <a:endParaRPr lang="fr-FR" dirty="0">
              <a:solidFill>
                <a:prstClr val="black">
                  <a:tint val="75000"/>
                </a:prstClr>
              </a:solidFill>
            </a:endParaRPr>
          </a:p>
        </p:txBody>
      </p:sp>
      <p:sp>
        <p:nvSpPr>
          <p:cNvPr id="6" name="Espace réservé du numéro de diapositive 5">
            <a:extLst>
              <a:ext uri="{FF2B5EF4-FFF2-40B4-BE49-F238E27FC236}">
                <a16:creationId xmlns:a16="http://schemas.microsoft.com/office/drawing/2014/main" id="{C5B07AC7-FADA-DE44-BAE4-30F15BF462E9}"/>
              </a:ext>
            </a:extLst>
          </p:cNvPr>
          <p:cNvSpPr>
            <a:spLocks noGrp="1"/>
          </p:cNvSpPr>
          <p:nvPr>
            <p:ph type="sldNum" sz="quarter" idx="12"/>
          </p:nvPr>
        </p:nvSpPr>
        <p:spPr/>
        <p:txBody>
          <a:bodyPr/>
          <a:lstStyle/>
          <a:p>
            <a:fld id="{140308D8-0E9A-5F49-A090-A416F3B0A7E9}"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3089537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46"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46"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a:xfrm>
            <a:off x="457200" y="6356392"/>
            <a:ext cx="2133600" cy="365125"/>
          </a:xfrm>
          <a:prstGeom prst="rect">
            <a:avLst/>
          </a:prstGeom>
        </p:spPr>
        <p:txBody>
          <a:bodyPr/>
          <a:lstStyle/>
          <a:p>
            <a:endParaRPr lang="fr-FR" dirty="0"/>
          </a:p>
        </p:txBody>
      </p:sp>
      <p:sp>
        <p:nvSpPr>
          <p:cNvPr id="8" name="Espace réservé du pied de page 7"/>
          <p:cNvSpPr>
            <a:spLocks noGrp="1"/>
          </p:cNvSpPr>
          <p:nvPr>
            <p:ph type="ftr" sz="quarter" idx="11"/>
          </p:nvPr>
        </p:nvSpPr>
        <p:spPr>
          <a:xfrm>
            <a:off x="3124200" y="6356392"/>
            <a:ext cx="2895600" cy="365125"/>
          </a:xfrm>
          <a:prstGeom prst="rect">
            <a:avLst/>
          </a:prstGeom>
        </p:spPr>
        <p:txBody>
          <a:bodyPr/>
          <a:lstStyle/>
          <a:p>
            <a:endParaRPr lang="fr-FR" dirty="0"/>
          </a:p>
        </p:txBody>
      </p:sp>
      <p:sp>
        <p:nvSpPr>
          <p:cNvPr id="9" name="Espace réservé du numéro de diapositive 8"/>
          <p:cNvSpPr>
            <a:spLocks noGrp="1"/>
          </p:cNvSpPr>
          <p:nvPr>
            <p:ph type="sldNum" sz="quarter" idx="12"/>
          </p:nvPr>
        </p:nvSpPr>
        <p:spPr>
          <a:xfrm>
            <a:off x="6553200" y="6356392"/>
            <a:ext cx="2133600" cy="365125"/>
          </a:xfrm>
          <a:prstGeom prst="rect">
            <a:avLst/>
          </a:prstGeom>
        </p:spPr>
        <p:txBody>
          <a:bodyPr/>
          <a:lstStyle/>
          <a:p>
            <a:fld id="{A6E10AE3-19A3-4102-92BB-CBCCB445C80B}" type="slidenum">
              <a:rPr lang="fr-FR" smtClean="0"/>
              <a:t>‹N°›</a:t>
            </a:fld>
            <a:endParaRPr lang="fr-FR" dirty="0"/>
          </a:p>
        </p:txBody>
      </p:sp>
    </p:spTree>
    <p:extLst>
      <p:ext uri="{BB962C8B-B14F-4D97-AF65-F5344CB8AC3E}">
        <p14:creationId xmlns:p14="http://schemas.microsoft.com/office/powerpoint/2010/main" val="268211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Modifiez le style du titre</a:t>
            </a:r>
          </a:p>
        </p:txBody>
      </p:sp>
      <p:sp>
        <p:nvSpPr>
          <p:cNvPr id="3" name="Espace réservé de la date 2"/>
          <p:cNvSpPr>
            <a:spLocks noGrp="1"/>
          </p:cNvSpPr>
          <p:nvPr>
            <p:ph type="dt" sz="half" idx="10"/>
          </p:nvPr>
        </p:nvSpPr>
        <p:spPr>
          <a:xfrm>
            <a:off x="457200" y="6356392"/>
            <a:ext cx="2133600" cy="365125"/>
          </a:xfrm>
          <a:prstGeom prst="rect">
            <a:avLst/>
          </a:prstGeom>
        </p:spPr>
        <p:txBody>
          <a:bodyPr/>
          <a:lstStyle/>
          <a:p>
            <a:endParaRPr lang="fr-FR" dirty="0"/>
          </a:p>
        </p:txBody>
      </p:sp>
      <p:sp>
        <p:nvSpPr>
          <p:cNvPr id="4" name="Espace réservé du pied de page 3"/>
          <p:cNvSpPr>
            <a:spLocks noGrp="1"/>
          </p:cNvSpPr>
          <p:nvPr>
            <p:ph type="ftr" sz="quarter" idx="11"/>
          </p:nvPr>
        </p:nvSpPr>
        <p:spPr>
          <a:xfrm>
            <a:off x="3124200" y="6356392"/>
            <a:ext cx="2895600" cy="365125"/>
          </a:xfrm>
          <a:prstGeom prst="rect">
            <a:avLst/>
          </a:prstGeom>
        </p:spPr>
        <p:txBody>
          <a:bodyPr/>
          <a:lstStyle/>
          <a:p>
            <a:endParaRPr lang="fr-FR" dirty="0"/>
          </a:p>
        </p:txBody>
      </p:sp>
      <p:sp>
        <p:nvSpPr>
          <p:cNvPr id="5" name="Espace réservé du numéro de diapositive 4"/>
          <p:cNvSpPr>
            <a:spLocks noGrp="1"/>
          </p:cNvSpPr>
          <p:nvPr>
            <p:ph type="sldNum" sz="quarter" idx="12"/>
          </p:nvPr>
        </p:nvSpPr>
        <p:spPr>
          <a:xfrm>
            <a:off x="6553200" y="6356392"/>
            <a:ext cx="2133600" cy="365125"/>
          </a:xfrm>
          <a:prstGeom prst="rect">
            <a:avLst/>
          </a:prstGeom>
        </p:spPr>
        <p:txBody>
          <a:bodyPr/>
          <a:lstStyle/>
          <a:p>
            <a:fld id="{A6E10AE3-19A3-4102-92BB-CBCCB445C80B}" type="slidenum">
              <a:rPr lang="fr-FR" smtClean="0"/>
              <a:t>‹N°›</a:t>
            </a:fld>
            <a:endParaRPr lang="fr-FR" dirty="0"/>
          </a:p>
        </p:txBody>
      </p:sp>
    </p:spTree>
    <p:extLst>
      <p:ext uri="{BB962C8B-B14F-4D97-AF65-F5344CB8AC3E}">
        <p14:creationId xmlns:p14="http://schemas.microsoft.com/office/powerpoint/2010/main" val="29564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57200" y="6356392"/>
            <a:ext cx="2133600" cy="365125"/>
          </a:xfrm>
          <a:prstGeom prst="rect">
            <a:avLst/>
          </a:prstGeom>
        </p:spPr>
        <p:txBody>
          <a:bodyPr/>
          <a:lstStyle/>
          <a:p>
            <a:endParaRPr lang="fr-FR" dirty="0"/>
          </a:p>
        </p:txBody>
      </p:sp>
      <p:sp>
        <p:nvSpPr>
          <p:cNvPr id="3" name="Espace réservé du pied de page 2"/>
          <p:cNvSpPr>
            <a:spLocks noGrp="1"/>
          </p:cNvSpPr>
          <p:nvPr>
            <p:ph type="ftr" sz="quarter" idx="11"/>
          </p:nvPr>
        </p:nvSpPr>
        <p:spPr>
          <a:xfrm>
            <a:off x="3124200" y="6356392"/>
            <a:ext cx="2895600" cy="365125"/>
          </a:xfrm>
          <a:prstGeom prst="rect">
            <a:avLst/>
          </a:prstGeom>
        </p:spPr>
        <p:txBody>
          <a:bodyPr/>
          <a:lstStyle/>
          <a:p>
            <a:endParaRPr lang="fr-FR" dirty="0"/>
          </a:p>
        </p:txBody>
      </p:sp>
      <p:sp>
        <p:nvSpPr>
          <p:cNvPr id="4" name="Espace réservé du numéro de diapositive 3"/>
          <p:cNvSpPr>
            <a:spLocks noGrp="1"/>
          </p:cNvSpPr>
          <p:nvPr>
            <p:ph type="sldNum" sz="quarter" idx="12"/>
          </p:nvPr>
        </p:nvSpPr>
        <p:spPr>
          <a:xfrm>
            <a:off x="6553200" y="6356392"/>
            <a:ext cx="2133600" cy="365125"/>
          </a:xfrm>
          <a:prstGeom prst="rect">
            <a:avLst/>
          </a:prstGeom>
        </p:spPr>
        <p:txBody>
          <a:bodyPr/>
          <a:lstStyle/>
          <a:p>
            <a:fld id="{A6E10AE3-19A3-4102-92BB-CBCCB445C80B}" type="slidenum">
              <a:rPr lang="fr-FR" smtClean="0"/>
              <a:t>‹N°›</a:t>
            </a:fld>
            <a:endParaRPr lang="fr-FR" dirty="0"/>
          </a:p>
        </p:txBody>
      </p:sp>
    </p:spTree>
    <p:extLst>
      <p:ext uri="{BB962C8B-B14F-4D97-AF65-F5344CB8AC3E}">
        <p14:creationId xmlns:p14="http://schemas.microsoft.com/office/powerpoint/2010/main" val="632168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73050"/>
            <a:ext cx="3008313" cy="1162050"/>
          </a:xfrm>
          <a:prstGeom prst="rect">
            <a:avLst/>
          </a:prstGeo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92"/>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2" y="1435103"/>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a:xfrm>
            <a:off x="457200" y="6356392"/>
            <a:ext cx="2133600" cy="365125"/>
          </a:xfrm>
          <a:prstGeom prst="rect">
            <a:avLst/>
          </a:prstGeom>
        </p:spPr>
        <p:txBody>
          <a:bodyPr/>
          <a:lstStyle/>
          <a:p>
            <a:endParaRPr lang="fr-FR" dirty="0"/>
          </a:p>
        </p:txBody>
      </p:sp>
      <p:sp>
        <p:nvSpPr>
          <p:cNvPr id="6" name="Espace réservé du pied de page 5"/>
          <p:cNvSpPr>
            <a:spLocks noGrp="1"/>
          </p:cNvSpPr>
          <p:nvPr>
            <p:ph type="ftr" sz="quarter" idx="11"/>
          </p:nvPr>
        </p:nvSpPr>
        <p:spPr>
          <a:xfrm>
            <a:off x="3124200" y="6356392"/>
            <a:ext cx="2895600" cy="365125"/>
          </a:xfrm>
          <a:prstGeom prst="rect">
            <a:avLst/>
          </a:prstGeom>
        </p:spPr>
        <p:txBody>
          <a:bodyPr/>
          <a:lstStyle/>
          <a:p>
            <a:endParaRPr lang="fr-FR" dirty="0"/>
          </a:p>
        </p:txBody>
      </p:sp>
      <p:sp>
        <p:nvSpPr>
          <p:cNvPr id="7" name="Espace réservé du numéro de diapositive 6"/>
          <p:cNvSpPr>
            <a:spLocks noGrp="1"/>
          </p:cNvSpPr>
          <p:nvPr>
            <p:ph type="sldNum" sz="quarter" idx="12"/>
          </p:nvPr>
        </p:nvSpPr>
        <p:spPr>
          <a:xfrm>
            <a:off x="6553200" y="6356392"/>
            <a:ext cx="2133600" cy="365125"/>
          </a:xfrm>
          <a:prstGeom prst="rect">
            <a:avLst/>
          </a:prstGeom>
        </p:spPr>
        <p:txBody>
          <a:bodyPr/>
          <a:lstStyle/>
          <a:p>
            <a:fld id="{A6E10AE3-19A3-4102-92BB-CBCCB445C80B}" type="slidenum">
              <a:rPr lang="fr-FR" smtClean="0"/>
              <a:t>‹N°›</a:t>
            </a:fld>
            <a:endParaRPr lang="fr-FR" dirty="0"/>
          </a:p>
        </p:txBody>
      </p:sp>
    </p:spTree>
    <p:extLst>
      <p:ext uri="{BB962C8B-B14F-4D97-AF65-F5344CB8AC3E}">
        <p14:creationId xmlns:p14="http://schemas.microsoft.com/office/powerpoint/2010/main" val="2516102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a:xfrm>
            <a:off x="457200" y="6356392"/>
            <a:ext cx="2133600" cy="365125"/>
          </a:xfrm>
          <a:prstGeom prst="rect">
            <a:avLst/>
          </a:prstGeom>
        </p:spPr>
        <p:txBody>
          <a:bodyPr/>
          <a:lstStyle/>
          <a:p>
            <a:endParaRPr lang="fr-FR" dirty="0"/>
          </a:p>
        </p:txBody>
      </p:sp>
      <p:sp>
        <p:nvSpPr>
          <p:cNvPr id="6" name="Espace réservé du pied de page 5"/>
          <p:cNvSpPr>
            <a:spLocks noGrp="1"/>
          </p:cNvSpPr>
          <p:nvPr>
            <p:ph type="ftr" sz="quarter" idx="11"/>
          </p:nvPr>
        </p:nvSpPr>
        <p:spPr>
          <a:xfrm>
            <a:off x="3124200" y="6356392"/>
            <a:ext cx="2895600" cy="365125"/>
          </a:xfrm>
          <a:prstGeom prst="rect">
            <a:avLst/>
          </a:prstGeom>
        </p:spPr>
        <p:txBody>
          <a:bodyPr/>
          <a:lstStyle/>
          <a:p>
            <a:endParaRPr lang="fr-FR" dirty="0"/>
          </a:p>
        </p:txBody>
      </p:sp>
      <p:sp>
        <p:nvSpPr>
          <p:cNvPr id="7" name="Espace réservé du numéro de diapositive 6"/>
          <p:cNvSpPr>
            <a:spLocks noGrp="1"/>
          </p:cNvSpPr>
          <p:nvPr>
            <p:ph type="sldNum" sz="quarter" idx="12"/>
          </p:nvPr>
        </p:nvSpPr>
        <p:spPr>
          <a:xfrm>
            <a:off x="6553200" y="6356392"/>
            <a:ext cx="2133600" cy="365125"/>
          </a:xfrm>
          <a:prstGeom prst="rect">
            <a:avLst/>
          </a:prstGeom>
        </p:spPr>
        <p:txBody>
          <a:bodyPr/>
          <a:lstStyle/>
          <a:p>
            <a:fld id="{A6E10AE3-19A3-4102-92BB-CBCCB445C80B}" type="slidenum">
              <a:rPr lang="fr-FR" smtClean="0"/>
              <a:t>‹N°›</a:t>
            </a:fld>
            <a:endParaRPr lang="fr-FR" dirty="0"/>
          </a:p>
        </p:txBody>
      </p:sp>
    </p:spTree>
    <p:extLst>
      <p:ext uri="{BB962C8B-B14F-4D97-AF65-F5344CB8AC3E}">
        <p14:creationId xmlns:p14="http://schemas.microsoft.com/office/powerpoint/2010/main" val="544713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3.jp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theme" Target="../theme/theme3.xml"/><Relationship Id="rId1" Type="http://schemas.openxmlformats.org/officeDocument/2006/relationships/slideLayout" Target="../slideLayouts/slideLayout26.xml"/><Relationship Id="rId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theme" Target="../theme/theme4.xml"/><Relationship Id="rId1" Type="http://schemas.openxmlformats.org/officeDocument/2006/relationships/slideLayout" Target="../slideLayouts/slideLayout27.xml"/><Relationship Id="rId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5.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46.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theme" Target="../theme/theme6.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Image 6"/>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7505" y="5373216"/>
            <a:ext cx="1314802" cy="1314802"/>
          </a:xfrm>
          <a:prstGeom prst="rect">
            <a:avLst/>
          </a:prstGeom>
        </p:spPr>
      </p:pic>
      <p:pic>
        <p:nvPicPr>
          <p:cNvPr id="3" name="Image 2"/>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8018815" y="18519"/>
            <a:ext cx="1120655" cy="465240"/>
          </a:xfrm>
          <a:prstGeom prst="rect">
            <a:avLst/>
          </a:prstGeom>
        </p:spPr>
      </p:pic>
    </p:spTree>
    <p:extLst>
      <p:ext uri="{BB962C8B-B14F-4D97-AF65-F5344CB8AC3E}">
        <p14:creationId xmlns:p14="http://schemas.microsoft.com/office/powerpoint/2010/main" val="2402663300"/>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21" r:id="rId12"/>
    <p:sldLayoutId id="2147483724" r:id="rId13"/>
    <p:sldLayoutId id="2147483828" r:id="rId14"/>
  </p:sldLayoutIdLst>
  <p:hf hdr="0" ftr="0" dt="0"/>
  <p:txStyles>
    <p:titleStyle>
      <a:lvl1pPr algn="ctr" defTabSz="914400" rtl="0" eaLnBrk="1" latinLnBrk="0" hangingPunct="1">
        <a:spcBef>
          <a:spcPct val="0"/>
        </a:spcBef>
        <a:buNone/>
        <a:defRPr sz="4400" kern="1200">
          <a:solidFill>
            <a:schemeClr val="tx1"/>
          </a:solidFill>
          <a:latin typeface="Roboto Light"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Roboto Light"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Roboto Light"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Roboto Light"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Roboto Light"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Roboto Light"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Imag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42"/>
            <a:ext cx="9144000" cy="6851309"/>
          </a:xfrm>
          <a:prstGeom prst="rect">
            <a:avLst/>
          </a:prstGeom>
        </p:spPr>
      </p:pic>
      <p:sp>
        <p:nvSpPr>
          <p:cNvPr id="8" name="Espace réservé du numéro de diapositive 5"/>
          <p:cNvSpPr>
            <a:spLocks noGrp="1"/>
          </p:cNvSpPr>
          <p:nvPr>
            <p:ph type="sldNum" sz="quarter" idx="4"/>
          </p:nvPr>
        </p:nvSpPr>
        <p:spPr>
          <a:xfrm>
            <a:off x="8197502" y="6390952"/>
            <a:ext cx="403878" cy="365125"/>
          </a:xfrm>
          <a:prstGeom prst="rect">
            <a:avLst/>
          </a:prstGeom>
        </p:spPr>
        <p:txBody>
          <a:bodyPr/>
          <a:lstStyle/>
          <a:p>
            <a:fld id="{1FC8907D-B208-DC44-82F5-2940ECA1C9FA}" type="slidenum">
              <a:rPr lang="fr-FR" smtClean="0"/>
              <a:t>‹N°›</a:t>
            </a:fld>
            <a:endParaRPr lang="fr-FR" dirty="0"/>
          </a:p>
        </p:txBody>
      </p:sp>
      <p:grpSp>
        <p:nvGrpSpPr>
          <p:cNvPr id="11" name="Grouper 10"/>
          <p:cNvGrpSpPr/>
          <p:nvPr userDrawn="1"/>
        </p:nvGrpSpPr>
        <p:grpSpPr>
          <a:xfrm>
            <a:off x="3184313" y="2238108"/>
            <a:ext cx="525531" cy="171686"/>
            <a:chOff x="5391302" y="1426464"/>
            <a:chExt cx="604579" cy="197510"/>
          </a:xfrm>
          <a:solidFill>
            <a:schemeClr val="bg1"/>
          </a:solidFill>
        </p:grpSpPr>
        <p:sp>
          <p:nvSpPr>
            <p:cNvPr id="12" name="Rectangle 11"/>
            <p:cNvSpPr/>
            <p:nvPr/>
          </p:nvSpPr>
          <p:spPr>
            <a:xfrm>
              <a:off x="5391302" y="1426464"/>
              <a:ext cx="95098" cy="1975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Rectangle 12"/>
            <p:cNvSpPr/>
            <p:nvPr/>
          </p:nvSpPr>
          <p:spPr>
            <a:xfrm>
              <a:off x="5438850" y="1525218"/>
              <a:ext cx="557031" cy="987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pic>
        <p:nvPicPr>
          <p:cNvPr id="10" name="Image 9"/>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683568" y="5277402"/>
            <a:ext cx="1314802" cy="1314802"/>
          </a:xfrm>
          <a:prstGeom prst="rect">
            <a:avLst/>
          </a:prstGeom>
        </p:spPr>
      </p:pic>
    </p:spTree>
    <p:extLst>
      <p:ext uri="{BB962C8B-B14F-4D97-AF65-F5344CB8AC3E}">
        <p14:creationId xmlns:p14="http://schemas.microsoft.com/office/powerpoint/2010/main" val="705178736"/>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Imag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Espace réservé du titre 1"/>
          <p:cNvSpPr>
            <a:spLocks noGrp="1"/>
          </p:cNvSpPr>
          <p:nvPr>
            <p:ph type="title"/>
          </p:nvPr>
        </p:nvSpPr>
        <p:spPr>
          <a:xfrm>
            <a:off x="3011069" y="1855246"/>
            <a:ext cx="5590311" cy="2006323"/>
          </a:xfrm>
          <a:prstGeom prst="rect">
            <a:avLst/>
          </a:prstGeom>
        </p:spPr>
        <p:txBody>
          <a:bodyPr vert="horz" lIns="91440" tIns="45720" rIns="91440" bIns="45720" rtlCol="0" anchor="ctr">
            <a:normAutofit/>
          </a:bodyPr>
          <a:lstStyle/>
          <a:p>
            <a:r>
              <a:rPr lang="fr-FR" dirty="0"/>
              <a:t>Cliquez </a:t>
            </a:r>
            <a:br>
              <a:rPr lang="fr-FR" dirty="0"/>
            </a:br>
            <a:r>
              <a:rPr lang="fr-FR" dirty="0"/>
              <a:t>et modifiez le titre</a:t>
            </a:r>
          </a:p>
        </p:txBody>
      </p:sp>
      <p:sp>
        <p:nvSpPr>
          <p:cNvPr id="3" name="Espace réservé du texte 2"/>
          <p:cNvSpPr>
            <a:spLocks noGrp="1"/>
          </p:cNvSpPr>
          <p:nvPr>
            <p:ph type="body" idx="1"/>
          </p:nvPr>
        </p:nvSpPr>
        <p:spPr>
          <a:xfrm>
            <a:off x="3011070" y="3578947"/>
            <a:ext cx="5590312" cy="1180729"/>
          </a:xfrm>
          <a:prstGeom prst="rect">
            <a:avLst/>
          </a:prstGeom>
        </p:spPr>
        <p:txBody>
          <a:bodyPr vert="horz" lIns="91440" tIns="45720" rIns="91440" bIns="45720" rtlCol="0">
            <a:normAutofit/>
          </a:bodyPr>
          <a:lstStyle/>
          <a:p>
            <a:pPr lvl="0"/>
            <a:r>
              <a:rPr lang="fr-FR" dirty="0"/>
              <a:t>Cliquez pour modifier </a:t>
            </a:r>
            <a:br>
              <a:rPr lang="fr-FR" dirty="0"/>
            </a:br>
            <a:r>
              <a:rPr lang="fr-FR" dirty="0"/>
              <a:t>les styles du texte du masque</a:t>
            </a:r>
          </a:p>
          <a:p>
            <a:pPr lvl="0"/>
            <a:endParaRPr lang="fr-FR" dirty="0"/>
          </a:p>
        </p:txBody>
      </p:sp>
      <p:sp>
        <p:nvSpPr>
          <p:cNvPr id="6" name="Espace réservé du numéro de diapositive 5"/>
          <p:cNvSpPr>
            <a:spLocks noGrp="1"/>
          </p:cNvSpPr>
          <p:nvPr>
            <p:ph type="sldNum" sz="quarter" idx="4"/>
          </p:nvPr>
        </p:nvSpPr>
        <p:spPr>
          <a:xfrm>
            <a:off x="8249872" y="6390952"/>
            <a:ext cx="351529" cy="365125"/>
          </a:xfrm>
          <a:prstGeom prst="rect">
            <a:avLst/>
          </a:prstGeom>
        </p:spPr>
        <p:txBody>
          <a:bodyPr vert="horz" lIns="91440" tIns="45720" rIns="91440" bIns="45720" rtlCol="0" anchor="ctr"/>
          <a:lstStyle>
            <a:lvl1pPr algn="r">
              <a:defRPr sz="1000" b="1">
                <a:solidFill>
                  <a:srgbClr val="000000"/>
                </a:solidFill>
              </a:defRPr>
            </a:lvl1pPr>
          </a:lstStyle>
          <a:p>
            <a:fld id="{C6B7B3CB-E3BA-F74C-AB76-86EFC5843CD6}" type="slidenum">
              <a:rPr lang="fr-FR" smtClean="0"/>
              <a:pPr/>
              <a:t>‹N°›</a:t>
            </a:fld>
            <a:endParaRPr lang="fr-FR" dirty="0"/>
          </a:p>
        </p:txBody>
      </p:sp>
      <p:sp>
        <p:nvSpPr>
          <p:cNvPr id="11" name="Espace réservé du pied de page 4"/>
          <p:cNvSpPr txBox="1">
            <a:spLocks/>
          </p:cNvSpPr>
          <p:nvPr userDrawn="1"/>
        </p:nvSpPr>
        <p:spPr>
          <a:xfrm>
            <a:off x="3095355" y="6146185"/>
            <a:ext cx="4620586" cy="676894"/>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fr-FR" dirty="0">
              <a:solidFill>
                <a:srgbClr val="1B8ED9"/>
              </a:solidFill>
            </a:endParaRPr>
          </a:p>
          <a:p>
            <a:pPr>
              <a:lnSpc>
                <a:spcPts val="1320"/>
              </a:lnSpc>
            </a:pPr>
            <a:br>
              <a:rPr lang="fr-FR" dirty="0">
                <a:solidFill>
                  <a:srgbClr val="00919D"/>
                </a:solidFill>
              </a:rPr>
            </a:br>
            <a:r>
              <a:rPr lang="fr-FR" dirty="0">
                <a:solidFill>
                  <a:schemeClr val="tx1">
                    <a:lumMod val="75000"/>
                    <a:lumOff val="25000"/>
                  </a:schemeClr>
                </a:solidFill>
              </a:rPr>
              <a:t>titre de la présentation</a:t>
            </a:r>
          </a:p>
          <a:p>
            <a:endParaRPr lang="fr-FR" dirty="0"/>
          </a:p>
        </p:txBody>
      </p:sp>
      <p:sp>
        <p:nvSpPr>
          <p:cNvPr id="12" name="Espace réservé du pied de page 4"/>
          <p:cNvSpPr txBox="1">
            <a:spLocks/>
          </p:cNvSpPr>
          <p:nvPr userDrawn="1"/>
        </p:nvSpPr>
        <p:spPr>
          <a:xfrm>
            <a:off x="6989620" y="6390952"/>
            <a:ext cx="1160324" cy="365125"/>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fr-FR" dirty="0">
              <a:solidFill>
                <a:srgbClr val="1B8ED9"/>
              </a:solidFill>
            </a:endParaRPr>
          </a:p>
          <a:p>
            <a:pPr>
              <a:lnSpc>
                <a:spcPts val="1320"/>
              </a:lnSpc>
            </a:pPr>
            <a:r>
              <a:rPr lang="fr-FR" dirty="0">
                <a:solidFill>
                  <a:schemeClr val="tx1">
                    <a:lumMod val="75000"/>
                    <a:lumOff val="25000"/>
                  </a:schemeClr>
                </a:solidFill>
              </a:rPr>
              <a:t>JJ/MM/AAAA</a:t>
            </a:r>
          </a:p>
          <a:p>
            <a:endParaRPr lang="fr-FR" dirty="0"/>
          </a:p>
        </p:txBody>
      </p:sp>
      <p:grpSp>
        <p:nvGrpSpPr>
          <p:cNvPr id="10" name="Grouper 9"/>
          <p:cNvGrpSpPr/>
          <p:nvPr userDrawn="1"/>
        </p:nvGrpSpPr>
        <p:grpSpPr>
          <a:xfrm>
            <a:off x="3121481" y="2132720"/>
            <a:ext cx="525531" cy="171686"/>
            <a:chOff x="5391302" y="1426464"/>
            <a:chExt cx="604579" cy="197510"/>
          </a:xfrm>
          <a:solidFill>
            <a:srgbClr val="E96667"/>
          </a:solidFill>
        </p:grpSpPr>
        <p:sp>
          <p:nvSpPr>
            <p:cNvPr id="13" name="Rectangle 12"/>
            <p:cNvSpPr/>
            <p:nvPr/>
          </p:nvSpPr>
          <p:spPr>
            <a:xfrm>
              <a:off x="5391302" y="1426464"/>
              <a:ext cx="95098" cy="1975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p:cNvSpPr/>
            <p:nvPr/>
          </p:nvSpPr>
          <p:spPr>
            <a:xfrm>
              <a:off x="5438850" y="1525218"/>
              <a:ext cx="557031" cy="987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pic>
        <p:nvPicPr>
          <p:cNvPr id="15" name="Image 1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11562" y="5169830"/>
            <a:ext cx="1314802" cy="1314802"/>
          </a:xfrm>
          <a:prstGeom prst="rect">
            <a:avLst/>
          </a:prstGeom>
        </p:spPr>
      </p:pic>
    </p:spTree>
    <p:extLst>
      <p:ext uri="{BB962C8B-B14F-4D97-AF65-F5344CB8AC3E}">
        <p14:creationId xmlns:p14="http://schemas.microsoft.com/office/powerpoint/2010/main" val="1535589735"/>
      </p:ext>
    </p:extLst>
  </p:cSld>
  <p:clrMap bg1="lt1" tx1="dk1" bg2="lt2" tx2="dk2" accent1="accent1" accent2="accent2" accent3="accent3" accent4="accent4" accent5="accent5" accent6="accent6" hlink="hlink" folHlink="folHlink"/>
  <p:sldLayoutIdLst>
    <p:sldLayoutId id="2147483831" r:id="rId1"/>
  </p:sldLayoutIdLst>
  <p:hf hdr="0" ftr="0" dt="0"/>
  <p:txStyles>
    <p:titleStyle>
      <a:lvl1pPr algn="l" defTabSz="457200" rtl="0" eaLnBrk="1" latinLnBrk="0" hangingPunct="1">
        <a:spcBef>
          <a:spcPct val="0"/>
        </a:spcBef>
        <a:buNone/>
        <a:defRPr sz="3200" b="1" i="0" kern="1200">
          <a:solidFill>
            <a:srgbClr val="E96667"/>
          </a:solidFill>
          <a:latin typeface="Arial Black" charset="0"/>
          <a:ea typeface="Arial Black" charset="0"/>
          <a:cs typeface="Arial Black" charset="0"/>
        </a:defRPr>
      </a:lvl1pPr>
    </p:titleStyle>
    <p:bodyStyle>
      <a:lvl1pPr marL="0" indent="0" algn="l" defTabSz="457200" rtl="0" eaLnBrk="1" latinLnBrk="0" hangingPunct="1">
        <a:spcBef>
          <a:spcPct val="20000"/>
        </a:spcBef>
        <a:buFont typeface="Arial"/>
        <a:buNone/>
        <a:defRPr sz="2800" b="0" i="0" kern="1200">
          <a:solidFill>
            <a:schemeClr val="tx1"/>
          </a:solidFill>
          <a:latin typeface="Arial" charset="0"/>
          <a:ea typeface="Arial" charset="0"/>
          <a:cs typeface="Arial" charset="0"/>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Imag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Espace réservé du titre 1"/>
          <p:cNvSpPr>
            <a:spLocks noGrp="1"/>
          </p:cNvSpPr>
          <p:nvPr>
            <p:ph type="title"/>
          </p:nvPr>
        </p:nvSpPr>
        <p:spPr>
          <a:xfrm>
            <a:off x="3011069" y="1855246"/>
            <a:ext cx="5590311" cy="2006323"/>
          </a:xfrm>
          <a:prstGeom prst="rect">
            <a:avLst/>
          </a:prstGeom>
        </p:spPr>
        <p:txBody>
          <a:bodyPr vert="horz" lIns="91440" tIns="45720" rIns="91440" bIns="45720" rtlCol="0" anchor="ctr">
            <a:normAutofit/>
          </a:bodyPr>
          <a:lstStyle/>
          <a:p>
            <a:r>
              <a:rPr lang="fr-FR" dirty="0"/>
              <a:t>Cliquez </a:t>
            </a:r>
            <a:br>
              <a:rPr lang="fr-FR" dirty="0"/>
            </a:br>
            <a:r>
              <a:rPr lang="fr-FR" dirty="0"/>
              <a:t>et modifiez le titre</a:t>
            </a:r>
          </a:p>
        </p:txBody>
      </p:sp>
      <p:sp>
        <p:nvSpPr>
          <p:cNvPr id="3" name="Espace réservé du texte 2"/>
          <p:cNvSpPr>
            <a:spLocks noGrp="1"/>
          </p:cNvSpPr>
          <p:nvPr>
            <p:ph type="body" idx="1"/>
          </p:nvPr>
        </p:nvSpPr>
        <p:spPr>
          <a:xfrm>
            <a:off x="3011070" y="3578947"/>
            <a:ext cx="5590312" cy="1180729"/>
          </a:xfrm>
          <a:prstGeom prst="rect">
            <a:avLst/>
          </a:prstGeom>
        </p:spPr>
        <p:txBody>
          <a:bodyPr vert="horz" lIns="91440" tIns="45720" rIns="91440" bIns="45720" rtlCol="0">
            <a:normAutofit/>
          </a:bodyPr>
          <a:lstStyle/>
          <a:p>
            <a:pPr lvl="0"/>
            <a:r>
              <a:rPr lang="fr-FR" dirty="0"/>
              <a:t>Cliquez pour modifier </a:t>
            </a:r>
            <a:br>
              <a:rPr lang="fr-FR" dirty="0"/>
            </a:br>
            <a:r>
              <a:rPr lang="fr-FR" dirty="0"/>
              <a:t>les styles du texte du masque</a:t>
            </a:r>
          </a:p>
          <a:p>
            <a:pPr lvl="0"/>
            <a:endParaRPr lang="fr-FR" dirty="0"/>
          </a:p>
        </p:txBody>
      </p:sp>
      <p:sp>
        <p:nvSpPr>
          <p:cNvPr id="6" name="Espace réservé du numéro de diapositive 5"/>
          <p:cNvSpPr>
            <a:spLocks noGrp="1"/>
          </p:cNvSpPr>
          <p:nvPr>
            <p:ph type="sldNum" sz="quarter" idx="4"/>
          </p:nvPr>
        </p:nvSpPr>
        <p:spPr>
          <a:xfrm>
            <a:off x="8249872" y="6390952"/>
            <a:ext cx="351529" cy="365125"/>
          </a:xfrm>
          <a:prstGeom prst="rect">
            <a:avLst/>
          </a:prstGeom>
        </p:spPr>
        <p:txBody>
          <a:bodyPr vert="horz" lIns="91440" tIns="45720" rIns="91440" bIns="45720" rtlCol="0" anchor="ctr"/>
          <a:lstStyle>
            <a:lvl1pPr algn="r">
              <a:defRPr sz="1000" b="1">
                <a:solidFill>
                  <a:srgbClr val="000000"/>
                </a:solidFill>
              </a:defRPr>
            </a:lvl1pPr>
          </a:lstStyle>
          <a:p>
            <a:fld id="{C6B7B3CB-E3BA-F74C-AB76-86EFC5843CD6}" type="slidenum">
              <a:rPr lang="fr-FR" smtClean="0"/>
              <a:pPr/>
              <a:t>‹N°›</a:t>
            </a:fld>
            <a:endParaRPr lang="fr-FR" dirty="0"/>
          </a:p>
        </p:txBody>
      </p:sp>
      <p:sp>
        <p:nvSpPr>
          <p:cNvPr id="11" name="Espace réservé du pied de page 4"/>
          <p:cNvSpPr txBox="1">
            <a:spLocks/>
          </p:cNvSpPr>
          <p:nvPr userDrawn="1"/>
        </p:nvSpPr>
        <p:spPr>
          <a:xfrm>
            <a:off x="3095355" y="6146185"/>
            <a:ext cx="4620586" cy="676894"/>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fr-FR" dirty="0">
              <a:solidFill>
                <a:srgbClr val="1B8ED9"/>
              </a:solidFill>
            </a:endParaRPr>
          </a:p>
          <a:p>
            <a:pPr>
              <a:lnSpc>
                <a:spcPts val="1320"/>
              </a:lnSpc>
            </a:pPr>
            <a:br>
              <a:rPr lang="fr-FR" dirty="0">
                <a:solidFill>
                  <a:srgbClr val="00919D"/>
                </a:solidFill>
              </a:rPr>
            </a:br>
            <a:r>
              <a:rPr lang="fr-FR" dirty="0">
                <a:solidFill>
                  <a:prstClr val="black">
                    <a:lumMod val="75000"/>
                    <a:lumOff val="25000"/>
                  </a:prstClr>
                </a:solidFill>
              </a:rPr>
              <a:t>titre de la présentation</a:t>
            </a:r>
          </a:p>
          <a:p>
            <a:endParaRPr lang="fr-FR" dirty="0">
              <a:solidFill>
                <a:prstClr val="black">
                  <a:tint val="75000"/>
                </a:prstClr>
              </a:solidFill>
            </a:endParaRPr>
          </a:p>
        </p:txBody>
      </p:sp>
      <p:sp>
        <p:nvSpPr>
          <p:cNvPr id="12" name="Espace réservé du pied de page 4"/>
          <p:cNvSpPr txBox="1">
            <a:spLocks/>
          </p:cNvSpPr>
          <p:nvPr userDrawn="1"/>
        </p:nvSpPr>
        <p:spPr>
          <a:xfrm>
            <a:off x="6989620" y="6390952"/>
            <a:ext cx="1160324" cy="365125"/>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fr-FR" dirty="0">
              <a:solidFill>
                <a:srgbClr val="1B8ED9"/>
              </a:solidFill>
            </a:endParaRPr>
          </a:p>
          <a:p>
            <a:pPr>
              <a:lnSpc>
                <a:spcPts val="1320"/>
              </a:lnSpc>
            </a:pPr>
            <a:r>
              <a:rPr lang="fr-FR" dirty="0">
                <a:solidFill>
                  <a:prstClr val="black">
                    <a:lumMod val="75000"/>
                    <a:lumOff val="25000"/>
                  </a:prstClr>
                </a:solidFill>
              </a:rPr>
              <a:t>JJ/MM/AAAA</a:t>
            </a:r>
          </a:p>
          <a:p>
            <a:endParaRPr lang="fr-FR" dirty="0">
              <a:solidFill>
                <a:prstClr val="black">
                  <a:tint val="75000"/>
                </a:prstClr>
              </a:solidFill>
            </a:endParaRPr>
          </a:p>
        </p:txBody>
      </p:sp>
      <p:grpSp>
        <p:nvGrpSpPr>
          <p:cNvPr id="10" name="Grouper 9"/>
          <p:cNvGrpSpPr/>
          <p:nvPr userDrawn="1"/>
        </p:nvGrpSpPr>
        <p:grpSpPr>
          <a:xfrm>
            <a:off x="3121481" y="2132720"/>
            <a:ext cx="525531" cy="171686"/>
            <a:chOff x="5391302" y="1426464"/>
            <a:chExt cx="604579" cy="197510"/>
          </a:xfrm>
          <a:solidFill>
            <a:srgbClr val="E96667"/>
          </a:solidFill>
        </p:grpSpPr>
        <p:sp>
          <p:nvSpPr>
            <p:cNvPr id="13" name="Rectangle 12"/>
            <p:cNvSpPr/>
            <p:nvPr/>
          </p:nvSpPr>
          <p:spPr>
            <a:xfrm>
              <a:off x="5391302" y="1426464"/>
              <a:ext cx="95098" cy="1975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sp>
          <p:nvSpPr>
            <p:cNvPr id="14" name="Rectangle 13"/>
            <p:cNvSpPr/>
            <p:nvPr/>
          </p:nvSpPr>
          <p:spPr>
            <a:xfrm>
              <a:off x="5438850" y="1525218"/>
              <a:ext cx="557031" cy="987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prstClr val="white"/>
                </a:solidFill>
              </a:endParaRPr>
            </a:p>
          </p:txBody>
        </p:sp>
      </p:grpSp>
      <p:pic>
        <p:nvPicPr>
          <p:cNvPr id="15" name="Image 1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11562" y="5169830"/>
            <a:ext cx="1314802" cy="1314802"/>
          </a:xfrm>
          <a:prstGeom prst="rect">
            <a:avLst/>
          </a:prstGeom>
        </p:spPr>
      </p:pic>
    </p:spTree>
    <p:extLst>
      <p:ext uri="{BB962C8B-B14F-4D97-AF65-F5344CB8AC3E}">
        <p14:creationId xmlns:p14="http://schemas.microsoft.com/office/powerpoint/2010/main" val="4074544290"/>
      </p:ext>
    </p:extLst>
  </p:cSld>
  <p:clrMap bg1="lt1" tx1="dk1" bg2="lt2" tx2="dk2" accent1="accent1" accent2="accent2" accent3="accent3" accent4="accent4" accent5="accent5" accent6="accent6" hlink="hlink" folHlink="folHlink"/>
  <p:sldLayoutIdLst>
    <p:sldLayoutId id="2147483835" r:id="rId1"/>
  </p:sldLayoutIdLst>
  <p:hf hdr="0" ftr="0" dt="0"/>
  <p:txStyles>
    <p:titleStyle>
      <a:lvl1pPr algn="l" defTabSz="457200" rtl="0" eaLnBrk="1" latinLnBrk="0" hangingPunct="1">
        <a:spcBef>
          <a:spcPct val="0"/>
        </a:spcBef>
        <a:buNone/>
        <a:defRPr sz="3200" b="1" i="0" kern="1200">
          <a:solidFill>
            <a:srgbClr val="E96667"/>
          </a:solidFill>
          <a:latin typeface="Arial Black" charset="0"/>
          <a:ea typeface="Arial Black" charset="0"/>
          <a:cs typeface="Arial Black" charset="0"/>
        </a:defRPr>
      </a:lvl1pPr>
    </p:titleStyle>
    <p:bodyStyle>
      <a:lvl1pPr marL="0" indent="0" algn="l" defTabSz="457200" rtl="0" eaLnBrk="1" latinLnBrk="0" hangingPunct="1">
        <a:spcBef>
          <a:spcPct val="20000"/>
        </a:spcBef>
        <a:buFont typeface="Arial"/>
        <a:buNone/>
        <a:defRPr sz="2800" b="0" i="0" kern="1200">
          <a:solidFill>
            <a:schemeClr val="tx1"/>
          </a:solidFill>
          <a:latin typeface="Arial" charset="0"/>
          <a:ea typeface="Arial" charset="0"/>
          <a:cs typeface="Arial" charset="0"/>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9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B6D874-5BE2-4204-AE4B-9E70C5E68E06}" type="datetimeFigureOut">
              <a:rPr lang="fr-FR" smtClean="0">
                <a:solidFill>
                  <a:prstClr val="black">
                    <a:tint val="75000"/>
                  </a:prstClr>
                </a:solidFill>
              </a:rPr>
              <a:pPr/>
              <a:t>08/05/2019</a:t>
            </a:fld>
            <a:endParaRPr lang="fr-FR" dirty="0">
              <a:solidFill>
                <a:prstClr val="black">
                  <a:tint val="75000"/>
                </a:prstClr>
              </a:solidFill>
            </a:endParaRPr>
          </a:p>
        </p:txBody>
      </p:sp>
      <p:sp>
        <p:nvSpPr>
          <p:cNvPr id="5" name="Espace réservé du pied de page 4"/>
          <p:cNvSpPr>
            <a:spLocks noGrp="1"/>
          </p:cNvSpPr>
          <p:nvPr>
            <p:ph type="ftr" sz="quarter" idx="3"/>
          </p:nvPr>
        </p:nvSpPr>
        <p:spPr>
          <a:xfrm>
            <a:off x="3124200" y="635639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solidFill>
                <a:prstClr val="black">
                  <a:tint val="75000"/>
                </a:prstClr>
              </a:solidFill>
            </a:endParaRPr>
          </a:p>
        </p:txBody>
      </p:sp>
      <p:sp>
        <p:nvSpPr>
          <p:cNvPr id="6" name="Espace réservé du numéro de diapositive 5"/>
          <p:cNvSpPr>
            <a:spLocks noGrp="1"/>
          </p:cNvSpPr>
          <p:nvPr>
            <p:ph type="sldNum" sz="quarter" idx="4"/>
          </p:nvPr>
        </p:nvSpPr>
        <p:spPr>
          <a:xfrm>
            <a:off x="6553200" y="635639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9F573-808D-4CF4-8FEE-E3ADF16D5488}"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2589232051"/>
      </p:ext>
    </p:extLst>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6A3224F-195B-574F-8798-D1D4EBD060AA}"/>
              </a:ext>
            </a:extLst>
          </p:cNvPr>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BCEA98D6-A254-AC4C-B259-FBD38D53304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19EAE1A-D7F8-DB49-8CFB-4CF49E8056DD}"/>
              </a:ext>
            </a:extLst>
          </p:cNvPr>
          <p:cNvSpPr>
            <a:spLocks noGrp="1"/>
          </p:cNvSpPr>
          <p:nvPr>
            <p:ph type="dt" sz="half" idx="2"/>
          </p:nvPr>
        </p:nvSpPr>
        <p:spPr>
          <a:xfrm>
            <a:off x="628650" y="635638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485C70-3947-8B4A-A76C-CD843FE8C76B}" type="datetimeFigureOut">
              <a:rPr lang="fr-FR" smtClean="0">
                <a:solidFill>
                  <a:prstClr val="black">
                    <a:tint val="75000"/>
                  </a:prstClr>
                </a:solidFill>
              </a:rPr>
              <a:pPr/>
              <a:t>08/05/2019</a:t>
            </a:fld>
            <a:endParaRPr lang="fr-FR" dirty="0">
              <a:solidFill>
                <a:prstClr val="black">
                  <a:tint val="75000"/>
                </a:prstClr>
              </a:solidFill>
            </a:endParaRPr>
          </a:p>
        </p:txBody>
      </p:sp>
      <p:sp>
        <p:nvSpPr>
          <p:cNvPr id="5" name="Espace réservé du pied de page 4">
            <a:extLst>
              <a:ext uri="{FF2B5EF4-FFF2-40B4-BE49-F238E27FC236}">
                <a16:creationId xmlns:a16="http://schemas.microsoft.com/office/drawing/2014/main" id="{CA000ED3-7A4C-6740-BA8C-5C2E0230C49F}"/>
              </a:ext>
            </a:extLst>
          </p:cNvPr>
          <p:cNvSpPr>
            <a:spLocks noGrp="1"/>
          </p:cNvSpPr>
          <p:nvPr>
            <p:ph type="ftr" sz="quarter" idx="3"/>
          </p:nvPr>
        </p:nvSpPr>
        <p:spPr>
          <a:xfrm>
            <a:off x="3028950" y="635638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solidFill>
                <a:prstClr val="black">
                  <a:tint val="75000"/>
                </a:prstClr>
              </a:solidFill>
            </a:endParaRPr>
          </a:p>
        </p:txBody>
      </p:sp>
      <p:sp>
        <p:nvSpPr>
          <p:cNvPr id="6" name="Espace réservé du numéro de diapositive 5">
            <a:extLst>
              <a:ext uri="{FF2B5EF4-FFF2-40B4-BE49-F238E27FC236}">
                <a16:creationId xmlns:a16="http://schemas.microsoft.com/office/drawing/2014/main" id="{78F0C905-0DB4-774B-A047-F6DD160B28FA}"/>
              </a:ext>
            </a:extLst>
          </p:cNvPr>
          <p:cNvSpPr>
            <a:spLocks noGrp="1"/>
          </p:cNvSpPr>
          <p:nvPr>
            <p:ph type="sldNum" sz="quarter" idx="4"/>
          </p:nvPr>
        </p:nvSpPr>
        <p:spPr>
          <a:xfrm>
            <a:off x="6457950" y="635638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0308D8-0E9A-5F49-A090-A416F3B0A7E9}" type="slidenum">
              <a:rPr lang="fr-FR" smtClean="0">
                <a:solidFill>
                  <a:prstClr val="black">
                    <a:tint val="75000"/>
                  </a:prstClr>
                </a:solidFill>
              </a:rPr>
              <a:pPr/>
              <a:t>‹N°›</a:t>
            </a:fld>
            <a:endParaRPr lang="fr-FR" dirty="0">
              <a:solidFill>
                <a:prstClr val="black">
                  <a:tint val="75000"/>
                </a:prstClr>
              </a:solidFill>
            </a:endParaRPr>
          </a:p>
        </p:txBody>
      </p:sp>
    </p:spTree>
    <p:extLst>
      <p:ext uri="{BB962C8B-B14F-4D97-AF65-F5344CB8AC3E}">
        <p14:creationId xmlns:p14="http://schemas.microsoft.com/office/powerpoint/2010/main" val="432979348"/>
      </p:ext>
    </p:extLst>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39.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39.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storymaps.arcgis.com/fr/" TargetMode="External"/><Relationship Id="rId2" Type="http://schemas.openxmlformats.org/officeDocument/2006/relationships/hyperlink" Target="http://www.frisechronos.fr/" TargetMode="Externa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39.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434194B-EB56-4062-98C6-CB72F287E3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7516593"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2" name="Picture 11">
            <a:extLst>
              <a:ext uri="{FF2B5EF4-FFF2-40B4-BE49-F238E27FC236}">
                <a16:creationId xmlns:a16="http://schemas.microsoft.com/office/drawing/2014/main" id="{B3746DB1-35A8-422F-9955-4F8E75DBB07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Sous-titre 2">
            <a:extLst>
              <a:ext uri="{FF2B5EF4-FFF2-40B4-BE49-F238E27FC236}">
                <a16:creationId xmlns:a16="http://schemas.microsoft.com/office/drawing/2014/main" id="{6C5C9713-B977-5945-B3D7-1204973BE0DD}"/>
              </a:ext>
            </a:extLst>
          </p:cNvPr>
          <p:cNvSpPr>
            <a:spLocks noGrp="1"/>
          </p:cNvSpPr>
          <p:nvPr>
            <p:ph type="subTitle" idx="1"/>
          </p:nvPr>
        </p:nvSpPr>
        <p:spPr>
          <a:xfrm>
            <a:off x="4084258" y="3429009"/>
            <a:ext cx="4459652" cy="720077"/>
          </a:xfrm>
        </p:spPr>
        <p:txBody>
          <a:bodyPr anchor="b">
            <a:normAutofit/>
          </a:bodyPr>
          <a:lstStyle/>
          <a:p>
            <a:pPr algn="r"/>
            <a:r>
              <a:rPr lang="fr-FR" sz="1800" dirty="0">
                <a:solidFill>
                  <a:srgbClr val="000000"/>
                </a:solidFill>
              </a:rPr>
              <a:t>Journée de formation de l’Inspection pédagogique régionale</a:t>
            </a:r>
          </a:p>
        </p:txBody>
      </p:sp>
      <p:sp>
        <p:nvSpPr>
          <p:cNvPr id="2" name="Titre 1">
            <a:extLst>
              <a:ext uri="{FF2B5EF4-FFF2-40B4-BE49-F238E27FC236}">
                <a16:creationId xmlns:a16="http://schemas.microsoft.com/office/drawing/2014/main" id="{013F5306-717C-4A43-83FB-B526A2357B14}"/>
              </a:ext>
            </a:extLst>
          </p:cNvPr>
          <p:cNvSpPr>
            <a:spLocks noGrp="1"/>
          </p:cNvSpPr>
          <p:nvPr>
            <p:ph type="ctrTitle"/>
          </p:nvPr>
        </p:nvSpPr>
        <p:spPr>
          <a:xfrm>
            <a:off x="4083976" y="4437113"/>
            <a:ext cx="4459934" cy="1440160"/>
          </a:xfrm>
        </p:spPr>
        <p:txBody>
          <a:bodyPr anchor="t">
            <a:normAutofit fontScale="90000"/>
          </a:bodyPr>
          <a:lstStyle/>
          <a:p>
            <a:pPr algn="r"/>
            <a:r>
              <a:rPr lang="fr-FR" sz="4000" b="1" dirty="0">
                <a:solidFill>
                  <a:srgbClr val="000000"/>
                </a:solidFill>
              </a:rPr>
              <a:t>L’ histoire dans les nouveaux programmes du lycée</a:t>
            </a:r>
            <a:br>
              <a:rPr lang="fr-FR" sz="4000" b="1" dirty="0">
                <a:solidFill>
                  <a:srgbClr val="000000"/>
                </a:solidFill>
              </a:rPr>
            </a:br>
            <a:r>
              <a:rPr lang="fr-FR" sz="3100" dirty="0">
                <a:solidFill>
                  <a:srgbClr val="000000"/>
                </a:solidFill>
              </a:rPr>
              <a:t>Tronc commun et séries technologiques</a:t>
            </a:r>
            <a:br>
              <a:rPr lang="fr-FR" sz="4000" dirty="0">
                <a:solidFill>
                  <a:srgbClr val="000000"/>
                </a:solidFill>
              </a:rPr>
            </a:br>
            <a:endParaRPr lang="fr-FR" sz="4000" b="1" dirty="0">
              <a:solidFill>
                <a:srgbClr val="000000"/>
              </a:solidFill>
            </a:endParaRPr>
          </a:p>
        </p:txBody>
      </p:sp>
      <p:sp>
        <p:nvSpPr>
          <p:cNvPr id="14" name="Freeform 57">
            <a:extLst>
              <a:ext uri="{FF2B5EF4-FFF2-40B4-BE49-F238E27FC236}">
                <a16:creationId xmlns:a16="http://schemas.microsoft.com/office/drawing/2014/main" id="{B817D9AD-5E85-4E85-AC3E-43E24FA91A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580219"/>
            <a:ext cx="3287594" cy="5287256"/>
          </a:xfrm>
          <a:custGeom>
            <a:avLst/>
            <a:gdLst>
              <a:gd name="connsiteX0" fmla="*/ 1504462 w 4383459"/>
              <a:gd name="connsiteY0" fmla="*/ 0 h 5287256"/>
              <a:gd name="connsiteX1" fmla="*/ 4383459 w 4383459"/>
              <a:gd name="connsiteY1" fmla="*/ 2878997 h 5287256"/>
              <a:gd name="connsiteX2" fmla="*/ 3114137 w 4383459"/>
              <a:gd name="connsiteY2" fmla="*/ 5266307 h 5287256"/>
              <a:gd name="connsiteX3" fmla="*/ 3079653 w 4383459"/>
              <a:gd name="connsiteY3" fmla="*/ 5287256 h 5287256"/>
              <a:gd name="connsiteX4" fmla="*/ 0 w 4383459"/>
              <a:gd name="connsiteY4" fmla="*/ 5287256 h 5287256"/>
              <a:gd name="connsiteX5" fmla="*/ 0 w 4383459"/>
              <a:gd name="connsiteY5" fmla="*/ 427769 h 5287256"/>
              <a:gd name="connsiteX6" fmla="*/ 132161 w 4383459"/>
              <a:gd name="connsiteY6" fmla="*/ 347480 h 5287256"/>
              <a:gd name="connsiteX7" fmla="*/ 1504462 w 4383459"/>
              <a:gd name="connsiteY7" fmla="*/ 0 h 5287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83459" h="5287256">
                <a:moveTo>
                  <a:pt x="1504462" y="0"/>
                </a:moveTo>
                <a:cubicBezTo>
                  <a:pt x="3094488" y="0"/>
                  <a:pt x="4383459" y="1288971"/>
                  <a:pt x="4383459" y="2878997"/>
                </a:cubicBezTo>
                <a:cubicBezTo>
                  <a:pt x="4383459" y="3872763"/>
                  <a:pt x="3879955" y="4748930"/>
                  <a:pt x="3114137" y="5266307"/>
                </a:cubicBezTo>
                <a:lnTo>
                  <a:pt x="3079653" y="5287256"/>
                </a:lnTo>
                <a:lnTo>
                  <a:pt x="0" y="5287256"/>
                </a:lnTo>
                <a:lnTo>
                  <a:pt x="0" y="427769"/>
                </a:lnTo>
                <a:lnTo>
                  <a:pt x="132161" y="347480"/>
                </a:lnTo>
                <a:cubicBezTo>
                  <a:pt x="540096" y="125876"/>
                  <a:pt x="1007579" y="0"/>
                  <a:pt x="1504462"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prstClr val="white"/>
              </a:solidFill>
            </a:endParaRPr>
          </a:p>
        </p:txBody>
      </p:sp>
      <p:pic>
        <p:nvPicPr>
          <p:cNvPr id="5" name="Image 4">
            <a:extLst>
              <a:ext uri="{FF2B5EF4-FFF2-40B4-BE49-F238E27FC236}">
                <a16:creationId xmlns:a16="http://schemas.microsoft.com/office/drawing/2014/main" id="{D2F2BD8E-1ABD-4B4B-B8A8-106D6CADF7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388" y="2839040"/>
            <a:ext cx="2372578" cy="2174141"/>
          </a:xfrm>
          <a:prstGeom prst="rect">
            <a:avLst/>
          </a:prstGeom>
        </p:spPr>
      </p:pic>
      <p:sp>
        <p:nvSpPr>
          <p:cNvPr id="16" name="Freeform: Shape 15">
            <a:extLst>
              <a:ext uri="{FF2B5EF4-FFF2-40B4-BE49-F238E27FC236}">
                <a16:creationId xmlns:a16="http://schemas.microsoft.com/office/drawing/2014/main" id="{F0810290-E788-4DE3-B716-DBE58CC6A8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34710" y="37"/>
            <a:ext cx="3138834" cy="3170097"/>
          </a:xfrm>
          <a:custGeom>
            <a:avLst/>
            <a:gdLst>
              <a:gd name="connsiteX0" fmla="*/ 301225 w 4185112"/>
              <a:gd name="connsiteY0" fmla="*/ 0 h 3170097"/>
              <a:gd name="connsiteX1" fmla="*/ 3883887 w 4185112"/>
              <a:gd name="connsiteY1" fmla="*/ 0 h 3170097"/>
              <a:gd name="connsiteX2" fmla="*/ 3932552 w 4185112"/>
              <a:gd name="connsiteY2" fmla="*/ 80105 h 3170097"/>
              <a:gd name="connsiteX3" fmla="*/ 4185112 w 4185112"/>
              <a:gd name="connsiteY3" fmla="*/ 1077541 h 3170097"/>
              <a:gd name="connsiteX4" fmla="*/ 2092556 w 4185112"/>
              <a:gd name="connsiteY4" fmla="*/ 3170097 h 3170097"/>
              <a:gd name="connsiteX5" fmla="*/ 0 w 4185112"/>
              <a:gd name="connsiteY5" fmla="*/ 1077541 h 3170097"/>
              <a:gd name="connsiteX6" fmla="*/ 252561 w 4185112"/>
              <a:gd name="connsiteY6" fmla="*/ 80105 h 317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5112" h="3170097">
                <a:moveTo>
                  <a:pt x="301225" y="0"/>
                </a:moveTo>
                <a:lnTo>
                  <a:pt x="3883887" y="0"/>
                </a:lnTo>
                <a:lnTo>
                  <a:pt x="3932552" y="80105"/>
                </a:lnTo>
                <a:cubicBezTo>
                  <a:pt x="4093621" y="376606"/>
                  <a:pt x="4185112" y="716389"/>
                  <a:pt x="4185112" y="1077541"/>
                </a:cubicBezTo>
                <a:cubicBezTo>
                  <a:pt x="4185112" y="2233228"/>
                  <a:pt x="3248243" y="3170097"/>
                  <a:pt x="2092556" y="3170097"/>
                </a:cubicBezTo>
                <a:cubicBezTo>
                  <a:pt x="936869" y="3170097"/>
                  <a:pt x="0" y="2233228"/>
                  <a:pt x="0" y="1077541"/>
                </a:cubicBezTo>
                <a:cubicBezTo>
                  <a:pt x="0" y="716389"/>
                  <a:pt x="91491" y="376606"/>
                  <a:pt x="252561" y="80105"/>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prstClr val="white"/>
              </a:solidFill>
            </a:endParaRPr>
          </a:p>
        </p:txBody>
      </p:sp>
      <p:pic>
        <p:nvPicPr>
          <p:cNvPr id="11" name="Google Shape;136;p25">
            <a:extLst>
              <a:ext uri="{FF2B5EF4-FFF2-40B4-BE49-F238E27FC236}">
                <a16:creationId xmlns:a16="http://schemas.microsoft.com/office/drawing/2014/main" id="{6B5C6226-67D7-7441-8E8F-0F632C31A96D}"/>
              </a:ext>
            </a:extLst>
          </p:cNvPr>
          <p:cNvPicPr preferRelativeResize="0">
            <a:picLocks/>
          </p:cNvPicPr>
          <p:nvPr/>
        </p:nvPicPr>
        <p:blipFill rotWithShape="1">
          <a:blip r:embed="rId4">
            <a:extLst/>
          </a:blip>
          <a:stretch/>
        </p:blipFill>
        <p:spPr>
          <a:xfrm>
            <a:off x="3923928" y="1007299"/>
            <a:ext cx="2376264" cy="405511"/>
          </a:xfrm>
          <a:prstGeom prst="rect">
            <a:avLst/>
          </a:prstGeom>
          <a:noFill/>
        </p:spPr>
      </p:pic>
    </p:spTree>
    <p:extLst>
      <p:ext uri="{BB962C8B-B14F-4D97-AF65-F5344CB8AC3E}">
        <p14:creationId xmlns:p14="http://schemas.microsoft.com/office/powerpoint/2010/main" val="34223028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1300" y="96196"/>
            <a:ext cx="7881400" cy="808310"/>
          </a:xfrm>
        </p:spPr>
        <p:txBody>
          <a:bodyPr/>
          <a:lstStyle/>
          <a:p>
            <a:r>
              <a:rPr lang="fr-FR" sz="2800" b="1" dirty="0"/>
              <a:t> </a:t>
            </a:r>
            <a:r>
              <a:rPr lang="fr-FR" sz="2400" b="1" dirty="0"/>
              <a:t>Quelles articulations entre objectifs et «  points de passages et d’ouverture »</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10</a:t>
            </a:fld>
            <a:endParaRPr lang="fr-FR" dirty="0"/>
          </a:p>
        </p:txBody>
      </p:sp>
      <p:sp>
        <p:nvSpPr>
          <p:cNvPr id="5" name="Rectangle : coins arrondis 4">
            <a:extLst>
              <a:ext uri="{FF2B5EF4-FFF2-40B4-BE49-F238E27FC236}">
                <a16:creationId xmlns:a16="http://schemas.microsoft.com/office/drawing/2014/main" id="{4DE9E874-CA66-1443-BAE5-58EC1BD30B18}"/>
              </a:ext>
            </a:extLst>
          </p:cNvPr>
          <p:cNvSpPr/>
          <p:nvPr/>
        </p:nvSpPr>
        <p:spPr>
          <a:xfrm>
            <a:off x="107504" y="1064423"/>
            <a:ext cx="259228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Objectif général</a:t>
            </a:r>
          </a:p>
        </p:txBody>
      </p:sp>
      <p:sp>
        <p:nvSpPr>
          <p:cNvPr id="6" name="Rectangle : coins arrondis 5">
            <a:extLst>
              <a:ext uri="{FF2B5EF4-FFF2-40B4-BE49-F238E27FC236}">
                <a16:creationId xmlns:a16="http://schemas.microsoft.com/office/drawing/2014/main" id="{626C07B4-5456-8F4B-8984-C404E65255F5}"/>
              </a:ext>
            </a:extLst>
          </p:cNvPr>
          <p:cNvSpPr/>
          <p:nvPr/>
        </p:nvSpPr>
        <p:spPr>
          <a:xfrm>
            <a:off x="1979712" y="3425823"/>
            <a:ext cx="3384376" cy="308906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Objectifs particuliers </a:t>
            </a:r>
          </a:p>
          <a:p>
            <a:pPr algn="ctr"/>
            <a:r>
              <a:rPr lang="fr-FR" dirty="0"/>
              <a:t>Construction d’éléments de réponse à la problématique</a:t>
            </a:r>
          </a:p>
          <a:p>
            <a:pPr algn="ctr"/>
            <a:r>
              <a:rPr lang="fr-FR" dirty="0"/>
              <a:t>Choix du professeur sur la base propositions sans obligation dans la limite de la possibilité pour les élèves d’atteindre les attendus des épreuves</a:t>
            </a:r>
          </a:p>
        </p:txBody>
      </p:sp>
      <p:sp>
        <p:nvSpPr>
          <p:cNvPr id="9" name="Rectangle : coins arrondis 8">
            <a:extLst>
              <a:ext uri="{FF2B5EF4-FFF2-40B4-BE49-F238E27FC236}">
                <a16:creationId xmlns:a16="http://schemas.microsoft.com/office/drawing/2014/main" id="{373048B6-45A7-EA49-ACA4-3D9CCD81B2FF}"/>
              </a:ext>
            </a:extLst>
          </p:cNvPr>
          <p:cNvSpPr/>
          <p:nvPr/>
        </p:nvSpPr>
        <p:spPr>
          <a:xfrm>
            <a:off x="6036402" y="1412776"/>
            <a:ext cx="2592288" cy="27651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PPO</a:t>
            </a:r>
          </a:p>
          <a:p>
            <a:pPr algn="ctr"/>
            <a:r>
              <a:rPr lang="fr-FR" dirty="0"/>
              <a:t>Inscrits dans le récit du professeur</a:t>
            </a:r>
          </a:p>
          <a:p>
            <a:pPr algn="ctr"/>
            <a:r>
              <a:rPr lang="fr-FR" dirty="0"/>
              <a:t>Des moments  privilégies pour la mise en œuvre de la démarche historique et l’étude critique des documents </a:t>
            </a:r>
          </a:p>
        </p:txBody>
      </p:sp>
      <p:sp>
        <p:nvSpPr>
          <p:cNvPr id="10" name="Ellipse 9">
            <a:extLst>
              <a:ext uri="{FF2B5EF4-FFF2-40B4-BE49-F238E27FC236}">
                <a16:creationId xmlns:a16="http://schemas.microsoft.com/office/drawing/2014/main" id="{50786662-DC2E-D64B-90E2-348A4C39A453}"/>
              </a:ext>
            </a:extLst>
          </p:cNvPr>
          <p:cNvSpPr/>
          <p:nvPr/>
        </p:nvSpPr>
        <p:spPr>
          <a:xfrm>
            <a:off x="515310" y="2351506"/>
            <a:ext cx="2456558" cy="9144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0070C0"/>
                </a:solidFill>
              </a:rPr>
              <a:t>Problématique</a:t>
            </a:r>
          </a:p>
        </p:txBody>
      </p:sp>
      <p:sp>
        <p:nvSpPr>
          <p:cNvPr id="11" name="Ellipse 10">
            <a:extLst>
              <a:ext uri="{FF2B5EF4-FFF2-40B4-BE49-F238E27FC236}">
                <a16:creationId xmlns:a16="http://schemas.microsoft.com/office/drawing/2014/main" id="{AD2C4629-CAE3-2C47-9748-099FE5C07F9D}"/>
              </a:ext>
            </a:extLst>
          </p:cNvPr>
          <p:cNvSpPr/>
          <p:nvPr/>
        </p:nvSpPr>
        <p:spPr>
          <a:xfrm>
            <a:off x="6036402" y="4725144"/>
            <a:ext cx="2784070" cy="9144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0070C0"/>
                </a:solidFill>
              </a:rPr>
              <a:t>Récit élaboré par le professeur</a:t>
            </a:r>
          </a:p>
        </p:txBody>
      </p:sp>
      <p:cxnSp>
        <p:nvCxnSpPr>
          <p:cNvPr id="13" name="Connecteur droit avec flèche 12">
            <a:extLst>
              <a:ext uri="{FF2B5EF4-FFF2-40B4-BE49-F238E27FC236}">
                <a16:creationId xmlns:a16="http://schemas.microsoft.com/office/drawing/2014/main" id="{F91EB1C3-5C04-484F-9F70-E71F2B7D12F1}"/>
              </a:ext>
            </a:extLst>
          </p:cNvPr>
          <p:cNvCxnSpPr>
            <a:cxnSpLocks/>
            <a:stCxn id="5" idx="2"/>
          </p:cNvCxnSpPr>
          <p:nvPr/>
        </p:nvCxnSpPr>
        <p:spPr>
          <a:xfrm>
            <a:off x="1403648" y="1978823"/>
            <a:ext cx="0" cy="37268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a:extLst>
              <a:ext uri="{FF2B5EF4-FFF2-40B4-BE49-F238E27FC236}">
                <a16:creationId xmlns:a16="http://schemas.microsoft.com/office/drawing/2014/main" id="{6C7ED3EF-395A-5045-A29F-EC6416FF3206}"/>
              </a:ext>
            </a:extLst>
          </p:cNvPr>
          <p:cNvCxnSpPr>
            <a:cxnSpLocks/>
          </p:cNvCxnSpPr>
          <p:nvPr/>
        </p:nvCxnSpPr>
        <p:spPr>
          <a:xfrm flipH="1" flipV="1">
            <a:off x="2844165" y="2942564"/>
            <a:ext cx="927720" cy="49304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a:extLst>
              <a:ext uri="{FF2B5EF4-FFF2-40B4-BE49-F238E27FC236}">
                <a16:creationId xmlns:a16="http://schemas.microsoft.com/office/drawing/2014/main" id="{86E79C48-C490-F949-AEE6-CB8C321AD210}"/>
              </a:ext>
            </a:extLst>
          </p:cNvPr>
          <p:cNvCxnSpPr>
            <a:cxnSpLocks/>
          </p:cNvCxnSpPr>
          <p:nvPr/>
        </p:nvCxnSpPr>
        <p:spPr>
          <a:xfrm>
            <a:off x="5364088" y="4769098"/>
            <a:ext cx="1435187"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4" name="Connecteur droit avec flèche 23">
            <a:extLst>
              <a:ext uri="{FF2B5EF4-FFF2-40B4-BE49-F238E27FC236}">
                <a16:creationId xmlns:a16="http://schemas.microsoft.com/office/drawing/2014/main" id="{7442D4B7-B1E4-ED43-A66C-8E369F445CBC}"/>
              </a:ext>
            </a:extLst>
          </p:cNvPr>
          <p:cNvCxnSpPr>
            <a:cxnSpLocks/>
            <a:endCxn id="11" idx="0"/>
          </p:cNvCxnSpPr>
          <p:nvPr/>
        </p:nvCxnSpPr>
        <p:spPr>
          <a:xfrm>
            <a:off x="7428437" y="4196421"/>
            <a:ext cx="0" cy="52872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5593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A786685B-2977-D546-9E3D-3CA676A47F0C}" type="slidenum">
              <a:rPr lang="fr-FR" smtClean="0"/>
              <a:pPr/>
              <a:t>11</a:t>
            </a:fld>
            <a:endParaRPr lang="fr-FR" dirty="0"/>
          </a:p>
        </p:txBody>
      </p:sp>
      <p:grpSp>
        <p:nvGrpSpPr>
          <p:cNvPr id="10" name="Grouper 9"/>
          <p:cNvGrpSpPr/>
          <p:nvPr/>
        </p:nvGrpSpPr>
        <p:grpSpPr>
          <a:xfrm>
            <a:off x="920090" y="403179"/>
            <a:ext cx="525531" cy="171686"/>
            <a:chOff x="5391302" y="1426464"/>
            <a:chExt cx="604579" cy="197510"/>
          </a:xfrm>
          <a:solidFill>
            <a:srgbClr val="E96667"/>
          </a:solidFill>
        </p:grpSpPr>
        <p:sp>
          <p:nvSpPr>
            <p:cNvPr id="11" name="Rectangle 10"/>
            <p:cNvSpPr/>
            <p:nvPr/>
          </p:nvSpPr>
          <p:spPr>
            <a:xfrm>
              <a:off x="5391302" y="1426464"/>
              <a:ext cx="95098" cy="1975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Rectangle 11"/>
            <p:cNvSpPr/>
            <p:nvPr/>
          </p:nvSpPr>
          <p:spPr>
            <a:xfrm>
              <a:off x="5438850" y="1525218"/>
              <a:ext cx="557031" cy="987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4774" y="584490"/>
            <a:ext cx="7040192" cy="58064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Flèche droite 7"/>
          <p:cNvSpPr/>
          <p:nvPr/>
        </p:nvSpPr>
        <p:spPr>
          <a:xfrm>
            <a:off x="606366" y="210656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Flèche droite 8"/>
          <p:cNvSpPr/>
          <p:nvPr/>
        </p:nvSpPr>
        <p:spPr>
          <a:xfrm>
            <a:off x="606366" y="422108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Ellipse 1">
            <a:extLst>
              <a:ext uri="{FF2B5EF4-FFF2-40B4-BE49-F238E27FC236}">
                <a16:creationId xmlns:a16="http://schemas.microsoft.com/office/drawing/2014/main" id="{F01F46CF-AB4B-CB4C-B09D-4784958D9444}"/>
              </a:ext>
            </a:extLst>
          </p:cNvPr>
          <p:cNvSpPr/>
          <p:nvPr/>
        </p:nvSpPr>
        <p:spPr>
          <a:xfrm>
            <a:off x="4827845" y="1273284"/>
            <a:ext cx="2927576" cy="479735"/>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Ellipse 14">
            <a:extLst>
              <a:ext uri="{FF2B5EF4-FFF2-40B4-BE49-F238E27FC236}">
                <a16:creationId xmlns:a16="http://schemas.microsoft.com/office/drawing/2014/main" id="{8A6D1426-BC3B-6D41-B7DB-49A26F4BD0B6}"/>
              </a:ext>
            </a:extLst>
          </p:cNvPr>
          <p:cNvSpPr/>
          <p:nvPr/>
        </p:nvSpPr>
        <p:spPr>
          <a:xfrm>
            <a:off x="4089089" y="2044720"/>
            <a:ext cx="1224136" cy="479735"/>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Rectangle 15">
            <a:extLst>
              <a:ext uri="{FF2B5EF4-FFF2-40B4-BE49-F238E27FC236}">
                <a16:creationId xmlns:a16="http://schemas.microsoft.com/office/drawing/2014/main" id="{01E99177-2E2D-F14A-BF87-044600EA924B}"/>
              </a:ext>
            </a:extLst>
          </p:cNvPr>
          <p:cNvSpPr/>
          <p:nvPr/>
        </p:nvSpPr>
        <p:spPr>
          <a:xfrm>
            <a:off x="2020172" y="2780928"/>
            <a:ext cx="1716286" cy="11842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3 objectifs précis pour traiter le chapitre-</a:t>
            </a:r>
          </a:p>
        </p:txBody>
      </p:sp>
      <p:sp>
        <p:nvSpPr>
          <p:cNvPr id="18" name="Rectangle 17">
            <a:extLst>
              <a:ext uri="{FF2B5EF4-FFF2-40B4-BE49-F238E27FC236}">
                <a16:creationId xmlns:a16="http://schemas.microsoft.com/office/drawing/2014/main" id="{1206A45A-8B0C-F244-AC10-9135A0270183}"/>
              </a:ext>
            </a:extLst>
          </p:cNvPr>
          <p:cNvSpPr/>
          <p:nvPr/>
        </p:nvSpPr>
        <p:spPr>
          <a:xfrm>
            <a:off x="2012068" y="5064609"/>
            <a:ext cx="1716286" cy="11842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3PPO autour de 3 figures</a:t>
            </a:r>
          </a:p>
        </p:txBody>
      </p:sp>
      <p:cxnSp>
        <p:nvCxnSpPr>
          <p:cNvPr id="6" name="Connecteur droit avec flèche 5">
            <a:extLst>
              <a:ext uri="{FF2B5EF4-FFF2-40B4-BE49-F238E27FC236}">
                <a16:creationId xmlns:a16="http://schemas.microsoft.com/office/drawing/2014/main" id="{5D114D4A-6AD3-D440-95DD-418591963CF5}"/>
              </a:ext>
            </a:extLst>
          </p:cNvPr>
          <p:cNvCxnSpPr>
            <a:cxnSpLocks/>
          </p:cNvCxnSpPr>
          <p:nvPr/>
        </p:nvCxnSpPr>
        <p:spPr>
          <a:xfrm flipH="1">
            <a:off x="4701157" y="1637375"/>
            <a:ext cx="518915" cy="407345"/>
          </a:xfrm>
          <a:prstGeom prst="straightConnector1">
            <a:avLst/>
          </a:prstGeom>
          <a:ln w="34925">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ZoneTexte 16">
            <a:extLst>
              <a:ext uri="{FF2B5EF4-FFF2-40B4-BE49-F238E27FC236}">
                <a16:creationId xmlns:a16="http://schemas.microsoft.com/office/drawing/2014/main" id="{4F344826-96BD-554F-BD9C-800A6D931397}"/>
              </a:ext>
            </a:extLst>
          </p:cNvPr>
          <p:cNvSpPr txBox="1"/>
          <p:nvPr/>
        </p:nvSpPr>
        <p:spPr>
          <a:xfrm>
            <a:off x="1818797" y="88886"/>
            <a:ext cx="5764720" cy="400110"/>
          </a:xfrm>
          <a:prstGeom prst="rect">
            <a:avLst/>
          </a:prstGeom>
          <a:noFill/>
        </p:spPr>
        <p:txBody>
          <a:bodyPr wrap="none" rtlCol="0">
            <a:spAutoFit/>
          </a:bodyPr>
          <a:lstStyle/>
          <a:p>
            <a:r>
              <a:rPr lang="fr-FR" sz="2000" b="1" dirty="0">
                <a:latin typeface="Roboto Light"/>
              </a:rPr>
              <a:t>Un exemple de mise en relation objectifs-PPO</a:t>
            </a:r>
            <a:endParaRPr lang="fr-FR" sz="2000" dirty="0"/>
          </a:p>
        </p:txBody>
      </p:sp>
    </p:spTree>
    <p:extLst>
      <p:ext uri="{BB962C8B-B14F-4D97-AF65-F5344CB8AC3E}">
        <p14:creationId xmlns:p14="http://schemas.microsoft.com/office/powerpoint/2010/main" val="2518458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88640"/>
            <a:ext cx="9144000" cy="1080120"/>
          </a:xfrm>
        </p:spPr>
        <p:txBody>
          <a:bodyPr>
            <a:noAutofit/>
          </a:bodyPr>
          <a:lstStyle/>
          <a:p>
            <a:br>
              <a:rPr lang="fr-FR" sz="2000" b="1" dirty="0">
                <a:latin typeface="Roboto Light"/>
              </a:rPr>
            </a:br>
            <a:br>
              <a:rPr lang="fr-FR" sz="2000" b="1" dirty="0">
                <a:latin typeface="Roboto Light"/>
              </a:rPr>
            </a:br>
            <a:r>
              <a:rPr lang="fr-FR" sz="1800" b="1" dirty="0">
                <a:latin typeface="Roboto Light"/>
              </a:rPr>
              <a:t>Un exemple de mise en relation objectifs-PPO</a:t>
            </a:r>
            <a:br>
              <a:rPr lang="fr-FR" sz="1800" b="1" dirty="0">
                <a:latin typeface="Roboto Light"/>
              </a:rPr>
            </a:br>
            <a:r>
              <a:rPr lang="fr-FR" sz="1800" b="1" dirty="0">
                <a:latin typeface="Roboto Light"/>
              </a:rPr>
              <a:t>Seconde  Thème 1 : </a:t>
            </a:r>
            <a:br>
              <a:rPr lang="fr-FR" sz="1800" b="1" dirty="0">
                <a:latin typeface="Roboto Light"/>
              </a:rPr>
            </a:br>
            <a:r>
              <a:rPr lang="fr-FR" sz="1800" b="1" dirty="0">
                <a:latin typeface="Roboto Light"/>
              </a:rPr>
              <a:t>Le monde méditerranéen : empreintes de l’Antiquité et du Moyen Âge</a:t>
            </a:r>
            <a:br>
              <a:rPr lang="fr-FR" sz="1800" b="1" dirty="0">
                <a:latin typeface="Roboto Light"/>
              </a:rPr>
            </a:br>
            <a:r>
              <a:rPr lang="fr-FR" sz="1800" dirty="0">
                <a:latin typeface="Roboto Light"/>
              </a:rPr>
              <a:t>Chapitre 1. </a:t>
            </a:r>
            <a:br>
              <a:rPr lang="fr-FR" sz="1800" dirty="0">
                <a:latin typeface="Roboto Light"/>
              </a:rPr>
            </a:br>
            <a:r>
              <a:rPr lang="fr-FR" sz="1800" b="1" dirty="0">
                <a:latin typeface="Roboto Light"/>
              </a:rPr>
              <a:t>La Méditerranée antique : les empreintes grecques et romaines</a:t>
            </a:r>
            <a:r>
              <a:rPr lang="fr-FR" sz="1800" dirty="0">
                <a:latin typeface="Roboto Light"/>
              </a:rPr>
              <a:t> (6h)</a:t>
            </a:r>
            <a:br>
              <a:rPr lang="fr-FR" sz="1800" dirty="0">
                <a:latin typeface="Roboto Light"/>
              </a:rPr>
            </a:br>
            <a:endParaRPr lang="fr-FR" sz="1800" b="1" dirty="0">
              <a:latin typeface="Roboto Light"/>
            </a:endParaRPr>
          </a:p>
        </p:txBody>
      </p:sp>
      <p:sp>
        <p:nvSpPr>
          <p:cNvPr id="3" name="Espace réservé du contenu 2"/>
          <p:cNvSpPr>
            <a:spLocks noGrp="1"/>
          </p:cNvSpPr>
          <p:nvPr>
            <p:ph idx="1"/>
          </p:nvPr>
        </p:nvSpPr>
        <p:spPr>
          <a:xfrm>
            <a:off x="179512" y="1988840"/>
            <a:ext cx="8784976" cy="4065321"/>
          </a:xfrm>
        </p:spPr>
        <p:txBody>
          <a:bodyPr>
            <a:normAutofit/>
          </a:bodyPr>
          <a:lstStyle/>
          <a:p>
            <a:pPr>
              <a:buFont typeface="Wingdings" pitchFamily="2" charset="2"/>
              <a:buChar char="Ø"/>
            </a:pPr>
            <a:r>
              <a:rPr lang="fr-FR" sz="2000" b="1" i="1" dirty="0">
                <a:latin typeface="Roboto Light"/>
              </a:rPr>
              <a:t>Séance 1 </a:t>
            </a:r>
            <a:r>
              <a:rPr lang="fr-FR" sz="2000" dirty="0">
                <a:latin typeface="Roboto Light"/>
              </a:rPr>
              <a:t>:  </a:t>
            </a:r>
            <a:r>
              <a:rPr lang="fr-FR" sz="2000" b="1" dirty="0">
                <a:solidFill>
                  <a:srgbClr val="FF0000"/>
                </a:solidFill>
                <a:latin typeface="Roboto Light"/>
              </a:rPr>
              <a:t>OBJ  </a:t>
            </a:r>
            <a:r>
              <a:rPr lang="fr-FR" sz="2000" dirty="0">
                <a:latin typeface="Roboto Light"/>
              </a:rPr>
              <a:t>interroger </a:t>
            </a:r>
            <a:r>
              <a:rPr lang="fr-FR" sz="2000" b="1" dirty="0">
                <a:latin typeface="Roboto Light"/>
              </a:rPr>
              <a:t>la notion d’héritage antique </a:t>
            </a:r>
            <a:r>
              <a:rPr lang="fr-FR" sz="2000" dirty="0">
                <a:latin typeface="Roboto Light"/>
              </a:rPr>
              <a:t>(dossier doc. représentations élèves). Le professeur distingue </a:t>
            </a:r>
            <a:r>
              <a:rPr lang="fr-FR" sz="2000" b="1" dirty="0">
                <a:latin typeface="Roboto Light"/>
              </a:rPr>
              <a:t>quelques repères temporels</a:t>
            </a:r>
            <a:r>
              <a:rPr lang="fr-FR" sz="2000" dirty="0">
                <a:latin typeface="Roboto Light"/>
              </a:rPr>
              <a:t>, </a:t>
            </a:r>
            <a:r>
              <a:rPr lang="fr-FR" sz="2000" b="1" dirty="0">
                <a:latin typeface="Roboto Light"/>
              </a:rPr>
              <a:t>les principales constructions politiques </a:t>
            </a:r>
            <a:r>
              <a:rPr lang="fr-FR" sz="2000" dirty="0">
                <a:latin typeface="Roboto Light"/>
              </a:rPr>
              <a:t>de ce millénaire antique et </a:t>
            </a:r>
            <a:r>
              <a:rPr lang="fr-FR" sz="2000" b="1" dirty="0">
                <a:latin typeface="Roboto Light"/>
              </a:rPr>
              <a:t>quelques figures</a:t>
            </a:r>
            <a:r>
              <a:rPr lang="fr-FR" sz="2000" dirty="0">
                <a:latin typeface="Roboto Light"/>
              </a:rPr>
              <a:t>, en s’appuyant sur </a:t>
            </a:r>
            <a:r>
              <a:rPr lang="fr-FR" sz="2000" b="1" dirty="0">
                <a:latin typeface="Roboto Light"/>
              </a:rPr>
              <a:t>2 cartes </a:t>
            </a:r>
            <a:r>
              <a:rPr lang="fr-FR" sz="2000" dirty="0">
                <a:latin typeface="Roboto Light"/>
              </a:rPr>
              <a:t>qui permettent de les spatialiser. Les élèves complètent avec ces éléments la chronologie construite en introduction </a:t>
            </a:r>
          </a:p>
          <a:p>
            <a:pPr>
              <a:buFont typeface="Wingdings" pitchFamily="2" charset="2"/>
              <a:buChar char="Ø"/>
            </a:pPr>
            <a:r>
              <a:rPr lang="fr-FR" sz="2000" b="1" i="1" dirty="0">
                <a:latin typeface="Roboto Light"/>
              </a:rPr>
              <a:t>Séance 2 </a:t>
            </a:r>
            <a:r>
              <a:rPr lang="fr-FR" sz="2000" dirty="0">
                <a:latin typeface="Roboto Light"/>
              </a:rPr>
              <a:t>: </a:t>
            </a:r>
            <a:r>
              <a:rPr lang="fr-FR" sz="2000" b="1" dirty="0">
                <a:solidFill>
                  <a:srgbClr val="FF0000"/>
                </a:solidFill>
                <a:latin typeface="Roboto Light"/>
              </a:rPr>
              <a:t>PPO</a:t>
            </a:r>
            <a:r>
              <a:rPr lang="fr-FR" sz="2000" dirty="0">
                <a:latin typeface="Roboto Light"/>
              </a:rPr>
              <a:t>, </a:t>
            </a:r>
            <a:r>
              <a:rPr lang="fr-FR" sz="2000" b="1" dirty="0">
                <a:latin typeface="Roboto Light"/>
              </a:rPr>
              <a:t>Périclès et la démocratie athénienne </a:t>
            </a:r>
            <a:r>
              <a:rPr lang="fr-FR" sz="2000" dirty="0">
                <a:latin typeface="Roboto Light"/>
              </a:rPr>
              <a:t>(travail autonome en binôme sur dossier). Discussion collective autour de la figure de Périclès et des caractéristiques de la démocratie athénienne. Définition de quelques concepts. Synthèse.</a:t>
            </a:r>
          </a:p>
          <a:p>
            <a:pPr>
              <a:buFont typeface="Wingdings" pitchFamily="2" charset="2"/>
              <a:buChar char="Ø"/>
            </a:pPr>
            <a:r>
              <a:rPr lang="fr-FR" sz="2000" b="1" i="1" dirty="0">
                <a:latin typeface="Roboto Light"/>
              </a:rPr>
              <a:t>Séance 3 </a:t>
            </a:r>
            <a:r>
              <a:rPr lang="fr-FR" sz="2000" dirty="0">
                <a:latin typeface="Roboto Light"/>
              </a:rPr>
              <a:t>:  </a:t>
            </a:r>
            <a:r>
              <a:rPr lang="fr-FR" sz="2000" b="1" dirty="0">
                <a:solidFill>
                  <a:srgbClr val="FF0000"/>
                </a:solidFill>
                <a:latin typeface="Roboto Light"/>
              </a:rPr>
              <a:t>OBJ</a:t>
            </a:r>
            <a:r>
              <a:rPr lang="fr-FR" sz="2000" dirty="0">
                <a:solidFill>
                  <a:srgbClr val="FF0000"/>
                </a:solidFill>
                <a:latin typeface="Roboto Light"/>
              </a:rPr>
              <a:t> </a:t>
            </a:r>
            <a:r>
              <a:rPr lang="fr-FR" sz="2000" dirty="0">
                <a:latin typeface="Roboto Light"/>
              </a:rPr>
              <a:t>Athènes : l’association d’un régime démocratique et d’un empire maritime. Cours dialogué sur documents.</a:t>
            </a:r>
          </a:p>
          <a:p>
            <a:endParaRPr lang="fr-FR" sz="2400" dirty="0">
              <a:latin typeface="Roboto Light"/>
            </a:endParaRPr>
          </a:p>
        </p:txBody>
      </p:sp>
    </p:spTree>
    <p:extLst>
      <p:ext uri="{BB962C8B-B14F-4D97-AF65-F5344CB8AC3E}">
        <p14:creationId xmlns:p14="http://schemas.microsoft.com/office/powerpoint/2010/main" val="2149867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731"/>
            <a:ext cx="8229600" cy="4824502"/>
          </a:xfrm>
        </p:spPr>
        <p:txBody>
          <a:bodyPr>
            <a:normAutofit/>
          </a:bodyPr>
          <a:lstStyle/>
          <a:p>
            <a:pPr>
              <a:buFont typeface="Wingdings" pitchFamily="2" charset="2"/>
              <a:buChar char="Ø"/>
            </a:pPr>
            <a:r>
              <a:rPr lang="fr-FR" sz="2000" b="1" i="1" dirty="0">
                <a:latin typeface="Roboto Light"/>
              </a:rPr>
              <a:t>Séance 4 </a:t>
            </a:r>
            <a:r>
              <a:rPr lang="fr-FR" sz="2000" dirty="0">
                <a:latin typeface="Roboto Light"/>
              </a:rPr>
              <a:t>:  </a:t>
            </a:r>
            <a:r>
              <a:rPr lang="fr-FR" sz="2000" b="1" dirty="0">
                <a:solidFill>
                  <a:srgbClr val="FF0000"/>
                </a:solidFill>
                <a:latin typeface="Roboto Light"/>
              </a:rPr>
              <a:t> OBJ </a:t>
            </a:r>
            <a:r>
              <a:rPr lang="fr-FR" sz="2000" b="1" dirty="0">
                <a:latin typeface="Roboto Light"/>
              </a:rPr>
              <a:t>Rome la construction d’un immense empire territoria</a:t>
            </a:r>
            <a:r>
              <a:rPr lang="fr-FR" sz="2000" dirty="0">
                <a:latin typeface="Roboto Light"/>
              </a:rPr>
              <a:t>l, les conditions politiques de ce développement. Apports du professeur qui problématise, contextualise, et amène les éléments chronologiques majeurs. </a:t>
            </a:r>
            <a:r>
              <a:rPr lang="fr-FR" sz="2000" b="1" dirty="0">
                <a:solidFill>
                  <a:srgbClr val="FF0000"/>
                </a:solidFill>
                <a:latin typeface="Roboto Light"/>
              </a:rPr>
              <a:t>PPO</a:t>
            </a:r>
            <a:r>
              <a:rPr lang="fr-FR" sz="2000" dirty="0">
                <a:solidFill>
                  <a:srgbClr val="FF0000"/>
                </a:solidFill>
                <a:latin typeface="Roboto Light"/>
              </a:rPr>
              <a:t> </a:t>
            </a:r>
            <a:r>
              <a:rPr lang="fr-FR" sz="2000" dirty="0">
                <a:latin typeface="Roboto Light"/>
              </a:rPr>
              <a:t>- Travail autonome individuel sur dossier : </a:t>
            </a:r>
            <a:r>
              <a:rPr lang="fr-FR" sz="2000" b="1" dirty="0">
                <a:latin typeface="Roboto Light"/>
              </a:rPr>
              <a:t>le principat d’Auguste et la naissance de l’empire romain.</a:t>
            </a:r>
            <a:r>
              <a:rPr lang="fr-FR" sz="2000" dirty="0">
                <a:latin typeface="Roboto Light"/>
              </a:rPr>
              <a:t> Synthèse</a:t>
            </a:r>
          </a:p>
          <a:p>
            <a:pPr>
              <a:buFont typeface="Wingdings" pitchFamily="2" charset="2"/>
              <a:buChar char="Ø"/>
            </a:pPr>
            <a:r>
              <a:rPr lang="fr-FR" sz="2000" b="1" i="1" dirty="0">
                <a:latin typeface="Roboto Light"/>
              </a:rPr>
              <a:t>Séance 5 </a:t>
            </a:r>
            <a:r>
              <a:rPr lang="fr-FR" sz="2000" dirty="0">
                <a:latin typeface="Roboto Light"/>
              </a:rPr>
              <a:t>: </a:t>
            </a:r>
            <a:r>
              <a:rPr lang="fr-FR" sz="2000" b="1" dirty="0">
                <a:solidFill>
                  <a:srgbClr val="FF0000"/>
                </a:solidFill>
                <a:latin typeface="Roboto Light"/>
              </a:rPr>
              <a:t>PPO</a:t>
            </a:r>
            <a:r>
              <a:rPr lang="fr-FR" sz="2000" dirty="0">
                <a:solidFill>
                  <a:srgbClr val="FF0000"/>
                </a:solidFill>
                <a:latin typeface="Roboto Light"/>
              </a:rPr>
              <a:t> </a:t>
            </a:r>
            <a:r>
              <a:rPr lang="fr-FR" sz="2000" b="1" dirty="0">
                <a:latin typeface="Roboto Light"/>
              </a:rPr>
              <a:t>Constantin empereur d’un Empire qui se christianise et se réorganise territorialement</a:t>
            </a:r>
            <a:r>
              <a:rPr lang="fr-FR" sz="2000" dirty="0">
                <a:latin typeface="Roboto Light"/>
              </a:rPr>
              <a:t>. Recherche guidée préalable des élèves sur « Constantin, premier empereur chrétien », mutualisation en groupes en première partie de séance. Récit synthétique du professeur appuyé sur une carte et de documents.</a:t>
            </a:r>
          </a:p>
          <a:p>
            <a:pPr>
              <a:buFont typeface="Wingdings" pitchFamily="2" charset="2"/>
              <a:buChar char="Ø"/>
            </a:pPr>
            <a:r>
              <a:rPr lang="fr-FR" sz="2000" b="1" i="1" dirty="0">
                <a:latin typeface="Roboto Light"/>
              </a:rPr>
              <a:t>Séance 6 </a:t>
            </a:r>
            <a:r>
              <a:rPr lang="fr-FR" sz="2000" dirty="0">
                <a:latin typeface="Roboto Light"/>
              </a:rPr>
              <a:t>: Remobilisation et restructuration des acquis des cours précédents, production d’une fiche de synthèse sur les empreintes grecques et romaines de la Méditerranée antique.</a:t>
            </a:r>
          </a:p>
        </p:txBody>
      </p:sp>
    </p:spTree>
    <p:extLst>
      <p:ext uri="{BB962C8B-B14F-4D97-AF65-F5344CB8AC3E}">
        <p14:creationId xmlns:p14="http://schemas.microsoft.com/office/powerpoint/2010/main" val="1181658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A786685B-2977-D546-9E3D-3CA676A47F0C}" type="slidenum">
              <a:rPr lang="fr-FR" smtClean="0"/>
              <a:pPr/>
              <a:t>14</a:t>
            </a:fld>
            <a:endParaRPr lang="fr-F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32656"/>
            <a:ext cx="8674446" cy="54492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87471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3BCA4F-9D9C-2941-910C-080A5304D446}"/>
              </a:ext>
            </a:extLst>
          </p:cNvPr>
          <p:cNvSpPr>
            <a:spLocks noGrp="1"/>
          </p:cNvSpPr>
          <p:nvPr>
            <p:ph type="title"/>
          </p:nvPr>
        </p:nvSpPr>
        <p:spPr>
          <a:xfrm>
            <a:off x="230083" y="908720"/>
            <a:ext cx="8913917" cy="1317505"/>
          </a:xfrm>
        </p:spPr>
        <p:txBody>
          <a:bodyPr/>
          <a:lstStyle/>
          <a:p>
            <a:r>
              <a:rPr lang="fr-FR" altLang="fr-FR" sz="1800" b="1" dirty="0">
                <a:solidFill>
                  <a:srgbClr val="0070C0"/>
                </a:solidFill>
                <a:latin typeface="Arial" panose="020B0604020202020204" pitchFamily="34" charset="0"/>
                <a:cs typeface="Arial" panose="020B0604020202020204" pitchFamily="34" charset="0"/>
              </a:rPr>
              <a:t>Thème 1: L’Europe bouleversée par la Révolution française (1789-1815) </a:t>
            </a:r>
            <a:br>
              <a:rPr lang="fr-FR" altLang="fr-FR" sz="1800" b="1" dirty="0">
                <a:solidFill>
                  <a:srgbClr val="0070C0"/>
                </a:solidFill>
                <a:latin typeface="Arial" panose="020B0604020202020204" pitchFamily="34" charset="0"/>
                <a:cs typeface="Arial" panose="020B0604020202020204" pitchFamily="34" charset="0"/>
              </a:rPr>
            </a:br>
            <a:r>
              <a:rPr lang="fr-FR" altLang="fr-FR" sz="1800" b="1" dirty="0">
                <a:solidFill>
                  <a:srgbClr val="0070C0"/>
                </a:solidFill>
                <a:latin typeface="Arial" panose="020B0604020202020204" pitchFamily="34" charset="0"/>
                <a:cs typeface="Arial" panose="020B0604020202020204" pitchFamily="34" charset="0"/>
              </a:rPr>
              <a:t>(5-7 heures)  </a:t>
            </a:r>
            <a:r>
              <a:rPr lang="fr-FR" altLang="fr-FR" sz="1800" dirty="0">
                <a:solidFill>
                  <a:srgbClr val="167F8C"/>
                </a:solidFill>
                <a:latin typeface="Arial" panose="020B0604020202020204" pitchFamily="34" charset="0"/>
                <a:cs typeface="Arial" panose="020B0604020202020204" pitchFamily="34" charset="0"/>
              </a:rPr>
              <a:t> </a:t>
            </a:r>
            <a:br>
              <a:rPr lang="fr-FR" altLang="fr-FR" sz="1800" dirty="0">
                <a:latin typeface="Arial" panose="020B0604020202020204" pitchFamily="34" charset="0"/>
                <a:cs typeface="Arial" panose="020B0604020202020204" pitchFamily="34" charset="0"/>
              </a:rPr>
            </a:br>
            <a:endParaRPr lang="fr-FR" sz="1800" dirty="0"/>
          </a:p>
        </p:txBody>
      </p:sp>
      <p:sp>
        <p:nvSpPr>
          <p:cNvPr id="3" name="Espace réservé du numéro de diapositive 2">
            <a:extLst>
              <a:ext uri="{FF2B5EF4-FFF2-40B4-BE49-F238E27FC236}">
                <a16:creationId xmlns:a16="http://schemas.microsoft.com/office/drawing/2014/main" id="{25916C37-3B63-9947-8952-A91E5BC2403F}"/>
              </a:ext>
            </a:extLst>
          </p:cNvPr>
          <p:cNvSpPr>
            <a:spLocks noGrp="1"/>
          </p:cNvSpPr>
          <p:nvPr>
            <p:ph type="sldNum" sz="quarter" idx="12"/>
          </p:nvPr>
        </p:nvSpPr>
        <p:spPr/>
        <p:txBody>
          <a:bodyPr/>
          <a:lstStyle/>
          <a:p>
            <a:fld id="{A786685B-2977-D546-9E3D-3CA676A47F0C}" type="slidenum">
              <a:rPr lang="fr-FR" smtClean="0"/>
              <a:pPr/>
              <a:t>15</a:t>
            </a:fld>
            <a:endParaRPr lang="fr-FR" dirty="0"/>
          </a:p>
        </p:txBody>
      </p:sp>
      <p:graphicFrame>
        <p:nvGraphicFramePr>
          <p:cNvPr id="7" name="Tableau 6">
            <a:extLst>
              <a:ext uri="{FF2B5EF4-FFF2-40B4-BE49-F238E27FC236}">
                <a16:creationId xmlns:a16="http://schemas.microsoft.com/office/drawing/2014/main" id="{1F180E7E-F5B4-CF46-B08B-37DE5BB5CDAF}"/>
              </a:ext>
            </a:extLst>
          </p:cNvPr>
          <p:cNvGraphicFramePr>
            <a:graphicFrameLocks noGrp="1"/>
          </p:cNvGraphicFramePr>
          <p:nvPr>
            <p:extLst>
              <p:ext uri="{D42A27DB-BD31-4B8C-83A1-F6EECF244321}">
                <p14:modId xmlns:p14="http://schemas.microsoft.com/office/powerpoint/2010/main" val="187379251"/>
              </p:ext>
            </p:extLst>
          </p:nvPr>
        </p:nvGraphicFramePr>
        <p:xfrm>
          <a:off x="395536" y="1556792"/>
          <a:ext cx="8518381" cy="5198912"/>
        </p:xfrm>
        <a:graphic>
          <a:graphicData uri="http://schemas.openxmlformats.org/drawingml/2006/table">
            <a:tbl>
              <a:tblPr/>
              <a:tblGrid>
                <a:gridCol w="2689089">
                  <a:extLst>
                    <a:ext uri="{9D8B030D-6E8A-4147-A177-3AD203B41FA5}">
                      <a16:colId xmlns:a16="http://schemas.microsoft.com/office/drawing/2014/main" val="3314076137"/>
                    </a:ext>
                  </a:extLst>
                </a:gridCol>
                <a:gridCol w="2047618">
                  <a:extLst>
                    <a:ext uri="{9D8B030D-6E8A-4147-A177-3AD203B41FA5}">
                      <a16:colId xmlns:a16="http://schemas.microsoft.com/office/drawing/2014/main" val="924072746"/>
                    </a:ext>
                  </a:extLst>
                </a:gridCol>
                <a:gridCol w="3781674">
                  <a:extLst>
                    <a:ext uri="{9D8B030D-6E8A-4147-A177-3AD203B41FA5}">
                      <a16:colId xmlns:a16="http://schemas.microsoft.com/office/drawing/2014/main" val="1865930084"/>
                    </a:ext>
                  </a:extLst>
                </a:gridCol>
              </a:tblGrid>
              <a:tr h="489320">
                <a:tc>
                  <a:txBody>
                    <a:bodyPr/>
                    <a:lstStyle/>
                    <a:p>
                      <a:r>
                        <a:rPr lang="fr-FR" sz="1400" b="1" dirty="0">
                          <a:solidFill>
                            <a:srgbClr val="FF0000"/>
                          </a:solidFill>
                          <a:effectLst/>
                          <a:latin typeface="Arial,Bold"/>
                        </a:rPr>
                        <a:t>Question obligatoire (A) </a:t>
                      </a:r>
                      <a:r>
                        <a:rPr lang="fr-FR" sz="1400" b="1" dirty="0">
                          <a:effectLst/>
                          <a:latin typeface="Arial,Bold"/>
                        </a:rPr>
                        <a:t>et </a:t>
                      </a:r>
                      <a:r>
                        <a:rPr lang="fr-FR" sz="1400" b="1" dirty="0">
                          <a:solidFill>
                            <a:srgbClr val="0070C0"/>
                          </a:solidFill>
                          <a:effectLst/>
                          <a:latin typeface="Arial,Bold"/>
                        </a:rPr>
                        <a:t>sujets d’étude (B) </a:t>
                      </a:r>
                      <a:endParaRPr lang="fr-FR" sz="1400" b="1" dirty="0">
                        <a:solidFill>
                          <a:srgbClr val="0070C0"/>
                        </a:solidFill>
                        <a:effectLst/>
                      </a:endParaRPr>
                    </a:p>
                  </a:txBody>
                  <a:tcPr marL="60157" marR="60157" marT="30078" marB="30078" anchor="ctr">
                    <a:lnL w="6096" cap="flat" cmpd="sng" algn="ctr">
                      <a:solidFill>
                        <a:srgbClr val="000000"/>
                      </a:solidFill>
                      <a:prstDash val="solid"/>
                      <a:round/>
                      <a:headEnd type="none" w="med" len="med"/>
                      <a:tailEnd type="none" w="med" len="med"/>
                    </a:lnL>
                    <a:lnR w="6096" cap="flat" cmpd="sng" algn="ctr">
                      <a:solidFill>
                        <a:srgbClr val="000000"/>
                      </a:solidFill>
                      <a:prstDash val="solid"/>
                      <a:round/>
                      <a:headEnd type="none" w="med" len="med"/>
                      <a:tailEnd type="none" w="med" len="med"/>
                    </a:lnR>
                    <a:lnT w="6096" cap="flat" cmpd="sng" algn="ctr">
                      <a:solidFill>
                        <a:srgbClr val="000000"/>
                      </a:solidFill>
                      <a:prstDash val="solid"/>
                      <a:round/>
                      <a:headEnd type="none" w="med" len="med"/>
                      <a:tailEnd type="none" w="med" len="med"/>
                    </a:lnT>
                    <a:lnB w="6083" cap="flat" cmpd="sng" algn="ctr">
                      <a:solidFill>
                        <a:srgbClr val="000000"/>
                      </a:solidFill>
                      <a:prstDash val="solid"/>
                      <a:round/>
                      <a:headEnd type="none" w="med" len="med"/>
                      <a:tailEnd type="none" w="med" len="med"/>
                    </a:lnB>
                  </a:tcPr>
                </a:tc>
                <a:tc>
                  <a:txBody>
                    <a:bodyPr/>
                    <a:lstStyle/>
                    <a:p>
                      <a:r>
                        <a:rPr lang="fr-FR" sz="1400" dirty="0">
                          <a:effectLst/>
                          <a:latin typeface="Arial,Bold"/>
                        </a:rPr>
                        <a:t>Notions </a:t>
                      </a:r>
                      <a:endParaRPr lang="fr-FR" sz="1400" dirty="0">
                        <a:effectLst/>
                      </a:endParaRPr>
                    </a:p>
                  </a:txBody>
                  <a:tcPr marL="60157" marR="60157" marT="30078" marB="30078" anchor="ctr">
                    <a:lnL w="6096" cap="flat" cmpd="sng" algn="ctr">
                      <a:solidFill>
                        <a:srgbClr val="000000"/>
                      </a:solidFill>
                      <a:prstDash val="solid"/>
                      <a:round/>
                      <a:headEnd type="none" w="med" len="med"/>
                      <a:tailEnd type="none" w="med" len="med"/>
                    </a:lnL>
                    <a:lnR w="6096" cap="flat" cmpd="sng" algn="ctr">
                      <a:solidFill>
                        <a:srgbClr val="000000"/>
                      </a:solidFill>
                      <a:prstDash val="solid"/>
                      <a:round/>
                      <a:headEnd type="none" w="med" len="med"/>
                      <a:tailEnd type="none" w="med" len="med"/>
                    </a:lnR>
                    <a:lnT w="6096" cap="flat" cmpd="sng" algn="ctr">
                      <a:solidFill>
                        <a:srgbClr val="000000"/>
                      </a:solidFill>
                      <a:prstDash val="solid"/>
                      <a:round/>
                      <a:headEnd type="none" w="med" len="med"/>
                      <a:tailEnd type="none" w="med" len="med"/>
                    </a:lnT>
                    <a:lnB w="6083" cap="flat" cmpd="sng" algn="ctr">
                      <a:solidFill>
                        <a:srgbClr val="000000"/>
                      </a:solidFill>
                      <a:prstDash val="solid"/>
                      <a:round/>
                      <a:headEnd type="none" w="med" len="med"/>
                      <a:tailEnd type="none" w="med" len="med"/>
                    </a:lnB>
                  </a:tcPr>
                </a:tc>
                <a:tc>
                  <a:txBody>
                    <a:bodyPr/>
                    <a:lstStyle/>
                    <a:p>
                      <a:r>
                        <a:rPr lang="fr-FR" sz="1400" dirty="0">
                          <a:effectLst/>
                          <a:latin typeface="Arial,Bold"/>
                        </a:rPr>
                        <a:t>Mise en œuvre </a:t>
                      </a:r>
                      <a:endParaRPr lang="fr-FR" sz="1400" dirty="0">
                        <a:effectLst/>
                      </a:endParaRPr>
                    </a:p>
                  </a:txBody>
                  <a:tcPr marL="60157" marR="60157" marT="30078" marB="30078" anchor="ctr">
                    <a:lnL w="6096" cap="flat" cmpd="sng" algn="ctr">
                      <a:solidFill>
                        <a:srgbClr val="000000"/>
                      </a:solidFill>
                      <a:prstDash val="solid"/>
                      <a:round/>
                      <a:headEnd type="none" w="med" len="med"/>
                      <a:tailEnd type="none" w="med" len="med"/>
                    </a:lnL>
                    <a:lnR w="6096" cap="flat" cmpd="sng" algn="ctr">
                      <a:solidFill>
                        <a:srgbClr val="000000"/>
                      </a:solidFill>
                      <a:prstDash val="solid"/>
                      <a:round/>
                      <a:headEnd type="none" w="med" len="med"/>
                      <a:tailEnd type="none" w="med" len="med"/>
                    </a:lnR>
                    <a:lnT w="6096" cap="flat" cmpd="sng" algn="ctr">
                      <a:solidFill>
                        <a:srgbClr val="000000"/>
                      </a:solidFill>
                      <a:prstDash val="solid"/>
                      <a:round/>
                      <a:headEnd type="none" w="med" len="med"/>
                      <a:tailEnd type="none" w="med" len="med"/>
                    </a:lnT>
                    <a:lnB w="6083"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490212"/>
                  </a:ext>
                </a:extLst>
              </a:tr>
              <a:tr h="4709592">
                <a:tc>
                  <a:txBody>
                    <a:bodyPr/>
                    <a:lstStyle/>
                    <a:p>
                      <a:endParaRPr lang="fr-FR" sz="1200" b="1" dirty="0">
                        <a:solidFill>
                          <a:srgbClr val="FF0000"/>
                        </a:solidFill>
                        <a:effectLst/>
                        <a:latin typeface="Arial" panose="020B0604020202020204" pitchFamily="34" charset="0"/>
                      </a:endParaRPr>
                    </a:p>
                    <a:p>
                      <a:r>
                        <a:rPr lang="fr-FR" sz="1200" b="1" dirty="0">
                          <a:solidFill>
                            <a:srgbClr val="FF0000"/>
                          </a:solidFill>
                          <a:effectLst/>
                          <a:latin typeface="Arial" panose="020B0604020202020204" pitchFamily="34" charset="0"/>
                        </a:rPr>
                        <a:t>A – L’Europe bouleversée par la Révolution française (1789-1815)</a:t>
                      </a:r>
                    </a:p>
                    <a:p>
                      <a:r>
                        <a:rPr lang="fr-FR" sz="1200" b="1" dirty="0">
                          <a:solidFill>
                            <a:srgbClr val="FF0000"/>
                          </a:solidFill>
                          <a:effectLst/>
                          <a:latin typeface="Arial" panose="020B0604020202020204" pitchFamily="34" charset="0"/>
                        </a:rPr>
                        <a:t> </a:t>
                      </a:r>
                      <a:endParaRPr lang="fr-FR" sz="1200" b="1" dirty="0">
                        <a:solidFill>
                          <a:srgbClr val="FF0000"/>
                        </a:solidFill>
                        <a:effectLst/>
                      </a:endParaRPr>
                    </a:p>
                    <a:p>
                      <a:r>
                        <a:rPr lang="fr-FR" sz="1200" dirty="0">
                          <a:effectLst/>
                          <a:latin typeface="Arial" panose="020B0604020202020204" pitchFamily="34" charset="0"/>
                        </a:rPr>
                        <a:t>B </a:t>
                      </a:r>
                      <a:r>
                        <a:rPr lang="fr-FR" sz="1200" b="1" dirty="0">
                          <a:solidFill>
                            <a:srgbClr val="0070C0"/>
                          </a:solidFill>
                          <a:effectLst/>
                          <a:latin typeface="Arial" panose="020B0604020202020204" pitchFamily="34" charset="0"/>
                        </a:rPr>
                        <a:t>– Un sujet d’étude </a:t>
                      </a:r>
                      <a:r>
                        <a:rPr lang="fr-FR" sz="1200" b="1" u="sng" dirty="0">
                          <a:solidFill>
                            <a:srgbClr val="0070C0"/>
                          </a:solidFill>
                          <a:effectLst/>
                          <a:latin typeface="Arial" panose="020B0604020202020204" pitchFamily="34" charset="0"/>
                        </a:rPr>
                        <a:t>au choix </a:t>
                      </a:r>
                      <a:r>
                        <a:rPr lang="fr-FR" sz="1200" b="1" dirty="0">
                          <a:solidFill>
                            <a:srgbClr val="0070C0"/>
                          </a:solidFill>
                          <a:effectLst/>
                          <a:latin typeface="Arial" panose="020B0604020202020204" pitchFamily="34" charset="0"/>
                        </a:rPr>
                        <a:t>: </a:t>
                      </a:r>
                    </a:p>
                    <a:p>
                      <a:endParaRPr lang="fr-FR" sz="1200" b="1" dirty="0">
                        <a:solidFill>
                          <a:srgbClr val="0070C0"/>
                        </a:solidFill>
                        <a:effectLst/>
                      </a:endParaRPr>
                    </a:p>
                    <a:p>
                      <a:pPr>
                        <a:buFont typeface="Arial" panose="020B0604020202020204" pitchFamily="34" charset="0"/>
                        <a:buChar char="•"/>
                      </a:pPr>
                      <a:r>
                        <a:rPr lang="fr-FR" sz="1200" b="1" dirty="0">
                          <a:solidFill>
                            <a:srgbClr val="0070C0"/>
                          </a:solidFill>
                          <a:effectLst/>
                          <a:latin typeface="Symbol" pitchFamily="2" charset="2"/>
                        </a:rPr>
                        <a:t>  </a:t>
                      </a:r>
                      <a:r>
                        <a:rPr lang="fr-FR" sz="1200" b="1" dirty="0">
                          <a:solidFill>
                            <a:srgbClr val="0070C0"/>
                          </a:solidFill>
                          <a:effectLst/>
                          <a:latin typeface="Arial" panose="020B0604020202020204" pitchFamily="34" charset="0"/>
                        </a:rPr>
                        <a:t>10 aout 1792 : la chute de la monarchie et le basculement vers une république révolutionnaire </a:t>
                      </a:r>
                      <a:endParaRPr lang="fr-FR" sz="1200" b="1" dirty="0">
                        <a:solidFill>
                          <a:srgbClr val="0070C0"/>
                        </a:solidFill>
                        <a:effectLst/>
                      </a:endParaRPr>
                    </a:p>
                    <a:p>
                      <a:pPr>
                        <a:buFont typeface="Arial" panose="020B0604020202020204" pitchFamily="34" charset="0"/>
                        <a:buChar char="•"/>
                      </a:pPr>
                      <a:r>
                        <a:rPr lang="fr-FR" sz="1200" b="1" dirty="0">
                          <a:solidFill>
                            <a:srgbClr val="0070C0"/>
                          </a:solidFill>
                          <a:effectLst/>
                          <a:latin typeface="Symbol" pitchFamily="2" charset="2"/>
                        </a:rPr>
                        <a:t>  </a:t>
                      </a:r>
                      <a:r>
                        <a:rPr lang="fr-FR" sz="1200" b="1" dirty="0">
                          <a:solidFill>
                            <a:srgbClr val="0070C0"/>
                          </a:solidFill>
                          <a:effectLst/>
                          <a:latin typeface="Arial" panose="020B0604020202020204" pitchFamily="34" charset="0"/>
                        </a:rPr>
                        <a:t>Les puissances européennes contre Napoléon : la bataille de Waterloo </a:t>
                      </a:r>
                      <a:endParaRPr lang="fr-FR" sz="1200" b="1" dirty="0">
                        <a:solidFill>
                          <a:srgbClr val="0070C0"/>
                        </a:solidFill>
                        <a:effectLst/>
                      </a:endParaRPr>
                    </a:p>
                  </a:txBody>
                  <a:tcPr marL="60157" marR="60157" marT="30078" marB="30078" anchor="ctr">
                    <a:lnL w="6096" cap="flat" cmpd="sng" algn="ctr">
                      <a:solidFill>
                        <a:srgbClr val="000000"/>
                      </a:solidFill>
                      <a:prstDash val="solid"/>
                      <a:round/>
                      <a:headEnd type="none" w="med" len="med"/>
                      <a:tailEnd type="none" w="med" len="med"/>
                    </a:lnL>
                    <a:lnR w="6096" cap="flat" cmpd="sng" algn="ctr">
                      <a:solidFill>
                        <a:srgbClr val="000000"/>
                      </a:solidFill>
                      <a:prstDash val="solid"/>
                      <a:round/>
                      <a:headEnd type="none" w="med" len="med"/>
                      <a:tailEnd type="none" w="med" len="med"/>
                    </a:lnR>
                    <a:lnT w="6083" cap="flat" cmpd="sng" algn="ctr">
                      <a:solidFill>
                        <a:srgbClr val="000000"/>
                      </a:solidFill>
                      <a:prstDash val="solid"/>
                      <a:round/>
                      <a:headEnd type="none" w="med" len="med"/>
                      <a:tailEnd type="none" w="med" len="med"/>
                    </a:lnT>
                    <a:lnB w="6083" cap="flat" cmpd="sng" algn="ctr">
                      <a:solidFill>
                        <a:srgbClr val="000000"/>
                      </a:solidFill>
                      <a:prstDash val="solid"/>
                      <a:round/>
                      <a:headEnd type="none" w="med" len="med"/>
                      <a:tailEnd type="none" w="med" len="med"/>
                    </a:lnB>
                  </a:tcPr>
                </a:tc>
                <a:tc>
                  <a:txBody>
                    <a:bodyPr/>
                    <a:lstStyle/>
                    <a:p>
                      <a:r>
                        <a:rPr lang="fr-FR" sz="1200" dirty="0">
                          <a:effectLst/>
                          <a:latin typeface="Arial" panose="020B0604020202020204" pitchFamily="34" charset="0"/>
                        </a:rPr>
                        <a:t>Révolution </a:t>
                      </a:r>
                      <a:endParaRPr lang="fr-FR" sz="1200" dirty="0">
                        <a:effectLst/>
                      </a:endParaRPr>
                    </a:p>
                    <a:p>
                      <a:r>
                        <a:rPr lang="fr-FR" sz="1200" dirty="0">
                          <a:effectLst/>
                          <a:latin typeface="Arial" panose="020B0604020202020204" pitchFamily="34" charset="0"/>
                        </a:rPr>
                        <a:t>Souveraineté́ nationale </a:t>
                      </a:r>
                      <a:endParaRPr lang="fr-FR" sz="1200" dirty="0">
                        <a:effectLst/>
                      </a:endParaRPr>
                    </a:p>
                    <a:p>
                      <a:r>
                        <a:rPr lang="fr-FR" sz="1200" dirty="0">
                          <a:effectLst/>
                          <a:latin typeface="Arial" panose="020B0604020202020204" pitchFamily="34" charset="0"/>
                        </a:rPr>
                        <a:t>Egalité devant la loi </a:t>
                      </a:r>
                      <a:endParaRPr lang="fr-FR" sz="1200" dirty="0">
                        <a:effectLst/>
                      </a:endParaRPr>
                    </a:p>
                    <a:p>
                      <a:r>
                        <a:rPr lang="fr-FR" sz="1200" dirty="0">
                          <a:effectLst/>
                          <a:latin typeface="Arial" panose="020B0604020202020204" pitchFamily="34" charset="0"/>
                        </a:rPr>
                        <a:t>Nation République Empire </a:t>
                      </a:r>
                      <a:endParaRPr lang="fr-FR" sz="1200" dirty="0">
                        <a:effectLst/>
                      </a:endParaRPr>
                    </a:p>
                  </a:txBody>
                  <a:tcPr marL="60157" marR="60157" marT="30078" marB="30078" anchor="ctr">
                    <a:lnL w="6096" cap="flat" cmpd="sng" algn="ctr">
                      <a:solidFill>
                        <a:srgbClr val="000000"/>
                      </a:solidFill>
                      <a:prstDash val="solid"/>
                      <a:round/>
                      <a:headEnd type="none" w="med" len="med"/>
                      <a:tailEnd type="none" w="med" len="med"/>
                    </a:lnL>
                    <a:lnR w="6096" cap="flat" cmpd="sng" algn="ctr">
                      <a:solidFill>
                        <a:srgbClr val="000000"/>
                      </a:solidFill>
                      <a:prstDash val="solid"/>
                      <a:round/>
                      <a:headEnd type="none" w="med" len="med"/>
                      <a:tailEnd type="none" w="med" len="med"/>
                    </a:lnR>
                    <a:lnT w="6083" cap="flat" cmpd="sng" algn="ctr">
                      <a:solidFill>
                        <a:srgbClr val="000000"/>
                      </a:solidFill>
                      <a:prstDash val="solid"/>
                      <a:round/>
                      <a:headEnd type="none" w="med" len="med"/>
                      <a:tailEnd type="none" w="med" len="med"/>
                    </a:lnT>
                    <a:lnB w="6083" cap="flat" cmpd="sng" algn="ctr">
                      <a:solidFill>
                        <a:srgbClr val="000000"/>
                      </a:solidFill>
                      <a:prstDash val="solid"/>
                      <a:round/>
                      <a:headEnd type="none" w="med" len="med"/>
                      <a:tailEnd type="none" w="med" len="med"/>
                    </a:lnB>
                  </a:tcPr>
                </a:tc>
                <a:tc>
                  <a:txBody>
                    <a:bodyPr/>
                    <a:lstStyle/>
                    <a:p>
                      <a:r>
                        <a:rPr lang="fr-FR" sz="1200" dirty="0">
                          <a:effectLst/>
                          <a:latin typeface="Arial" panose="020B0604020202020204" pitchFamily="34" charset="0"/>
                        </a:rPr>
                        <a:t>Ce chapitre vise à montrer l’importance de la rupture révolutionnaire en France comme en Europe. </a:t>
                      </a:r>
                      <a:endParaRPr lang="fr-FR" sz="1200" dirty="0">
                        <a:effectLst/>
                      </a:endParaRPr>
                    </a:p>
                    <a:p>
                      <a:r>
                        <a:rPr lang="fr-FR" sz="1200" dirty="0">
                          <a:effectLst/>
                          <a:latin typeface="Arial" panose="020B0604020202020204" pitchFamily="34" charset="0"/>
                        </a:rPr>
                        <a:t>On peut mettre en avant :</a:t>
                      </a:r>
                      <a:br>
                        <a:rPr lang="fr-FR" sz="1200" dirty="0">
                          <a:effectLst/>
                          <a:latin typeface="Arial" panose="020B0604020202020204" pitchFamily="34" charset="0"/>
                        </a:rPr>
                      </a:br>
                      <a:r>
                        <a:rPr lang="fr-FR" sz="1200" dirty="0">
                          <a:solidFill>
                            <a:srgbClr val="167F8C"/>
                          </a:solidFill>
                          <a:effectLst/>
                          <a:latin typeface="Symbol" pitchFamily="2" charset="2"/>
                        </a:rPr>
                        <a:t> </a:t>
                      </a:r>
                      <a:r>
                        <a:rPr lang="fr-FR" sz="1200" dirty="0">
                          <a:effectLst/>
                          <a:latin typeface="Arial" panose="020B0604020202020204" pitchFamily="34" charset="0"/>
                        </a:rPr>
                        <a:t>l’émergence d’une nation de citoyens égaux </a:t>
                      </a:r>
                      <a:endParaRPr lang="fr-FR" sz="1200" dirty="0">
                        <a:effectLst/>
                      </a:endParaRPr>
                    </a:p>
                    <a:p>
                      <a:r>
                        <a:rPr lang="fr-FR" sz="1200" dirty="0">
                          <a:effectLst/>
                          <a:latin typeface="Arial" panose="020B0604020202020204" pitchFamily="34" charset="0"/>
                        </a:rPr>
                        <a:t>en droit (Déclaration des Droits de l’Homme </a:t>
                      </a:r>
                      <a:endParaRPr lang="fr-FR" sz="1200" dirty="0">
                        <a:effectLst/>
                      </a:endParaRPr>
                    </a:p>
                    <a:p>
                      <a:r>
                        <a:rPr lang="fr-FR" sz="1200" dirty="0">
                          <a:effectLst/>
                          <a:latin typeface="Arial" panose="020B0604020202020204" pitchFamily="34" charset="0"/>
                        </a:rPr>
                        <a:t>et du Citoyen...) ;</a:t>
                      </a:r>
                      <a:br>
                        <a:rPr lang="fr-FR" sz="1200" dirty="0">
                          <a:effectLst/>
                          <a:latin typeface="Arial" panose="020B0604020202020204" pitchFamily="34" charset="0"/>
                        </a:rPr>
                      </a:br>
                      <a:r>
                        <a:rPr lang="fr-FR" sz="1200" dirty="0">
                          <a:solidFill>
                            <a:srgbClr val="167F8C"/>
                          </a:solidFill>
                          <a:effectLst/>
                          <a:latin typeface="Symbol" pitchFamily="2" charset="2"/>
                        </a:rPr>
                        <a:t> </a:t>
                      </a:r>
                      <a:r>
                        <a:rPr lang="fr-FR" sz="1200" dirty="0">
                          <a:effectLst/>
                          <a:latin typeface="Arial" panose="020B0604020202020204" pitchFamily="34" charset="0"/>
                        </a:rPr>
                        <a:t>la chute de la monarchie et une première </a:t>
                      </a:r>
                      <a:endParaRPr lang="fr-FR" sz="1200" dirty="0">
                        <a:effectLst/>
                      </a:endParaRPr>
                    </a:p>
                    <a:p>
                      <a:r>
                        <a:rPr lang="fr-FR" sz="1200" dirty="0">
                          <a:effectLst/>
                          <a:latin typeface="Arial" panose="020B0604020202020204" pitchFamily="34" charset="0"/>
                        </a:rPr>
                        <a:t>expérience républicaine dans un contexte de </a:t>
                      </a:r>
                      <a:endParaRPr lang="fr-FR" sz="1200" dirty="0">
                        <a:effectLst/>
                      </a:endParaRPr>
                    </a:p>
                    <a:p>
                      <a:r>
                        <a:rPr lang="fr-FR" sz="1200" dirty="0">
                          <a:effectLst/>
                          <a:latin typeface="Arial" panose="020B0604020202020204" pitchFamily="34" charset="0"/>
                        </a:rPr>
                        <a:t>guerre ; </a:t>
                      </a:r>
                      <a:endParaRPr lang="fr-FR" sz="1200" dirty="0">
                        <a:effectLst/>
                      </a:endParaRPr>
                    </a:p>
                    <a:p>
                      <a:pPr>
                        <a:buFont typeface="Arial" panose="020B0604020202020204" pitchFamily="34" charset="0"/>
                        <a:buChar char="•"/>
                      </a:pPr>
                      <a:r>
                        <a:rPr lang="fr-FR" sz="1200" dirty="0">
                          <a:solidFill>
                            <a:srgbClr val="167F8C"/>
                          </a:solidFill>
                          <a:effectLst/>
                          <a:latin typeface="Symbol" pitchFamily="2" charset="2"/>
                        </a:rPr>
                        <a:t>  </a:t>
                      </a:r>
                      <a:r>
                        <a:rPr lang="fr-FR" sz="1200" dirty="0">
                          <a:effectLst/>
                          <a:latin typeface="Arial" panose="020B0604020202020204" pitchFamily="34" charset="0"/>
                        </a:rPr>
                        <a:t>la domination européenne de Napoléon </a:t>
                      </a:r>
                      <a:endParaRPr lang="fr-FR" sz="1200" dirty="0">
                        <a:effectLst/>
                      </a:endParaRPr>
                    </a:p>
                    <a:p>
                      <a:pPr>
                        <a:buFont typeface="Arial" panose="020B0604020202020204" pitchFamily="34" charset="0"/>
                        <a:buChar char="•"/>
                      </a:pPr>
                      <a:r>
                        <a:rPr lang="fr-FR" sz="1200" dirty="0">
                          <a:effectLst/>
                          <a:latin typeface="Arial" panose="020B0604020202020204" pitchFamily="34" charset="0"/>
                        </a:rPr>
                        <a:t>Bonaparte qui conserve et diffuse certains </a:t>
                      </a:r>
                      <a:endParaRPr lang="fr-FR" sz="1200" dirty="0">
                        <a:effectLst/>
                      </a:endParaRPr>
                    </a:p>
                    <a:p>
                      <a:pPr>
                        <a:buFont typeface="Arial" panose="020B0604020202020204" pitchFamily="34" charset="0"/>
                        <a:buChar char="•"/>
                      </a:pPr>
                      <a:r>
                        <a:rPr lang="fr-FR" sz="1200" dirty="0">
                          <a:effectLst/>
                          <a:latin typeface="Arial" panose="020B0604020202020204" pitchFamily="34" charset="0"/>
                        </a:rPr>
                        <a:t>principes de la Révolution ; </a:t>
                      </a:r>
                      <a:endParaRPr lang="fr-FR" sz="1200" dirty="0">
                        <a:effectLst/>
                      </a:endParaRPr>
                    </a:p>
                    <a:p>
                      <a:pPr>
                        <a:buFont typeface="Arial" panose="020B0604020202020204" pitchFamily="34" charset="0"/>
                        <a:buChar char="•"/>
                      </a:pPr>
                      <a:r>
                        <a:rPr lang="fr-FR" sz="1200" dirty="0">
                          <a:solidFill>
                            <a:srgbClr val="167F8C"/>
                          </a:solidFill>
                          <a:effectLst/>
                          <a:latin typeface="Symbol" pitchFamily="2" charset="2"/>
                        </a:rPr>
                        <a:t>  </a:t>
                      </a:r>
                      <a:r>
                        <a:rPr lang="fr-FR" sz="1200" dirty="0">
                          <a:effectLst/>
                          <a:latin typeface="Arial" panose="020B0604020202020204" pitchFamily="34" charset="0"/>
                        </a:rPr>
                        <a:t>le congres de Vienne qui entend restaurer </a:t>
                      </a:r>
                      <a:endParaRPr lang="fr-FR" sz="1200" dirty="0">
                        <a:effectLst/>
                      </a:endParaRPr>
                    </a:p>
                    <a:p>
                      <a:pPr>
                        <a:buFont typeface="Arial" panose="020B0604020202020204" pitchFamily="34" charset="0"/>
                        <a:buChar char="•"/>
                      </a:pPr>
                      <a:r>
                        <a:rPr lang="fr-FR" sz="1200" dirty="0">
                          <a:effectLst/>
                          <a:latin typeface="Arial" panose="020B0604020202020204" pitchFamily="34" charset="0"/>
                        </a:rPr>
                        <a:t>l’ordre monarchique et asseoir la paix en Europe. </a:t>
                      </a:r>
                      <a:endParaRPr lang="fr-FR" sz="1200" dirty="0">
                        <a:effectLst/>
                      </a:endParaRPr>
                    </a:p>
                    <a:p>
                      <a:pPr>
                        <a:buFont typeface="Arial" panose="020B0604020202020204" pitchFamily="34" charset="0"/>
                        <a:buChar char="•"/>
                      </a:pPr>
                      <a:r>
                        <a:rPr lang="fr-FR" sz="1200" dirty="0">
                          <a:effectLst/>
                          <a:latin typeface="Arial" panose="020B0604020202020204" pitchFamily="34" charset="0"/>
                        </a:rPr>
                        <a:t>À partir de l’étude d’une journée révolutionnaire, on comprend la rupture des révolutionnaires avec l’Europe monarchique ainsi que le début d’une première expérience républicaine française marquée par les affrontements extérieurs et intérieurs. </a:t>
                      </a:r>
                      <a:endParaRPr lang="fr-FR" sz="1200" dirty="0">
                        <a:effectLst/>
                      </a:endParaRPr>
                    </a:p>
                    <a:p>
                      <a:pPr>
                        <a:buFont typeface="Arial" panose="020B0604020202020204" pitchFamily="34" charset="0"/>
                        <a:buChar char="•"/>
                      </a:pPr>
                      <a:r>
                        <a:rPr lang="fr-FR" sz="1200" dirty="0">
                          <a:effectLst/>
                          <a:latin typeface="Arial" panose="020B0604020202020204" pitchFamily="34" charset="0"/>
                        </a:rPr>
                        <a:t>À partir de l’étude de la bataille de Waterloo et de ses protagonistes, les enlevés appréhendent les motivations et l’ampleur de la coalition européenne monarchique qui empêche le retour de Napoléon</a:t>
                      </a:r>
                      <a:r>
                        <a:rPr lang="fr-FR" sz="1400" dirty="0">
                          <a:effectLst/>
                          <a:latin typeface="Arial" panose="020B0604020202020204" pitchFamily="34" charset="0"/>
                        </a:rPr>
                        <a:t>. </a:t>
                      </a:r>
                      <a:endParaRPr lang="fr-FR" sz="1400" dirty="0">
                        <a:effectLst/>
                      </a:endParaRPr>
                    </a:p>
                  </a:txBody>
                  <a:tcPr marL="60157" marR="60157" marT="30078" marB="30078" anchor="ctr">
                    <a:lnL w="6096" cap="flat" cmpd="sng" algn="ctr">
                      <a:solidFill>
                        <a:srgbClr val="000000"/>
                      </a:solidFill>
                      <a:prstDash val="solid"/>
                      <a:round/>
                      <a:headEnd type="none" w="med" len="med"/>
                      <a:tailEnd type="none" w="med" len="med"/>
                    </a:lnL>
                    <a:lnR w="6096" cap="flat" cmpd="sng" algn="ctr">
                      <a:solidFill>
                        <a:srgbClr val="000000"/>
                      </a:solidFill>
                      <a:prstDash val="solid"/>
                      <a:round/>
                      <a:headEnd type="none" w="med" len="med"/>
                      <a:tailEnd type="none" w="med" len="med"/>
                    </a:lnR>
                    <a:lnT w="6083" cap="flat" cmpd="sng" algn="ctr">
                      <a:solidFill>
                        <a:srgbClr val="000000"/>
                      </a:solidFill>
                      <a:prstDash val="solid"/>
                      <a:round/>
                      <a:headEnd type="none" w="med" len="med"/>
                      <a:tailEnd type="none" w="med" len="med"/>
                    </a:lnT>
                    <a:lnB w="6083"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2774104"/>
                  </a:ext>
                </a:extLst>
              </a:tr>
            </a:tbl>
          </a:graphicData>
        </a:graphic>
      </p:graphicFrame>
      <p:pic>
        <p:nvPicPr>
          <p:cNvPr id="1028" name="Picture 4" descr="page7image3761536">
            <a:extLst>
              <a:ext uri="{FF2B5EF4-FFF2-40B4-BE49-F238E27FC236}">
                <a16:creationId xmlns:a16="http://schemas.microsoft.com/office/drawing/2014/main" id="{57DB34E1-7DDA-7E4C-B054-5B4518D14A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21550" y="1689100"/>
            <a:ext cx="12700" cy="12700"/>
          </a:xfrm>
          <a:prstGeom prst="rect">
            <a:avLst/>
          </a:prstGeom>
          <a:noFill/>
          <a:extLst>
            <a:ext uri="{909E8E84-426E-40DD-AFC4-6F175D3DCCD1}">
              <a14:hiddenFill xmlns:a14="http://schemas.microsoft.com/office/drawing/2010/main">
                <a:solidFill>
                  <a:srgbClr val="FFFFFF"/>
                </a:solidFill>
              </a14:hiddenFill>
            </a:ext>
          </a:extLst>
        </p:spPr>
      </p:pic>
      <p:sp>
        <p:nvSpPr>
          <p:cNvPr id="9" name="ZoneTexte 8">
            <a:extLst>
              <a:ext uri="{FF2B5EF4-FFF2-40B4-BE49-F238E27FC236}">
                <a16:creationId xmlns:a16="http://schemas.microsoft.com/office/drawing/2014/main" id="{9616B60E-19CF-6E45-941F-33DD20C2F868}"/>
              </a:ext>
            </a:extLst>
          </p:cNvPr>
          <p:cNvSpPr txBox="1"/>
          <p:nvPr/>
        </p:nvSpPr>
        <p:spPr>
          <a:xfrm>
            <a:off x="1691680" y="328806"/>
            <a:ext cx="7700828" cy="461665"/>
          </a:xfrm>
          <a:prstGeom prst="rect">
            <a:avLst/>
          </a:prstGeom>
          <a:noFill/>
        </p:spPr>
        <p:txBody>
          <a:bodyPr wrap="square" rtlCol="0">
            <a:spAutoFit/>
          </a:bodyPr>
          <a:lstStyle/>
          <a:p>
            <a:r>
              <a:rPr lang="fr-FR" sz="2400" b="1" dirty="0"/>
              <a:t>Les programmes des séries technologiques</a:t>
            </a:r>
            <a:endParaRPr lang="fr-FR" sz="2400" dirty="0"/>
          </a:p>
        </p:txBody>
      </p:sp>
      <p:cxnSp>
        <p:nvCxnSpPr>
          <p:cNvPr id="12" name="Connecteur droit avec flèche 11">
            <a:extLst>
              <a:ext uri="{FF2B5EF4-FFF2-40B4-BE49-F238E27FC236}">
                <a16:creationId xmlns:a16="http://schemas.microsoft.com/office/drawing/2014/main" id="{4685E329-25AC-EE44-B4F9-77E5326718AF}"/>
              </a:ext>
            </a:extLst>
          </p:cNvPr>
          <p:cNvCxnSpPr>
            <a:cxnSpLocks/>
          </p:cNvCxnSpPr>
          <p:nvPr/>
        </p:nvCxnSpPr>
        <p:spPr>
          <a:xfrm flipH="1">
            <a:off x="1437069" y="1689100"/>
            <a:ext cx="904555" cy="1944216"/>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a:extLst>
              <a:ext uri="{FF2B5EF4-FFF2-40B4-BE49-F238E27FC236}">
                <a16:creationId xmlns:a16="http://schemas.microsoft.com/office/drawing/2014/main" id="{EB11201D-FC93-3C49-8D3B-A4798E581596}"/>
              </a:ext>
            </a:extLst>
          </p:cNvPr>
          <p:cNvCxnSpPr>
            <a:cxnSpLocks/>
          </p:cNvCxnSpPr>
          <p:nvPr/>
        </p:nvCxnSpPr>
        <p:spPr>
          <a:xfrm>
            <a:off x="1927059" y="1787257"/>
            <a:ext cx="219538" cy="2368991"/>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16" name="ZoneTexte 15">
            <a:extLst>
              <a:ext uri="{FF2B5EF4-FFF2-40B4-BE49-F238E27FC236}">
                <a16:creationId xmlns:a16="http://schemas.microsoft.com/office/drawing/2014/main" id="{7CB65107-7BB5-C545-98FA-8E4C6C58FF52}"/>
              </a:ext>
            </a:extLst>
          </p:cNvPr>
          <p:cNvSpPr txBox="1"/>
          <p:nvPr/>
        </p:nvSpPr>
        <p:spPr>
          <a:xfrm>
            <a:off x="3716562" y="5010772"/>
            <a:ext cx="936104" cy="1384995"/>
          </a:xfrm>
          <a:prstGeom prst="rect">
            <a:avLst/>
          </a:prstGeom>
          <a:noFill/>
        </p:spPr>
        <p:txBody>
          <a:bodyPr wrap="square" rtlCol="0">
            <a:spAutoFit/>
          </a:bodyPr>
          <a:lstStyle/>
          <a:p>
            <a:r>
              <a:rPr lang="fr-FR" sz="1400" b="1" dirty="0">
                <a:solidFill>
                  <a:srgbClr val="FF0000"/>
                </a:solidFill>
              </a:rPr>
              <a:t>Un guide qui ne constitue pas le « programme »</a:t>
            </a:r>
          </a:p>
        </p:txBody>
      </p:sp>
      <p:cxnSp>
        <p:nvCxnSpPr>
          <p:cNvPr id="17" name="Connecteur droit avec flèche 16">
            <a:extLst>
              <a:ext uri="{FF2B5EF4-FFF2-40B4-BE49-F238E27FC236}">
                <a16:creationId xmlns:a16="http://schemas.microsoft.com/office/drawing/2014/main" id="{6DC968B7-BA86-0B47-A787-583406FF1BD0}"/>
              </a:ext>
            </a:extLst>
          </p:cNvPr>
          <p:cNvCxnSpPr>
            <a:cxnSpLocks/>
          </p:cNvCxnSpPr>
          <p:nvPr/>
        </p:nvCxnSpPr>
        <p:spPr>
          <a:xfrm flipV="1">
            <a:off x="4499992" y="5280655"/>
            <a:ext cx="703353" cy="308585"/>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51220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5401" y="182932"/>
            <a:ext cx="7881400" cy="808308"/>
          </a:xfrm>
        </p:spPr>
        <p:txBody>
          <a:bodyPr/>
          <a:lstStyle/>
          <a:p>
            <a:r>
              <a:rPr lang="fr-FR" sz="2800" b="1" dirty="0"/>
              <a:t>Les programmes des séries technologiques</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16</a:t>
            </a:fld>
            <a:endParaRPr lang="fr-FR" dirty="0"/>
          </a:p>
        </p:txBody>
      </p:sp>
      <p:sp>
        <p:nvSpPr>
          <p:cNvPr id="4" name="Espace réservé du texte 3"/>
          <p:cNvSpPr>
            <a:spLocks noGrp="1"/>
          </p:cNvSpPr>
          <p:nvPr>
            <p:ph type="body" sz="quarter" idx="13"/>
          </p:nvPr>
        </p:nvSpPr>
        <p:spPr>
          <a:xfrm>
            <a:off x="527197" y="908720"/>
            <a:ext cx="8159604" cy="5266206"/>
          </a:xfrm>
        </p:spPr>
        <p:txBody>
          <a:bodyPr/>
          <a:lstStyle/>
          <a:p>
            <a:r>
              <a:rPr lang="fr-FR" sz="2000" b="1" dirty="0">
                <a:solidFill>
                  <a:schemeClr val="tx1"/>
                </a:solidFill>
              </a:rPr>
              <a:t>Mêmes principes généraux que les séries générales  </a:t>
            </a:r>
            <a:r>
              <a:rPr lang="fr-FR" sz="2000" dirty="0">
                <a:solidFill>
                  <a:schemeClr val="tx1"/>
                </a:solidFill>
              </a:rPr>
              <a:t>: programme chronologique et structurant, association d’un récit et de sujets d’étude</a:t>
            </a:r>
          </a:p>
          <a:p>
            <a:endParaRPr lang="fr-FR" sz="2000" dirty="0">
              <a:solidFill>
                <a:schemeClr val="tx1"/>
              </a:solidFill>
            </a:endParaRPr>
          </a:p>
          <a:p>
            <a:r>
              <a:rPr lang="fr-FR" sz="2000" b="1" dirty="0">
                <a:solidFill>
                  <a:schemeClr val="tx1"/>
                </a:solidFill>
              </a:rPr>
              <a:t>Mêmes thématiques </a:t>
            </a:r>
            <a:r>
              <a:rPr lang="fr-FR" sz="2000" dirty="0">
                <a:solidFill>
                  <a:schemeClr val="tx1"/>
                </a:solidFill>
              </a:rPr>
              <a:t>dans un volume horaire réduit (1h30)</a:t>
            </a:r>
          </a:p>
          <a:p>
            <a:pPr marL="0" indent="0">
              <a:buNone/>
            </a:pPr>
            <a:endParaRPr lang="fr-FR" sz="2000" dirty="0">
              <a:solidFill>
                <a:schemeClr val="tx1"/>
              </a:solidFill>
            </a:endParaRPr>
          </a:p>
          <a:p>
            <a:r>
              <a:rPr lang="fr-FR" sz="2000" dirty="0">
                <a:solidFill>
                  <a:schemeClr val="tx1"/>
                </a:solidFill>
              </a:rPr>
              <a:t>Pour chaque thème : une </a:t>
            </a:r>
            <a:r>
              <a:rPr lang="fr-FR" sz="2000" b="1" dirty="0">
                <a:solidFill>
                  <a:schemeClr val="tx1"/>
                </a:solidFill>
              </a:rPr>
              <a:t>question obligatoire </a:t>
            </a:r>
            <a:r>
              <a:rPr lang="fr-FR" sz="2000" dirty="0">
                <a:solidFill>
                  <a:schemeClr val="tx1"/>
                </a:solidFill>
              </a:rPr>
              <a:t>et un </a:t>
            </a:r>
            <a:r>
              <a:rPr lang="fr-FR" sz="2000" b="1" dirty="0">
                <a:solidFill>
                  <a:schemeClr val="tx1"/>
                </a:solidFill>
              </a:rPr>
              <a:t>sujet d’étude</a:t>
            </a:r>
          </a:p>
          <a:p>
            <a:pPr marL="0" indent="0">
              <a:buNone/>
            </a:pPr>
            <a:endParaRPr lang="fr-FR" sz="2000" dirty="0">
              <a:solidFill>
                <a:schemeClr val="tx1"/>
              </a:solidFill>
            </a:endParaRPr>
          </a:p>
          <a:p>
            <a:r>
              <a:rPr lang="fr-FR" sz="2000" dirty="0">
                <a:solidFill>
                  <a:schemeClr val="tx1"/>
                </a:solidFill>
              </a:rPr>
              <a:t>Les </a:t>
            </a:r>
            <a:r>
              <a:rPr lang="fr-FR" sz="2000" b="1" dirty="0">
                <a:solidFill>
                  <a:schemeClr val="tx1"/>
                </a:solidFill>
              </a:rPr>
              <a:t>notions</a:t>
            </a:r>
            <a:r>
              <a:rPr lang="fr-FR" sz="2000" dirty="0">
                <a:solidFill>
                  <a:schemeClr val="tx1"/>
                </a:solidFill>
              </a:rPr>
              <a:t> à faire comprendre sont </a:t>
            </a:r>
            <a:r>
              <a:rPr lang="fr-FR" sz="2000" b="1" dirty="0">
                <a:solidFill>
                  <a:schemeClr val="tx1"/>
                </a:solidFill>
              </a:rPr>
              <a:t>précisées</a:t>
            </a:r>
          </a:p>
          <a:p>
            <a:r>
              <a:rPr lang="fr-FR" sz="2000" dirty="0">
                <a:solidFill>
                  <a:schemeClr val="tx1"/>
                </a:solidFill>
              </a:rPr>
              <a:t>La </a:t>
            </a:r>
            <a:r>
              <a:rPr lang="fr-FR" sz="2000" b="1" dirty="0">
                <a:solidFill>
                  <a:schemeClr val="tx1"/>
                </a:solidFill>
              </a:rPr>
              <a:t>mise en œuvre</a:t>
            </a:r>
            <a:r>
              <a:rPr lang="fr-FR" sz="2000" dirty="0">
                <a:solidFill>
                  <a:schemeClr val="tx1"/>
                </a:solidFill>
              </a:rPr>
              <a:t> du thème est définie pour ses différentes parties</a:t>
            </a:r>
          </a:p>
          <a:p>
            <a:endParaRPr lang="fr-FR" sz="2000" dirty="0">
              <a:solidFill>
                <a:schemeClr val="tx1"/>
              </a:solidFill>
            </a:endParaRPr>
          </a:p>
          <a:p>
            <a:r>
              <a:rPr lang="fr-FR" sz="2000" dirty="0">
                <a:solidFill>
                  <a:schemeClr val="tx1"/>
                </a:solidFill>
              </a:rPr>
              <a:t>Une épreuve </a:t>
            </a:r>
            <a:r>
              <a:rPr lang="fr-FR" sz="2000" b="1" dirty="0">
                <a:solidFill>
                  <a:schemeClr val="tx1"/>
                </a:solidFill>
              </a:rPr>
              <a:t>écrite</a:t>
            </a:r>
          </a:p>
          <a:p>
            <a:endParaRPr lang="fr-FR" sz="2400" dirty="0">
              <a:solidFill>
                <a:schemeClr val="tx1"/>
              </a:solidFill>
            </a:endParaRPr>
          </a:p>
        </p:txBody>
      </p:sp>
      <p:sp>
        <p:nvSpPr>
          <p:cNvPr id="5" name="Rectangle : coins arrondis 4">
            <a:extLst>
              <a:ext uri="{FF2B5EF4-FFF2-40B4-BE49-F238E27FC236}">
                <a16:creationId xmlns:a16="http://schemas.microsoft.com/office/drawing/2014/main" id="{287C895A-8F53-3B47-8CBD-EE4BE479754E}"/>
              </a:ext>
            </a:extLst>
          </p:cNvPr>
          <p:cNvSpPr/>
          <p:nvPr/>
        </p:nvSpPr>
        <p:spPr>
          <a:xfrm>
            <a:off x="4788024" y="4769240"/>
            <a:ext cx="2555776"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i="1" dirty="0">
                <a:solidFill>
                  <a:schemeClr val="bg1"/>
                </a:solidFill>
              </a:rPr>
              <a:t>Toutes les séries technologiques ont désormais le même programme </a:t>
            </a:r>
            <a:endParaRPr lang="fr-FR" dirty="0">
              <a:solidFill>
                <a:schemeClr val="bg1"/>
              </a:solidFill>
            </a:endParaRPr>
          </a:p>
        </p:txBody>
      </p:sp>
    </p:spTree>
    <p:extLst>
      <p:ext uri="{BB962C8B-B14F-4D97-AF65-F5344CB8AC3E}">
        <p14:creationId xmlns:p14="http://schemas.microsoft.com/office/powerpoint/2010/main" val="1944752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434194B-EB56-4062-98C6-CB72F287E3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7516593"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2" name="Picture 11">
            <a:extLst>
              <a:ext uri="{FF2B5EF4-FFF2-40B4-BE49-F238E27FC236}">
                <a16:creationId xmlns:a16="http://schemas.microsoft.com/office/drawing/2014/main" id="{B3746DB1-35A8-422F-9955-4F8E75DBB07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Sous-titre 2">
            <a:extLst>
              <a:ext uri="{FF2B5EF4-FFF2-40B4-BE49-F238E27FC236}">
                <a16:creationId xmlns:a16="http://schemas.microsoft.com/office/drawing/2014/main" id="{6C5C9713-B977-5945-B3D7-1204973BE0DD}"/>
              </a:ext>
            </a:extLst>
          </p:cNvPr>
          <p:cNvSpPr>
            <a:spLocks noGrp="1"/>
          </p:cNvSpPr>
          <p:nvPr>
            <p:ph type="subTitle" idx="1"/>
          </p:nvPr>
        </p:nvSpPr>
        <p:spPr>
          <a:xfrm>
            <a:off x="4084258" y="3429009"/>
            <a:ext cx="4459652" cy="720077"/>
          </a:xfrm>
        </p:spPr>
        <p:txBody>
          <a:bodyPr anchor="b">
            <a:normAutofit/>
          </a:bodyPr>
          <a:lstStyle/>
          <a:p>
            <a:pPr algn="r"/>
            <a:r>
              <a:rPr lang="fr-FR" sz="1800" dirty="0">
                <a:solidFill>
                  <a:srgbClr val="000000"/>
                </a:solidFill>
              </a:rPr>
              <a:t>Journée de formation de l’Inspection pédagogique régionale</a:t>
            </a:r>
          </a:p>
        </p:txBody>
      </p:sp>
      <p:sp>
        <p:nvSpPr>
          <p:cNvPr id="2" name="Titre 1">
            <a:extLst>
              <a:ext uri="{FF2B5EF4-FFF2-40B4-BE49-F238E27FC236}">
                <a16:creationId xmlns:a16="http://schemas.microsoft.com/office/drawing/2014/main" id="{013F5306-717C-4A43-83FB-B526A2357B14}"/>
              </a:ext>
            </a:extLst>
          </p:cNvPr>
          <p:cNvSpPr>
            <a:spLocks noGrp="1"/>
          </p:cNvSpPr>
          <p:nvPr>
            <p:ph type="ctrTitle"/>
          </p:nvPr>
        </p:nvSpPr>
        <p:spPr>
          <a:xfrm>
            <a:off x="3131840" y="4437113"/>
            <a:ext cx="5544616" cy="1440160"/>
          </a:xfrm>
        </p:spPr>
        <p:txBody>
          <a:bodyPr anchor="t">
            <a:normAutofit fontScale="90000"/>
          </a:bodyPr>
          <a:lstStyle/>
          <a:p>
            <a:pPr algn="r"/>
            <a:r>
              <a:rPr lang="fr-FR" sz="4000" b="1" dirty="0">
                <a:solidFill>
                  <a:srgbClr val="000000"/>
                </a:solidFill>
              </a:rPr>
              <a:t>Quelles démarches pédagogiques privilégier ? </a:t>
            </a:r>
            <a:br>
              <a:rPr lang="fr-FR" sz="4000" b="1" dirty="0">
                <a:solidFill>
                  <a:srgbClr val="000000"/>
                </a:solidFill>
              </a:rPr>
            </a:br>
            <a:r>
              <a:rPr lang="fr-FR" sz="3100" dirty="0">
                <a:solidFill>
                  <a:srgbClr val="000000"/>
                </a:solidFill>
              </a:rPr>
              <a:t>Tronc commun et séries technologiques</a:t>
            </a:r>
            <a:br>
              <a:rPr lang="fr-FR" sz="4000" dirty="0">
                <a:solidFill>
                  <a:srgbClr val="000000"/>
                </a:solidFill>
              </a:rPr>
            </a:br>
            <a:endParaRPr lang="fr-FR" sz="4000" b="1" dirty="0">
              <a:solidFill>
                <a:srgbClr val="000000"/>
              </a:solidFill>
            </a:endParaRPr>
          </a:p>
        </p:txBody>
      </p:sp>
      <p:sp>
        <p:nvSpPr>
          <p:cNvPr id="14" name="Freeform 57">
            <a:extLst>
              <a:ext uri="{FF2B5EF4-FFF2-40B4-BE49-F238E27FC236}">
                <a16:creationId xmlns:a16="http://schemas.microsoft.com/office/drawing/2014/main" id="{B817D9AD-5E85-4E85-AC3E-43E24FA91A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580219"/>
            <a:ext cx="3287594" cy="5287256"/>
          </a:xfrm>
          <a:custGeom>
            <a:avLst/>
            <a:gdLst>
              <a:gd name="connsiteX0" fmla="*/ 1504462 w 4383459"/>
              <a:gd name="connsiteY0" fmla="*/ 0 h 5287256"/>
              <a:gd name="connsiteX1" fmla="*/ 4383459 w 4383459"/>
              <a:gd name="connsiteY1" fmla="*/ 2878997 h 5287256"/>
              <a:gd name="connsiteX2" fmla="*/ 3114137 w 4383459"/>
              <a:gd name="connsiteY2" fmla="*/ 5266307 h 5287256"/>
              <a:gd name="connsiteX3" fmla="*/ 3079653 w 4383459"/>
              <a:gd name="connsiteY3" fmla="*/ 5287256 h 5287256"/>
              <a:gd name="connsiteX4" fmla="*/ 0 w 4383459"/>
              <a:gd name="connsiteY4" fmla="*/ 5287256 h 5287256"/>
              <a:gd name="connsiteX5" fmla="*/ 0 w 4383459"/>
              <a:gd name="connsiteY5" fmla="*/ 427769 h 5287256"/>
              <a:gd name="connsiteX6" fmla="*/ 132161 w 4383459"/>
              <a:gd name="connsiteY6" fmla="*/ 347480 h 5287256"/>
              <a:gd name="connsiteX7" fmla="*/ 1504462 w 4383459"/>
              <a:gd name="connsiteY7" fmla="*/ 0 h 5287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83459" h="5287256">
                <a:moveTo>
                  <a:pt x="1504462" y="0"/>
                </a:moveTo>
                <a:cubicBezTo>
                  <a:pt x="3094488" y="0"/>
                  <a:pt x="4383459" y="1288971"/>
                  <a:pt x="4383459" y="2878997"/>
                </a:cubicBezTo>
                <a:cubicBezTo>
                  <a:pt x="4383459" y="3872763"/>
                  <a:pt x="3879955" y="4748930"/>
                  <a:pt x="3114137" y="5266307"/>
                </a:cubicBezTo>
                <a:lnTo>
                  <a:pt x="3079653" y="5287256"/>
                </a:lnTo>
                <a:lnTo>
                  <a:pt x="0" y="5287256"/>
                </a:lnTo>
                <a:lnTo>
                  <a:pt x="0" y="427769"/>
                </a:lnTo>
                <a:lnTo>
                  <a:pt x="132161" y="347480"/>
                </a:lnTo>
                <a:cubicBezTo>
                  <a:pt x="540096" y="125876"/>
                  <a:pt x="1007579" y="0"/>
                  <a:pt x="1504462"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prstClr val="white"/>
              </a:solidFill>
            </a:endParaRPr>
          </a:p>
        </p:txBody>
      </p:sp>
      <p:pic>
        <p:nvPicPr>
          <p:cNvPr id="5" name="Image 4">
            <a:extLst>
              <a:ext uri="{FF2B5EF4-FFF2-40B4-BE49-F238E27FC236}">
                <a16:creationId xmlns:a16="http://schemas.microsoft.com/office/drawing/2014/main" id="{D2F2BD8E-1ABD-4B4B-B8A8-106D6CADF7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388" y="2839040"/>
            <a:ext cx="2372578" cy="2174141"/>
          </a:xfrm>
          <a:prstGeom prst="rect">
            <a:avLst/>
          </a:prstGeom>
        </p:spPr>
      </p:pic>
      <p:sp>
        <p:nvSpPr>
          <p:cNvPr id="16" name="Freeform: Shape 15">
            <a:extLst>
              <a:ext uri="{FF2B5EF4-FFF2-40B4-BE49-F238E27FC236}">
                <a16:creationId xmlns:a16="http://schemas.microsoft.com/office/drawing/2014/main" id="{F0810290-E788-4DE3-B716-DBE58CC6A8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34710" y="37"/>
            <a:ext cx="3138834" cy="3170097"/>
          </a:xfrm>
          <a:custGeom>
            <a:avLst/>
            <a:gdLst>
              <a:gd name="connsiteX0" fmla="*/ 301225 w 4185112"/>
              <a:gd name="connsiteY0" fmla="*/ 0 h 3170097"/>
              <a:gd name="connsiteX1" fmla="*/ 3883887 w 4185112"/>
              <a:gd name="connsiteY1" fmla="*/ 0 h 3170097"/>
              <a:gd name="connsiteX2" fmla="*/ 3932552 w 4185112"/>
              <a:gd name="connsiteY2" fmla="*/ 80105 h 3170097"/>
              <a:gd name="connsiteX3" fmla="*/ 4185112 w 4185112"/>
              <a:gd name="connsiteY3" fmla="*/ 1077541 h 3170097"/>
              <a:gd name="connsiteX4" fmla="*/ 2092556 w 4185112"/>
              <a:gd name="connsiteY4" fmla="*/ 3170097 h 3170097"/>
              <a:gd name="connsiteX5" fmla="*/ 0 w 4185112"/>
              <a:gd name="connsiteY5" fmla="*/ 1077541 h 3170097"/>
              <a:gd name="connsiteX6" fmla="*/ 252561 w 4185112"/>
              <a:gd name="connsiteY6" fmla="*/ 80105 h 317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5112" h="3170097">
                <a:moveTo>
                  <a:pt x="301225" y="0"/>
                </a:moveTo>
                <a:lnTo>
                  <a:pt x="3883887" y="0"/>
                </a:lnTo>
                <a:lnTo>
                  <a:pt x="3932552" y="80105"/>
                </a:lnTo>
                <a:cubicBezTo>
                  <a:pt x="4093621" y="376606"/>
                  <a:pt x="4185112" y="716389"/>
                  <a:pt x="4185112" y="1077541"/>
                </a:cubicBezTo>
                <a:cubicBezTo>
                  <a:pt x="4185112" y="2233228"/>
                  <a:pt x="3248243" y="3170097"/>
                  <a:pt x="2092556" y="3170097"/>
                </a:cubicBezTo>
                <a:cubicBezTo>
                  <a:pt x="936869" y="3170097"/>
                  <a:pt x="0" y="2233228"/>
                  <a:pt x="0" y="1077541"/>
                </a:cubicBezTo>
                <a:cubicBezTo>
                  <a:pt x="0" y="716389"/>
                  <a:pt x="91491" y="376606"/>
                  <a:pt x="252561" y="80105"/>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prstClr val="white"/>
              </a:solidFill>
            </a:endParaRPr>
          </a:p>
        </p:txBody>
      </p:sp>
      <p:pic>
        <p:nvPicPr>
          <p:cNvPr id="11" name="Google Shape;136;p25">
            <a:extLst>
              <a:ext uri="{FF2B5EF4-FFF2-40B4-BE49-F238E27FC236}">
                <a16:creationId xmlns:a16="http://schemas.microsoft.com/office/drawing/2014/main" id="{6B5C6226-67D7-7441-8E8F-0F632C31A96D}"/>
              </a:ext>
            </a:extLst>
          </p:cNvPr>
          <p:cNvPicPr preferRelativeResize="0">
            <a:picLocks/>
          </p:cNvPicPr>
          <p:nvPr/>
        </p:nvPicPr>
        <p:blipFill rotWithShape="1">
          <a:blip r:embed="rId4">
            <a:extLst/>
          </a:blip>
          <a:stretch/>
        </p:blipFill>
        <p:spPr>
          <a:xfrm>
            <a:off x="3923928" y="1007299"/>
            <a:ext cx="2376264" cy="405511"/>
          </a:xfrm>
          <a:prstGeom prst="rect">
            <a:avLst/>
          </a:prstGeom>
          <a:noFill/>
        </p:spPr>
      </p:pic>
    </p:spTree>
    <p:extLst>
      <p:ext uri="{BB962C8B-B14F-4D97-AF65-F5344CB8AC3E}">
        <p14:creationId xmlns:p14="http://schemas.microsoft.com/office/powerpoint/2010/main" val="7714042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1300" y="358108"/>
            <a:ext cx="7881400" cy="849180"/>
          </a:xfrm>
        </p:spPr>
        <p:txBody>
          <a:bodyPr/>
          <a:lstStyle/>
          <a:p>
            <a:r>
              <a:rPr lang="fr-FR" sz="2800" b="1" dirty="0">
                <a:solidFill>
                  <a:srgbClr val="0070C0"/>
                </a:solidFill>
              </a:rPr>
              <a:t>Deux pistes de réflexion</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18</a:t>
            </a:fld>
            <a:endParaRPr lang="fr-FR" dirty="0"/>
          </a:p>
        </p:txBody>
      </p:sp>
      <p:sp>
        <p:nvSpPr>
          <p:cNvPr id="4" name="Espace réservé du texte 3"/>
          <p:cNvSpPr>
            <a:spLocks noGrp="1"/>
          </p:cNvSpPr>
          <p:nvPr>
            <p:ph type="body" sz="quarter" idx="13"/>
          </p:nvPr>
        </p:nvSpPr>
        <p:spPr>
          <a:xfrm>
            <a:off x="827584" y="1230312"/>
            <a:ext cx="7881937" cy="4397375"/>
          </a:xfrm>
        </p:spPr>
        <p:txBody>
          <a:bodyPr/>
          <a:lstStyle/>
          <a:p>
            <a:pPr marL="0" indent="0">
              <a:buNone/>
            </a:pPr>
            <a:r>
              <a:rPr lang="fr-FR" sz="2400" b="1" dirty="0">
                <a:solidFill>
                  <a:srgbClr val="0070C0"/>
                </a:solidFill>
              </a:rPr>
              <a:t>Associer des temps explicitement dédiés </a:t>
            </a:r>
            <a:r>
              <a:rPr lang="fr-FR" sz="2400" dirty="0">
                <a:solidFill>
                  <a:schemeClr val="tx1"/>
                </a:solidFill>
              </a:rPr>
              <a:t>: </a:t>
            </a:r>
          </a:p>
          <a:p>
            <a:pPr>
              <a:buFont typeface="Wingdings" pitchFamily="2" charset="2"/>
              <a:buChar char="Ø"/>
            </a:pPr>
            <a:r>
              <a:rPr lang="fr-FR" sz="2400" b="1" dirty="0">
                <a:solidFill>
                  <a:schemeClr val="tx1"/>
                </a:solidFill>
              </a:rPr>
              <a:t>transmission de connaissances </a:t>
            </a:r>
            <a:r>
              <a:rPr lang="fr-FR" sz="2400" dirty="0">
                <a:solidFill>
                  <a:schemeClr val="tx1"/>
                </a:solidFill>
              </a:rPr>
              <a:t>par le professeur et </a:t>
            </a:r>
            <a:r>
              <a:rPr lang="fr-FR" sz="2400" b="1" dirty="0">
                <a:solidFill>
                  <a:schemeClr val="tx1"/>
                </a:solidFill>
              </a:rPr>
              <a:t>d’écoute active </a:t>
            </a:r>
            <a:r>
              <a:rPr lang="fr-FR" sz="2400" dirty="0">
                <a:solidFill>
                  <a:schemeClr val="tx1"/>
                </a:solidFill>
              </a:rPr>
              <a:t>des élèves</a:t>
            </a:r>
          </a:p>
          <a:p>
            <a:pPr>
              <a:buFont typeface="Wingdings" pitchFamily="2" charset="2"/>
              <a:buChar char="Ø"/>
            </a:pPr>
            <a:r>
              <a:rPr lang="fr-FR" sz="2400" dirty="0">
                <a:solidFill>
                  <a:schemeClr val="tx1"/>
                </a:solidFill>
              </a:rPr>
              <a:t>étude de </a:t>
            </a:r>
            <a:r>
              <a:rPr lang="fr-FR" sz="2400" b="1" dirty="0">
                <a:solidFill>
                  <a:schemeClr val="tx1"/>
                </a:solidFill>
              </a:rPr>
              <a:t>sources</a:t>
            </a:r>
            <a:r>
              <a:rPr lang="fr-FR" sz="2400" dirty="0">
                <a:solidFill>
                  <a:schemeClr val="tx1"/>
                </a:solidFill>
              </a:rPr>
              <a:t>, </a:t>
            </a:r>
            <a:r>
              <a:rPr lang="fr-FR" sz="2400" b="1" dirty="0">
                <a:solidFill>
                  <a:schemeClr val="tx1"/>
                </a:solidFill>
              </a:rPr>
              <a:t>analyse</a:t>
            </a:r>
            <a:r>
              <a:rPr lang="fr-FR" sz="2400" dirty="0">
                <a:solidFill>
                  <a:schemeClr val="tx1"/>
                </a:solidFill>
              </a:rPr>
              <a:t> approfondie et </a:t>
            </a:r>
            <a:r>
              <a:rPr lang="fr-FR" sz="2400" b="1" dirty="0">
                <a:solidFill>
                  <a:schemeClr val="tx1"/>
                </a:solidFill>
              </a:rPr>
              <a:t>critique</a:t>
            </a:r>
            <a:r>
              <a:rPr lang="fr-FR" sz="2400" dirty="0">
                <a:solidFill>
                  <a:schemeClr val="tx1"/>
                </a:solidFill>
              </a:rPr>
              <a:t> de documents variés</a:t>
            </a:r>
          </a:p>
          <a:p>
            <a:pPr marL="0" indent="0">
              <a:buNone/>
            </a:pPr>
            <a:r>
              <a:rPr lang="fr-FR" sz="2400" b="1" dirty="0">
                <a:solidFill>
                  <a:srgbClr val="0070C0"/>
                </a:solidFill>
              </a:rPr>
              <a:t>Repenser le travail de l’élève</a:t>
            </a:r>
          </a:p>
          <a:p>
            <a:pPr>
              <a:buFont typeface="Wingdings" pitchFamily="2" charset="2"/>
              <a:buChar char="Ø"/>
            </a:pPr>
            <a:r>
              <a:rPr lang="fr-FR" sz="2400" dirty="0">
                <a:solidFill>
                  <a:schemeClr val="tx1"/>
                </a:solidFill>
              </a:rPr>
              <a:t>penser le </a:t>
            </a:r>
            <a:r>
              <a:rPr lang="fr-FR" sz="2400" b="1" dirty="0">
                <a:solidFill>
                  <a:schemeClr val="tx1"/>
                </a:solidFill>
              </a:rPr>
              <a:t>travail autonome </a:t>
            </a:r>
            <a:r>
              <a:rPr lang="fr-FR" sz="2400" dirty="0">
                <a:solidFill>
                  <a:schemeClr val="tx1"/>
                </a:solidFill>
              </a:rPr>
              <a:t>de l’élève</a:t>
            </a:r>
          </a:p>
          <a:p>
            <a:pPr>
              <a:buFont typeface="Wingdings" pitchFamily="2" charset="2"/>
              <a:buChar char="Ø"/>
            </a:pPr>
            <a:r>
              <a:rPr lang="fr-FR" sz="2400" dirty="0">
                <a:solidFill>
                  <a:schemeClr val="tx1"/>
                </a:solidFill>
              </a:rPr>
              <a:t>penser le </a:t>
            </a:r>
            <a:r>
              <a:rPr lang="fr-FR" sz="2400" b="1" dirty="0">
                <a:solidFill>
                  <a:schemeClr val="tx1"/>
                </a:solidFill>
              </a:rPr>
              <a:t>travail collaboratif </a:t>
            </a:r>
            <a:r>
              <a:rPr lang="fr-FR" sz="2400" dirty="0">
                <a:solidFill>
                  <a:schemeClr val="tx1"/>
                </a:solidFill>
              </a:rPr>
              <a:t>des élèves</a:t>
            </a:r>
          </a:p>
          <a:p>
            <a:pPr>
              <a:buFont typeface="Wingdings" pitchFamily="2" charset="2"/>
              <a:buChar char="Ø"/>
            </a:pPr>
            <a:r>
              <a:rPr lang="fr-FR" sz="2400" dirty="0">
                <a:solidFill>
                  <a:schemeClr val="tx1"/>
                </a:solidFill>
              </a:rPr>
              <a:t>penser le </a:t>
            </a:r>
            <a:r>
              <a:rPr lang="fr-FR" sz="2400" b="1" dirty="0">
                <a:solidFill>
                  <a:schemeClr val="tx1"/>
                </a:solidFill>
              </a:rPr>
              <a:t>travail à distance </a:t>
            </a:r>
            <a:r>
              <a:rPr lang="fr-FR" sz="2400" dirty="0">
                <a:solidFill>
                  <a:schemeClr val="tx1"/>
                </a:solidFill>
              </a:rPr>
              <a:t>(classes inversées, mise en ligne dossier documentaire, corrections en ligne…)</a:t>
            </a:r>
          </a:p>
          <a:p>
            <a:endParaRPr lang="fr-FR" sz="2400" dirty="0"/>
          </a:p>
        </p:txBody>
      </p:sp>
    </p:spTree>
    <p:extLst>
      <p:ext uri="{BB962C8B-B14F-4D97-AF65-F5344CB8AC3E}">
        <p14:creationId xmlns:p14="http://schemas.microsoft.com/office/powerpoint/2010/main" val="19157866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33"/>
          <p:cNvSpPr txBox="1">
            <a:spLocks noGrp="1"/>
          </p:cNvSpPr>
          <p:nvPr>
            <p:ph type="title"/>
          </p:nvPr>
        </p:nvSpPr>
        <p:spPr>
          <a:xfrm>
            <a:off x="121929" y="1889803"/>
            <a:ext cx="2289831" cy="3450887"/>
          </a:xfrm>
          <a:prstGeom prst="rect">
            <a:avLst/>
          </a:prstGeom>
          <a:noFill/>
          <a:ln>
            <a:noFill/>
          </a:ln>
        </p:spPr>
        <p:txBody>
          <a:bodyPr spcFirstLastPara="1" wrap="square" lIns="68575" tIns="34275" rIns="68575" bIns="34275" anchor="ctr" anchorCtr="0">
            <a:noAutofit/>
          </a:bodyPr>
          <a:lstStyle/>
          <a:p>
            <a:pPr algn="l">
              <a:lnSpc>
                <a:spcPct val="90000"/>
              </a:lnSpc>
              <a:spcBef>
                <a:spcPts val="0"/>
              </a:spcBef>
              <a:buClr>
                <a:srgbClr val="FFFFFF"/>
              </a:buClr>
              <a:buSzPts val="2700"/>
            </a:pPr>
            <a:r>
              <a:rPr lang="fr-FR" sz="2000" b="1" dirty="0">
                <a:latin typeface="EB Garamond"/>
                <a:ea typeface="EB Garamond"/>
                <a:cs typeface="EB Garamond"/>
                <a:sym typeface="EB Garamond"/>
              </a:rPr>
              <a:t>Un moment dédié pour poser les enjeux :</a:t>
            </a:r>
            <a:br>
              <a:rPr lang="fr-FR" sz="2000" b="1" dirty="0">
                <a:latin typeface="EB Garamond"/>
                <a:ea typeface="EB Garamond"/>
                <a:cs typeface="EB Garamond"/>
                <a:sym typeface="EB Garamond"/>
              </a:rPr>
            </a:br>
            <a:r>
              <a:rPr lang="fr-FR" sz="2000" b="1" dirty="0">
                <a:latin typeface="EB Garamond"/>
                <a:ea typeface="EB Garamond"/>
                <a:cs typeface="EB Garamond"/>
                <a:sym typeface="EB Garamond"/>
              </a:rPr>
              <a:t>l’introduction du programme de seconde</a:t>
            </a:r>
            <a:endParaRPr sz="2000" b="1" dirty="0">
              <a:latin typeface="EB Garamond"/>
              <a:ea typeface="EB Garamond"/>
              <a:cs typeface="EB Garamond"/>
              <a:sym typeface="EB Garamond"/>
            </a:endParaRPr>
          </a:p>
        </p:txBody>
      </p:sp>
      <p:sp>
        <p:nvSpPr>
          <p:cNvPr id="199" name="Google Shape;199;p33"/>
          <p:cNvSpPr txBox="1">
            <a:spLocks noGrp="1"/>
          </p:cNvSpPr>
          <p:nvPr>
            <p:ph type="body" idx="1"/>
          </p:nvPr>
        </p:nvSpPr>
        <p:spPr>
          <a:xfrm>
            <a:off x="2555776" y="2564904"/>
            <a:ext cx="6588224" cy="2775786"/>
          </a:xfrm>
          <a:prstGeom prst="rect">
            <a:avLst/>
          </a:prstGeom>
          <a:noFill/>
          <a:ln>
            <a:noFill/>
          </a:ln>
        </p:spPr>
        <p:txBody>
          <a:bodyPr spcFirstLastPara="1" wrap="square" lIns="68575" tIns="34275" rIns="68575" bIns="34275" anchor="ctr" anchorCtr="0">
            <a:noAutofit/>
          </a:bodyPr>
          <a:lstStyle/>
          <a:p>
            <a:pPr marL="0" indent="0">
              <a:lnSpc>
                <a:spcPct val="90000"/>
              </a:lnSpc>
              <a:spcBef>
                <a:spcPts val="0"/>
              </a:spcBef>
              <a:buClr>
                <a:srgbClr val="000000"/>
              </a:buClr>
              <a:buSzPts val="1800"/>
              <a:buNone/>
            </a:pPr>
            <a:r>
              <a:rPr lang="fr" sz="1600" b="1" dirty="0">
                <a:solidFill>
                  <a:srgbClr val="0070C0"/>
                </a:solidFill>
                <a:latin typeface="Arial" panose="020B0604020202020204" pitchFamily="34" charset="0"/>
                <a:ea typeface="EB Garamond"/>
                <a:cs typeface="Arial" panose="020B0604020202020204" pitchFamily="34" charset="0"/>
                <a:sym typeface="EB Garamond"/>
              </a:rPr>
              <a:t>Trois objectifs majeurs </a:t>
            </a:r>
            <a:r>
              <a:rPr lang="fr" sz="1600" dirty="0">
                <a:solidFill>
                  <a:srgbClr val="0070C0"/>
                </a:solidFill>
                <a:latin typeface="Arial" panose="020B0604020202020204" pitchFamily="34" charset="0"/>
                <a:ea typeface="EB Garamond"/>
                <a:cs typeface="Arial" panose="020B0604020202020204" pitchFamily="34" charset="0"/>
                <a:sym typeface="EB Garamond"/>
              </a:rPr>
              <a:t>:</a:t>
            </a:r>
          </a:p>
          <a:p>
            <a:pPr marL="0" indent="0">
              <a:lnSpc>
                <a:spcPct val="90000"/>
              </a:lnSpc>
              <a:spcBef>
                <a:spcPts val="0"/>
              </a:spcBef>
              <a:buClr>
                <a:srgbClr val="000000"/>
              </a:buClr>
              <a:buSzPts val="1800"/>
              <a:buNone/>
            </a:pPr>
            <a:r>
              <a:rPr lang="fr" sz="1600" dirty="0">
                <a:solidFill>
                  <a:srgbClr val="000000"/>
                </a:solidFill>
                <a:latin typeface="Arial" panose="020B0604020202020204" pitchFamily="34" charset="0"/>
                <a:ea typeface="EB Garamond"/>
                <a:cs typeface="Arial" panose="020B0604020202020204" pitchFamily="34" charset="0"/>
                <a:sym typeface="EB Garamond"/>
              </a:rPr>
              <a:t> </a:t>
            </a:r>
            <a:endParaRPr sz="1600" dirty="0">
              <a:solidFill>
                <a:srgbClr val="000000"/>
              </a:solidFill>
              <a:latin typeface="Arial" panose="020B0604020202020204" pitchFamily="34" charset="0"/>
              <a:ea typeface="EB Garamond"/>
              <a:cs typeface="Arial" panose="020B0604020202020204" pitchFamily="34" charset="0"/>
              <a:sym typeface="EB Garamond"/>
            </a:endParaRPr>
          </a:p>
          <a:p>
            <a:pPr>
              <a:lnSpc>
                <a:spcPct val="90000"/>
              </a:lnSpc>
              <a:spcBef>
                <a:spcPts val="0"/>
              </a:spcBef>
              <a:buClr>
                <a:srgbClr val="000000"/>
              </a:buClr>
              <a:buSzPts val="1800"/>
              <a:buFont typeface="Wingdings" pitchFamily="2" charset="2"/>
              <a:buChar char="Ø"/>
            </a:pPr>
            <a:r>
              <a:rPr lang="fr" sz="1600" dirty="0">
                <a:solidFill>
                  <a:srgbClr val="000000"/>
                </a:solidFill>
                <a:latin typeface="Arial" panose="020B0604020202020204" pitchFamily="34" charset="0"/>
                <a:ea typeface="EB Garamond"/>
                <a:cs typeface="Arial" panose="020B0604020202020204" pitchFamily="34" charset="0"/>
                <a:sym typeface="EB Garamond"/>
              </a:rPr>
              <a:t>pour </a:t>
            </a:r>
            <a:r>
              <a:rPr lang="fr" sz="1600" b="1" dirty="0">
                <a:solidFill>
                  <a:srgbClr val="000000"/>
                </a:solidFill>
                <a:latin typeface="Arial" panose="020B0604020202020204" pitchFamily="34" charset="0"/>
                <a:ea typeface="EB Garamond"/>
                <a:cs typeface="Arial" panose="020B0604020202020204" pitchFamily="34" charset="0"/>
                <a:sym typeface="EB Garamond"/>
              </a:rPr>
              <a:t>fixer la périodisation </a:t>
            </a:r>
            <a:r>
              <a:rPr lang="fr" sz="1600" dirty="0">
                <a:solidFill>
                  <a:srgbClr val="000000"/>
                </a:solidFill>
                <a:latin typeface="Arial" panose="020B0604020202020204" pitchFamily="34" charset="0"/>
                <a:ea typeface="EB Garamond"/>
                <a:cs typeface="Arial" panose="020B0604020202020204" pitchFamily="34" charset="0"/>
                <a:sym typeface="EB Garamond"/>
              </a:rPr>
              <a:t>pour l’étude du programme ( 2000 ans)</a:t>
            </a:r>
            <a:endParaRPr sz="1600" dirty="0">
              <a:solidFill>
                <a:srgbClr val="000000"/>
              </a:solidFill>
              <a:latin typeface="Arial" panose="020B0604020202020204" pitchFamily="34" charset="0"/>
              <a:ea typeface="EB Garamond"/>
              <a:cs typeface="Arial" panose="020B0604020202020204" pitchFamily="34" charset="0"/>
              <a:sym typeface="EB Garamond"/>
            </a:endParaRPr>
          </a:p>
          <a:p>
            <a:pPr algn="just">
              <a:lnSpc>
                <a:spcPct val="90000"/>
              </a:lnSpc>
              <a:spcBef>
                <a:spcPts val="0"/>
              </a:spcBef>
              <a:buClr>
                <a:srgbClr val="000000"/>
              </a:buClr>
              <a:buSzPts val="1800"/>
              <a:buFont typeface="Wingdings" pitchFamily="2" charset="2"/>
              <a:buChar char="Ø"/>
            </a:pPr>
            <a:r>
              <a:rPr lang="fr" sz="1600" dirty="0">
                <a:solidFill>
                  <a:srgbClr val="000000"/>
                </a:solidFill>
                <a:latin typeface="Arial" panose="020B0604020202020204" pitchFamily="34" charset="0"/>
                <a:ea typeface="EB Garamond"/>
                <a:cs typeface="Arial" panose="020B0604020202020204" pitchFamily="34" charset="0"/>
                <a:sym typeface="EB Garamond"/>
              </a:rPr>
              <a:t>Faire réfléchir sur la périodisation; </a:t>
            </a:r>
            <a:r>
              <a:rPr lang="fr-FR" sz="1600" dirty="0">
                <a:latin typeface="Arial" panose="020B0604020202020204" pitchFamily="34" charset="0"/>
                <a:cs typeface="Arial" panose="020B0604020202020204" pitchFamily="34" charset="0"/>
              </a:rPr>
              <a:t>Construire une réflexion sur les </a:t>
            </a:r>
            <a:r>
              <a:rPr lang="fr-FR" sz="1600" b="1" dirty="0">
                <a:latin typeface="Arial" panose="020B0604020202020204" pitchFamily="34" charset="0"/>
                <a:cs typeface="Arial" panose="020B0604020202020204" pitchFamily="34" charset="0"/>
              </a:rPr>
              <a:t>diverses temporalités </a:t>
            </a:r>
            <a:r>
              <a:rPr lang="fr-FR" sz="1600" dirty="0">
                <a:latin typeface="Arial" panose="020B0604020202020204" pitchFamily="34" charset="0"/>
                <a:cs typeface="Arial" panose="020B0604020202020204" pitchFamily="34" charset="0"/>
              </a:rPr>
              <a:t>de l’histoire (périodes, découpages, rythmes)</a:t>
            </a:r>
          </a:p>
          <a:p>
            <a:pPr algn="just">
              <a:lnSpc>
                <a:spcPct val="90000"/>
              </a:lnSpc>
              <a:spcBef>
                <a:spcPts val="0"/>
              </a:spcBef>
              <a:buClr>
                <a:srgbClr val="000000"/>
              </a:buClr>
              <a:buSzPts val="1800"/>
              <a:buFont typeface="Wingdings" pitchFamily="2" charset="2"/>
              <a:buChar char="Ø"/>
            </a:pPr>
            <a:r>
              <a:rPr lang="fr-FR" sz="1600" dirty="0">
                <a:latin typeface="Arial" panose="020B0604020202020204" pitchFamily="34" charset="0"/>
                <a:cs typeface="Arial" panose="020B0604020202020204" pitchFamily="34" charset="0"/>
              </a:rPr>
              <a:t>Discuter des </a:t>
            </a:r>
            <a:r>
              <a:rPr lang="fr-FR" sz="1600" b="1" dirty="0">
                <a:latin typeface="Arial" panose="020B0604020202020204" pitchFamily="34" charset="0"/>
                <a:cs typeface="Arial" panose="020B0604020202020204" pitchFamily="34" charset="0"/>
              </a:rPr>
              <a:t>choix opérés par les historiens </a:t>
            </a:r>
            <a:r>
              <a:rPr lang="fr-FR" sz="1600" dirty="0">
                <a:latin typeface="Arial" panose="020B0604020202020204" pitchFamily="34" charset="0"/>
                <a:cs typeface="Arial" panose="020B0604020202020204" pitchFamily="34" charset="0"/>
              </a:rPr>
              <a:t>pour périodiser</a:t>
            </a:r>
          </a:p>
          <a:p>
            <a:pPr marL="0" indent="0" algn="just">
              <a:lnSpc>
                <a:spcPct val="90000"/>
              </a:lnSpc>
              <a:spcBef>
                <a:spcPts val="0"/>
              </a:spcBef>
              <a:buClr>
                <a:srgbClr val="000000"/>
              </a:buClr>
              <a:buSzPts val="1800"/>
              <a:buNone/>
            </a:pPr>
            <a:endParaRPr lang="fr" sz="1600" dirty="0">
              <a:solidFill>
                <a:srgbClr val="000000"/>
              </a:solidFill>
              <a:latin typeface="Arial" panose="020B0604020202020204" pitchFamily="34" charset="0"/>
              <a:ea typeface="EB Garamond"/>
              <a:cs typeface="Arial" panose="020B0604020202020204" pitchFamily="34" charset="0"/>
              <a:sym typeface="EB Garamond"/>
            </a:endParaRPr>
          </a:p>
          <a:p>
            <a:pPr marL="0" indent="0" algn="just">
              <a:lnSpc>
                <a:spcPct val="90000"/>
              </a:lnSpc>
              <a:spcBef>
                <a:spcPts val="0"/>
              </a:spcBef>
              <a:buClr>
                <a:srgbClr val="000000"/>
              </a:buClr>
              <a:buSzPts val="1800"/>
              <a:buNone/>
            </a:pPr>
            <a:r>
              <a:rPr lang="fr" sz="1600" b="1" dirty="0">
                <a:solidFill>
                  <a:srgbClr val="0070C0"/>
                </a:solidFill>
                <a:latin typeface="Arial" panose="020B0604020202020204" pitchFamily="34" charset="0"/>
                <a:ea typeface="EB Garamond"/>
                <a:cs typeface="Arial" panose="020B0604020202020204" pitchFamily="34" charset="0"/>
                <a:sym typeface="EB Garamond"/>
              </a:rPr>
              <a:t>Beaucoup de possibilités d’exercices </a:t>
            </a:r>
            <a:r>
              <a:rPr lang="fr" sz="1600" dirty="0">
                <a:solidFill>
                  <a:srgbClr val="0070C0"/>
                </a:solidFill>
                <a:latin typeface="Arial" panose="020B0604020202020204" pitchFamily="34" charset="0"/>
                <a:ea typeface="EB Garamond"/>
                <a:cs typeface="Arial" panose="020B0604020202020204" pitchFamily="34" charset="0"/>
                <a:sym typeface="EB Garamond"/>
              </a:rPr>
              <a:t>:</a:t>
            </a:r>
          </a:p>
          <a:p>
            <a:pPr>
              <a:lnSpc>
                <a:spcPct val="115000"/>
              </a:lnSpc>
              <a:spcBef>
                <a:spcPts val="0"/>
              </a:spcBef>
              <a:buClr>
                <a:srgbClr val="000000"/>
              </a:buClr>
              <a:buSzPts val="1800"/>
              <a:buFont typeface="Wingdings" pitchFamily="2" charset="2"/>
              <a:buChar char="Ø"/>
            </a:pPr>
            <a:r>
              <a:rPr lang="fr" sz="1600" dirty="0">
                <a:solidFill>
                  <a:srgbClr val="000000"/>
                </a:solidFill>
                <a:latin typeface="Arial" panose="020B0604020202020204" pitchFamily="34" charset="0"/>
                <a:ea typeface="EB Garamond"/>
                <a:cs typeface="Arial" panose="020B0604020202020204" pitchFamily="34" charset="0"/>
                <a:sym typeface="EB Garamond"/>
              </a:rPr>
              <a:t>comparer avec le découpage chronologique adopté dans un autre pays.</a:t>
            </a:r>
            <a:endParaRPr sz="1600" dirty="0">
              <a:solidFill>
                <a:srgbClr val="000000"/>
              </a:solidFill>
              <a:latin typeface="Arial" panose="020B0604020202020204" pitchFamily="34" charset="0"/>
              <a:ea typeface="EB Garamond"/>
              <a:cs typeface="Arial" panose="020B0604020202020204" pitchFamily="34" charset="0"/>
              <a:sym typeface="EB Garamond"/>
            </a:endParaRPr>
          </a:p>
          <a:p>
            <a:pPr>
              <a:lnSpc>
                <a:spcPct val="115000"/>
              </a:lnSpc>
              <a:spcBef>
                <a:spcPts val="0"/>
              </a:spcBef>
              <a:buClr>
                <a:srgbClr val="000000"/>
              </a:buClr>
              <a:buSzPts val="1800"/>
              <a:buFont typeface="Wingdings" pitchFamily="2" charset="2"/>
              <a:buChar char="Ø"/>
            </a:pPr>
            <a:r>
              <a:rPr lang="fr-FR" sz="1600" dirty="0">
                <a:solidFill>
                  <a:srgbClr val="000000"/>
                </a:solidFill>
                <a:latin typeface="Arial" panose="020B0604020202020204" pitchFamily="34" charset="0"/>
                <a:ea typeface="EB Garamond"/>
                <a:cs typeface="Arial" panose="020B0604020202020204" pitchFamily="34" charset="0"/>
                <a:sym typeface="EB Garamond"/>
              </a:rPr>
              <a:t>F</a:t>
            </a:r>
            <a:r>
              <a:rPr lang="fr" sz="1600" dirty="0">
                <a:solidFill>
                  <a:srgbClr val="000000"/>
                </a:solidFill>
                <a:latin typeface="Arial" panose="020B0604020202020204" pitchFamily="34" charset="0"/>
                <a:ea typeface="EB Garamond"/>
                <a:cs typeface="Arial" panose="020B0604020202020204" pitchFamily="34" charset="0"/>
                <a:sym typeface="EB Garamond"/>
              </a:rPr>
              <a:t>aire réaliser  une frise chronologique numérique sur l’année</a:t>
            </a:r>
          </a:p>
          <a:p>
            <a:pPr>
              <a:lnSpc>
                <a:spcPct val="115000"/>
              </a:lnSpc>
              <a:spcBef>
                <a:spcPts val="0"/>
              </a:spcBef>
              <a:buClr>
                <a:srgbClr val="000000"/>
              </a:buClr>
              <a:buSzPts val="1800"/>
              <a:buFont typeface="Wingdings" pitchFamily="2" charset="2"/>
              <a:buChar char="Ø"/>
            </a:pPr>
            <a:r>
              <a:rPr lang="fr-FR" sz="1600" dirty="0">
                <a:latin typeface="Arial" panose="020B0604020202020204" pitchFamily="34" charset="0"/>
                <a:cs typeface="Arial" panose="020B0604020202020204" pitchFamily="34" charset="0"/>
              </a:rPr>
              <a:t>mettre en relation les </a:t>
            </a:r>
            <a:r>
              <a:rPr lang="fr-FR" sz="1600" b="1" dirty="0">
                <a:latin typeface="Arial" panose="020B0604020202020204" pitchFamily="34" charset="0"/>
                <a:cs typeface="Arial" panose="020B0604020202020204" pitchFamily="34" charset="0"/>
              </a:rPr>
              <a:t>question</a:t>
            </a:r>
            <a:r>
              <a:rPr lang="fr-FR" sz="1600" dirty="0">
                <a:latin typeface="Arial" panose="020B0604020202020204" pitchFamily="34" charset="0"/>
                <a:cs typeface="Arial" panose="020B0604020202020204" pitchFamily="34" charset="0"/>
              </a:rPr>
              <a:t>s que l’on se pose et les choix chronologiques</a:t>
            </a:r>
          </a:p>
          <a:p>
            <a:pPr>
              <a:lnSpc>
                <a:spcPct val="115000"/>
              </a:lnSpc>
              <a:spcBef>
                <a:spcPts val="0"/>
              </a:spcBef>
              <a:buClr>
                <a:srgbClr val="000000"/>
              </a:buClr>
              <a:buSzPts val="1800"/>
              <a:buFont typeface="Wingdings" pitchFamily="2" charset="2"/>
              <a:buChar char="Ø"/>
            </a:pPr>
            <a:endParaRPr sz="1800" dirty="0">
              <a:solidFill>
                <a:srgbClr val="000000"/>
              </a:solidFill>
              <a:latin typeface="EB Garamond"/>
              <a:ea typeface="EB Garamond"/>
              <a:cs typeface="EB Garamond"/>
              <a:sym typeface="EB Garamond"/>
            </a:endParaRPr>
          </a:p>
        </p:txBody>
      </p:sp>
      <p:sp>
        <p:nvSpPr>
          <p:cNvPr id="200" name="Google Shape;200;p33"/>
          <p:cNvSpPr txBox="1"/>
          <p:nvPr/>
        </p:nvSpPr>
        <p:spPr>
          <a:xfrm>
            <a:off x="400624" y="5661248"/>
            <a:ext cx="8342750" cy="1346100"/>
          </a:xfrm>
          <a:prstGeom prst="rect">
            <a:avLst/>
          </a:prstGeom>
          <a:noFill/>
          <a:ln>
            <a:noFill/>
          </a:ln>
        </p:spPr>
        <p:txBody>
          <a:bodyPr spcFirstLastPara="1" wrap="square" lIns="91425" tIns="91425" rIns="91425" bIns="91425" anchor="t" anchorCtr="0">
            <a:noAutofit/>
          </a:bodyPr>
          <a:lstStyle/>
          <a:p>
            <a:pPr>
              <a:buClr>
                <a:schemeClr val="dk1"/>
              </a:buClr>
              <a:buSzPts val="1100"/>
            </a:pPr>
            <a:r>
              <a:rPr lang="fr" b="1" dirty="0">
                <a:latin typeface="EB Garamond"/>
                <a:ea typeface="EB Garamond"/>
                <a:cs typeface="EB Garamond"/>
                <a:sym typeface="EB Garamond"/>
              </a:rPr>
              <a:t>“</a:t>
            </a:r>
            <a:r>
              <a:rPr lang="fr" sz="1600" b="1" dirty="0">
                <a:latin typeface="EB Garamond"/>
                <a:ea typeface="EB Garamond"/>
                <a:cs typeface="EB Garamond"/>
                <a:sym typeface="EB Garamond"/>
              </a:rPr>
              <a:t>Le but n’est pas de </a:t>
            </a:r>
            <a:r>
              <a:rPr lang="fr-FR" sz="1600" b="1" dirty="0">
                <a:latin typeface="EB Garamond"/>
                <a:ea typeface="EB Garamond"/>
                <a:cs typeface="EB Garamond"/>
                <a:sym typeface="EB Garamond"/>
              </a:rPr>
              <a:t>réaliser</a:t>
            </a:r>
            <a:r>
              <a:rPr lang="fr" sz="1600" b="1" dirty="0">
                <a:latin typeface="EB Garamond"/>
                <a:ea typeface="EB Garamond"/>
                <a:cs typeface="EB Garamond"/>
                <a:sym typeface="EB Garamond"/>
              </a:rPr>
              <a:t> un inventaire mais d’introduire l’</a:t>
            </a:r>
            <a:r>
              <a:rPr lang="fr-FR" sz="1600" b="1" dirty="0">
                <a:latin typeface="EB Garamond"/>
                <a:ea typeface="EB Garamond"/>
                <a:cs typeface="EB Garamond"/>
                <a:sym typeface="EB Garamond"/>
              </a:rPr>
              <a:t>idée</a:t>
            </a:r>
            <a:r>
              <a:rPr lang="fr" sz="1600" b="1" dirty="0">
                <a:latin typeface="EB Garamond"/>
                <a:ea typeface="EB Garamond"/>
                <a:cs typeface="EB Garamond"/>
                <a:sym typeface="EB Garamond"/>
              </a:rPr>
              <a:t> que le temps a </a:t>
            </a:r>
            <a:r>
              <a:rPr lang="fr-FR" sz="1600" b="1" dirty="0">
                <a:latin typeface="EB Garamond"/>
                <a:ea typeface="EB Garamond"/>
                <a:cs typeface="EB Garamond"/>
                <a:sym typeface="EB Garamond"/>
              </a:rPr>
              <a:t>lui-même</a:t>
            </a:r>
            <a:r>
              <a:rPr lang="fr" sz="1600" b="1" dirty="0">
                <a:latin typeface="EB Garamond"/>
                <a:ea typeface="EB Garamond"/>
                <a:cs typeface="EB Garamond"/>
                <a:sym typeface="EB Garamond"/>
              </a:rPr>
              <a:t> une histoire et que cette histoire a </a:t>
            </a:r>
            <a:r>
              <a:rPr lang="fr-FR" sz="1600" b="1" dirty="0">
                <a:latin typeface="EB Garamond"/>
                <a:ea typeface="EB Garamond"/>
                <a:cs typeface="EB Garamond"/>
                <a:sym typeface="EB Garamond"/>
              </a:rPr>
              <a:t>été</a:t>
            </a:r>
            <a:r>
              <a:rPr lang="fr" sz="1600" b="1" dirty="0">
                <a:latin typeface="EB Garamond"/>
                <a:ea typeface="EB Garamond"/>
                <a:cs typeface="EB Garamond"/>
                <a:sym typeface="EB Garamond"/>
              </a:rPr>
              <a:t>́ soumise à des </a:t>
            </a:r>
            <a:r>
              <a:rPr lang="fr-FR" sz="1600" b="1" dirty="0">
                <a:latin typeface="EB Garamond"/>
                <a:ea typeface="EB Garamond"/>
                <a:cs typeface="EB Garamond"/>
                <a:sym typeface="EB Garamond"/>
              </a:rPr>
              <a:t>évolutions</a:t>
            </a:r>
            <a:r>
              <a:rPr lang="fr" sz="1600" b="1" dirty="0">
                <a:latin typeface="EB Garamond"/>
                <a:ea typeface="EB Garamond"/>
                <a:cs typeface="EB Garamond"/>
                <a:sym typeface="EB Garamond"/>
              </a:rPr>
              <a:t>, dans le temps et dans l’espace.”</a:t>
            </a:r>
            <a:endParaRPr sz="1600" b="1" dirty="0">
              <a:latin typeface="EB Garamond"/>
              <a:ea typeface="EB Garamond"/>
              <a:cs typeface="EB Garamond"/>
              <a:sym typeface="EB Garamond"/>
            </a:endParaRPr>
          </a:p>
          <a:p>
            <a:pPr>
              <a:buClr>
                <a:schemeClr val="dk1"/>
              </a:buClr>
              <a:buSzPts val="1100"/>
            </a:pPr>
            <a:r>
              <a:rPr lang="fr" sz="1600" dirty="0">
                <a:latin typeface="Corbel"/>
                <a:ea typeface="Corbel"/>
                <a:cs typeface="Corbel"/>
                <a:sym typeface="Corbel"/>
              </a:rPr>
              <a:t>										</a:t>
            </a:r>
            <a:endParaRPr sz="1600" dirty="0">
              <a:latin typeface="Corbel"/>
              <a:ea typeface="Corbel"/>
              <a:cs typeface="Corbel"/>
              <a:sym typeface="Corbel"/>
            </a:endParaRPr>
          </a:p>
          <a:p>
            <a:endParaRPr dirty="0">
              <a:latin typeface="Corbel"/>
              <a:ea typeface="Corbel"/>
              <a:cs typeface="Corbel"/>
              <a:sym typeface="Corbel"/>
            </a:endParaRPr>
          </a:p>
        </p:txBody>
      </p:sp>
      <p:sp>
        <p:nvSpPr>
          <p:cNvPr id="5" name="Titre 1">
            <a:extLst>
              <a:ext uri="{FF2B5EF4-FFF2-40B4-BE49-F238E27FC236}">
                <a16:creationId xmlns:a16="http://schemas.microsoft.com/office/drawing/2014/main" id="{C3B8BA77-DFAF-8442-9004-089A41D28868}"/>
              </a:ext>
            </a:extLst>
          </p:cNvPr>
          <p:cNvSpPr txBox="1">
            <a:spLocks/>
          </p:cNvSpPr>
          <p:nvPr/>
        </p:nvSpPr>
        <p:spPr>
          <a:xfrm>
            <a:off x="477220" y="116632"/>
            <a:ext cx="7881400" cy="632774"/>
          </a:xfrm>
          <a:prstGeom prst="rect">
            <a:avLst/>
          </a:prstGeom>
        </p:spPr>
        <p:txBody>
          <a:bodyPr/>
          <a:lstStyle>
            <a:lvl1pPr algn="ctr" defTabSz="914400" rtl="0" eaLnBrk="1" latinLnBrk="0" hangingPunct="1">
              <a:spcBef>
                <a:spcPct val="0"/>
              </a:spcBef>
              <a:buNone/>
              <a:defRPr sz="4400" kern="1200">
                <a:solidFill>
                  <a:schemeClr val="tx1"/>
                </a:solidFill>
                <a:latin typeface="Roboto Light" charset="0"/>
                <a:ea typeface="+mj-ea"/>
                <a:cs typeface="+mj-cs"/>
              </a:defRPr>
            </a:lvl1pPr>
          </a:lstStyle>
          <a:p>
            <a:r>
              <a:rPr lang="fr-FR" sz="2800" b="1" dirty="0">
                <a:solidFill>
                  <a:srgbClr val="0070C0"/>
                </a:solidFill>
              </a:rPr>
              <a:t>Le travail sur la chronologie</a:t>
            </a:r>
          </a:p>
        </p:txBody>
      </p:sp>
      <p:sp>
        <p:nvSpPr>
          <p:cNvPr id="2" name="Rectangle 1">
            <a:extLst>
              <a:ext uri="{FF2B5EF4-FFF2-40B4-BE49-F238E27FC236}">
                <a16:creationId xmlns:a16="http://schemas.microsoft.com/office/drawing/2014/main" id="{CF89FA96-D56B-8646-9B2F-190BEED2AD4C}"/>
              </a:ext>
            </a:extLst>
          </p:cNvPr>
          <p:cNvSpPr/>
          <p:nvPr/>
        </p:nvSpPr>
        <p:spPr>
          <a:xfrm>
            <a:off x="243019" y="713593"/>
            <a:ext cx="8657961" cy="646331"/>
          </a:xfrm>
          <a:prstGeom prst="rect">
            <a:avLst/>
          </a:prstGeom>
        </p:spPr>
        <p:txBody>
          <a:bodyPr wrap="square">
            <a:spAutoFit/>
          </a:bodyPr>
          <a:lstStyle/>
          <a:p>
            <a:r>
              <a:rPr lang="fr-FR" dirty="0"/>
              <a:t>«</a:t>
            </a:r>
            <a:r>
              <a:rPr lang="fr-FR" i="1" dirty="0"/>
              <a:t> Qu’est-ce que le temps? Si personne ne me le demande je le sais; mais si on me le demande et que je veuille l’expliquer, je ne le sais plus »</a:t>
            </a:r>
            <a:r>
              <a:rPr lang="fr-FR" dirty="0"/>
              <a:t> Saint Augustin</a:t>
            </a:r>
          </a:p>
        </p:txBody>
      </p:sp>
    </p:spTree>
    <p:extLst>
      <p:ext uri="{BB962C8B-B14F-4D97-AF65-F5344CB8AC3E}">
        <p14:creationId xmlns:p14="http://schemas.microsoft.com/office/powerpoint/2010/main" val="2894233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404664"/>
            <a:ext cx="8507288" cy="1012974"/>
          </a:xfrm>
        </p:spPr>
        <p:txBody>
          <a:bodyPr/>
          <a:lstStyle/>
          <a:p>
            <a:r>
              <a:rPr lang="fr-FR" sz="2800" b="1" dirty="0"/>
              <a:t>Finalités de l’enseignement de l’histoire au lycée</a:t>
            </a:r>
          </a:p>
        </p:txBody>
      </p:sp>
      <p:sp>
        <p:nvSpPr>
          <p:cNvPr id="3" name="Espace réservé du contenu 2"/>
          <p:cNvSpPr>
            <a:spLocks noGrp="1"/>
          </p:cNvSpPr>
          <p:nvPr>
            <p:ph idx="1"/>
          </p:nvPr>
        </p:nvSpPr>
        <p:spPr>
          <a:xfrm>
            <a:off x="457200" y="980729"/>
            <a:ext cx="8229600" cy="5145438"/>
          </a:xfrm>
        </p:spPr>
        <p:txBody>
          <a:bodyPr/>
          <a:lstStyle/>
          <a:p>
            <a:r>
              <a:rPr lang="fr-FR" sz="2000" dirty="0"/>
              <a:t>La construction d’une </a:t>
            </a:r>
            <a:r>
              <a:rPr lang="fr-FR" sz="2000" b="1" dirty="0"/>
              <a:t>réflexion sur le temps</a:t>
            </a:r>
          </a:p>
          <a:p>
            <a:r>
              <a:rPr lang="fr-FR" sz="2000" dirty="0"/>
              <a:t>Savoir </a:t>
            </a:r>
            <a:r>
              <a:rPr lang="fr-FR" sz="2000" b="1" dirty="0"/>
              <a:t>contextualiser les faits</a:t>
            </a:r>
          </a:p>
          <a:p>
            <a:pPr marL="0" indent="0">
              <a:buNone/>
            </a:pPr>
            <a:endParaRPr lang="fr-FR" sz="2000" b="1" dirty="0"/>
          </a:p>
          <a:p>
            <a:r>
              <a:rPr lang="fr-FR" sz="2000" dirty="0"/>
              <a:t>Le développement d’une </a:t>
            </a:r>
            <a:r>
              <a:rPr lang="fr-FR" sz="2000" b="1" dirty="0"/>
              <a:t>réflexion sur les sources </a:t>
            </a:r>
            <a:r>
              <a:rPr lang="fr-FR" sz="2000" dirty="0"/>
              <a:t>: comprendre comment s’écrit l’histoire, développer son esprit critique</a:t>
            </a:r>
          </a:p>
          <a:p>
            <a:r>
              <a:rPr lang="fr-FR" sz="2000" dirty="0"/>
              <a:t>S’initier au </a:t>
            </a:r>
            <a:r>
              <a:rPr lang="fr-FR" sz="2000" b="1" dirty="0"/>
              <a:t>raisonnement historique</a:t>
            </a:r>
          </a:p>
          <a:p>
            <a:pPr marL="0" indent="0">
              <a:buNone/>
            </a:pPr>
            <a:endParaRPr lang="fr-FR" sz="2000" dirty="0"/>
          </a:p>
          <a:p>
            <a:r>
              <a:rPr lang="fr-FR" sz="2000" dirty="0"/>
              <a:t>Prendre conscience de son </a:t>
            </a:r>
            <a:r>
              <a:rPr lang="fr-FR" sz="2000" b="1" dirty="0"/>
              <a:t>appartenance « à l’histoire de la nation, de l’Europe et du monde »</a:t>
            </a:r>
          </a:p>
          <a:p>
            <a:r>
              <a:rPr lang="fr-FR" sz="2000" dirty="0"/>
              <a:t>Prendre conscience des valeurs, des connaissances et des repères qui contribuent au développement de sa </a:t>
            </a:r>
            <a:r>
              <a:rPr lang="fr-FR" sz="2000" b="1" dirty="0"/>
              <a:t>responsabilité</a:t>
            </a:r>
            <a:r>
              <a:rPr lang="fr-FR" sz="2000" dirty="0"/>
              <a:t> et de sa </a:t>
            </a:r>
            <a:r>
              <a:rPr lang="fr-FR" sz="2000" b="1" dirty="0"/>
              <a:t>formation civique</a:t>
            </a:r>
          </a:p>
          <a:p>
            <a:endParaRPr lang="fr-FR" sz="2000" b="1" dirty="0"/>
          </a:p>
          <a:p>
            <a:r>
              <a:rPr lang="fr-FR" sz="2000" dirty="0"/>
              <a:t>Développer la </a:t>
            </a:r>
            <a:r>
              <a:rPr lang="fr-FR" sz="2000" b="1" dirty="0"/>
              <a:t>culture générale </a:t>
            </a:r>
            <a:r>
              <a:rPr lang="fr-FR" sz="2000" dirty="0"/>
              <a:t>de l’élève</a:t>
            </a:r>
          </a:p>
        </p:txBody>
      </p:sp>
      <p:sp>
        <p:nvSpPr>
          <p:cNvPr id="4" name="Espace réservé du numéro de diapositive 3"/>
          <p:cNvSpPr>
            <a:spLocks noGrp="1"/>
          </p:cNvSpPr>
          <p:nvPr>
            <p:ph type="sldNum" sz="quarter" idx="12"/>
          </p:nvPr>
        </p:nvSpPr>
        <p:spPr/>
        <p:txBody>
          <a:bodyPr/>
          <a:lstStyle/>
          <a:p>
            <a:fld id="{A6E10AE3-19A3-4102-92BB-CBCCB445C80B}" type="slidenum">
              <a:rPr lang="fr-FR" smtClean="0"/>
              <a:t>2</a:t>
            </a:fld>
            <a:endParaRPr lang="fr-FR" dirty="0"/>
          </a:p>
        </p:txBody>
      </p:sp>
    </p:spTree>
    <p:extLst>
      <p:ext uri="{BB962C8B-B14F-4D97-AF65-F5344CB8AC3E}">
        <p14:creationId xmlns:p14="http://schemas.microsoft.com/office/powerpoint/2010/main" val="5428815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5401" y="182931"/>
            <a:ext cx="7881400" cy="869805"/>
          </a:xfrm>
        </p:spPr>
        <p:txBody>
          <a:bodyPr/>
          <a:lstStyle/>
          <a:p>
            <a:r>
              <a:rPr lang="fr-FR" sz="2800" b="1" dirty="0">
                <a:solidFill>
                  <a:srgbClr val="0070C0"/>
                </a:solidFill>
              </a:rPr>
              <a:t>quelques outils </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20</a:t>
            </a:fld>
            <a:endParaRPr lang="fr-FR" dirty="0"/>
          </a:p>
        </p:txBody>
      </p:sp>
      <p:sp>
        <p:nvSpPr>
          <p:cNvPr id="4" name="Espace réservé du texte 3"/>
          <p:cNvSpPr>
            <a:spLocks noGrp="1"/>
          </p:cNvSpPr>
          <p:nvPr>
            <p:ph type="body" sz="quarter" idx="13"/>
          </p:nvPr>
        </p:nvSpPr>
        <p:spPr>
          <a:xfrm>
            <a:off x="971600" y="1069090"/>
            <a:ext cx="7881937" cy="4958039"/>
          </a:xfrm>
        </p:spPr>
        <p:txBody>
          <a:bodyPr/>
          <a:lstStyle/>
          <a:p>
            <a:pPr lvl="0"/>
            <a:r>
              <a:rPr lang="fr-FR" sz="2000" dirty="0">
                <a:solidFill>
                  <a:schemeClr val="tx1"/>
                </a:solidFill>
              </a:rPr>
              <a:t>Programme en ligne pour construire des frises chronologiques très simple à utiliser, gratuit, facilement personnalisable : </a:t>
            </a:r>
            <a:r>
              <a:rPr lang="fr-FR" sz="2000" dirty="0">
                <a:solidFill>
                  <a:schemeClr val="tx1"/>
                </a:solidFill>
                <a:hlinkClick r:id="rId2"/>
              </a:rPr>
              <a:t>http://www.frisechronos.fr/</a:t>
            </a:r>
            <a:r>
              <a:rPr lang="fr-FR" sz="2000" dirty="0">
                <a:solidFill>
                  <a:schemeClr val="tx1"/>
                </a:solidFill>
              </a:rPr>
              <a:t>. </a:t>
            </a:r>
          </a:p>
          <a:p>
            <a:pPr lvl="0"/>
            <a:r>
              <a:rPr lang="fr-FR" sz="2000" dirty="0">
                <a:solidFill>
                  <a:schemeClr val="tx1"/>
                </a:solidFill>
              </a:rPr>
              <a:t>Pour les collègues plus expérimentés : </a:t>
            </a:r>
            <a:r>
              <a:rPr lang="fr-FR" sz="2000" dirty="0">
                <a:solidFill>
                  <a:schemeClr val="tx1"/>
                </a:solidFill>
                <a:hlinkClick r:id="rId3"/>
              </a:rPr>
              <a:t>https://storymaps.arcgis.com/fr</a:t>
            </a:r>
            <a:r>
              <a:rPr lang="fr-FR" sz="2000" dirty="0">
                <a:solidFill>
                  <a:schemeClr val="tx1"/>
                </a:solidFill>
              </a:rPr>
              <a:t>. Un logiciel qui </a:t>
            </a:r>
            <a:r>
              <a:rPr lang="fr-FR" sz="2000" dirty="0">
                <a:solidFill>
                  <a:schemeClr val="tx1"/>
                </a:solidFill>
                <a:latin typeface="Arial"/>
              </a:rPr>
              <a:t>permet de mettre en récit des faits à partir de cartes, en intégrant les éléments que l’on souhaite (vidéo, son, présentation type powerpoint…) dans le récit et en les localisant. </a:t>
            </a:r>
          </a:p>
          <a:p>
            <a:pPr lvl="0"/>
            <a:r>
              <a:rPr lang="fr-FR" sz="2000" dirty="0">
                <a:solidFill>
                  <a:schemeClr val="tx1"/>
                </a:solidFill>
                <a:latin typeface="Arial"/>
              </a:rPr>
              <a:t>Autres sites comparables en tapant "story map" dans un moteur de recherche.</a:t>
            </a:r>
          </a:p>
          <a:p>
            <a:pPr lvl="0"/>
            <a:r>
              <a:rPr lang="fr-FR" sz="2000" dirty="0">
                <a:solidFill>
                  <a:schemeClr val="tx1"/>
                </a:solidFill>
                <a:latin typeface="Arial"/>
              </a:rPr>
              <a:t>Site académique de l’académie de Montpellier : dossier :http://disciplines.ac-montpellier.fr/histoire-geographie/amener-des-lyceens-periodiser-en-histoire</a:t>
            </a:r>
          </a:p>
          <a:p>
            <a:pPr lvl="0"/>
            <a:r>
              <a:rPr lang="fr-FR" sz="2000" dirty="0">
                <a:solidFill>
                  <a:schemeClr val="tx1"/>
                </a:solidFill>
                <a:latin typeface="Arial"/>
              </a:rPr>
              <a:t>Revue de l’académie de Créteil, </a:t>
            </a:r>
            <a:r>
              <a:rPr lang="fr-FR" sz="2000" i="1" dirty="0">
                <a:solidFill>
                  <a:schemeClr val="tx1"/>
                </a:solidFill>
                <a:latin typeface="Arial"/>
              </a:rPr>
              <a:t>Echelles</a:t>
            </a:r>
            <a:r>
              <a:rPr lang="fr-FR" sz="2000" dirty="0">
                <a:solidFill>
                  <a:schemeClr val="tx1"/>
                </a:solidFill>
                <a:latin typeface="Arial"/>
              </a:rPr>
              <a:t> : http://hgc.ac-creteil.fr/Echelles-no34 </a:t>
            </a:r>
            <a:endParaRPr lang="fr-FR" sz="2000" dirty="0">
              <a:solidFill>
                <a:schemeClr val="tx1"/>
              </a:solidFill>
            </a:endParaRPr>
          </a:p>
          <a:p>
            <a:endParaRPr lang="fr-FR" dirty="0"/>
          </a:p>
        </p:txBody>
      </p:sp>
    </p:spTree>
    <p:extLst>
      <p:ext uri="{BB962C8B-B14F-4D97-AF65-F5344CB8AC3E}">
        <p14:creationId xmlns:p14="http://schemas.microsoft.com/office/powerpoint/2010/main" val="29681148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01923"/>
            <a:ext cx="8784976" cy="1022821"/>
          </a:xfrm>
        </p:spPr>
        <p:txBody>
          <a:bodyPr/>
          <a:lstStyle/>
          <a:p>
            <a:r>
              <a:rPr lang="fr-FR" sz="2800" b="1" dirty="0">
                <a:solidFill>
                  <a:srgbClr val="0070C0"/>
                </a:solidFill>
              </a:rPr>
              <a:t>La construction du récit historique centrale </a:t>
            </a:r>
            <a:br>
              <a:rPr lang="fr-FR" sz="2800" b="1" dirty="0">
                <a:solidFill>
                  <a:srgbClr val="0070C0"/>
                </a:solidFill>
              </a:rPr>
            </a:br>
            <a:r>
              <a:rPr lang="fr-FR" sz="2800" b="1" dirty="0">
                <a:solidFill>
                  <a:srgbClr val="0070C0"/>
                </a:solidFill>
              </a:rPr>
              <a:t>dans les programmes</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21</a:t>
            </a:fld>
            <a:endParaRPr lang="fr-FR" dirty="0"/>
          </a:p>
        </p:txBody>
      </p:sp>
      <p:sp>
        <p:nvSpPr>
          <p:cNvPr id="4" name="Espace réservé du texte 3"/>
          <p:cNvSpPr>
            <a:spLocks noGrp="1"/>
          </p:cNvSpPr>
          <p:nvPr>
            <p:ph type="body" sz="quarter" idx="13"/>
          </p:nvPr>
        </p:nvSpPr>
        <p:spPr>
          <a:xfrm>
            <a:off x="899592" y="1124744"/>
            <a:ext cx="7881937" cy="5544616"/>
          </a:xfrm>
        </p:spPr>
        <p:txBody>
          <a:bodyPr/>
          <a:lstStyle/>
          <a:p>
            <a:pPr marL="0" indent="0">
              <a:buNone/>
            </a:pPr>
            <a:r>
              <a:rPr lang="fr-FR" sz="2400" dirty="0">
                <a:solidFill>
                  <a:schemeClr val="tx1"/>
                </a:solidFill>
              </a:rPr>
              <a:t>              </a:t>
            </a:r>
            <a:r>
              <a:rPr lang="fr-FR" sz="1800" b="1" dirty="0">
                <a:solidFill>
                  <a:srgbClr val="0070C0"/>
                </a:solidFill>
              </a:rPr>
              <a:t>Idée réaffirmée que l’histoire est avant tout récit</a:t>
            </a:r>
          </a:p>
          <a:p>
            <a:pPr marL="0" indent="0">
              <a:buNone/>
            </a:pPr>
            <a:r>
              <a:rPr lang="fr-FR" sz="1800" i="1" dirty="0">
                <a:solidFill>
                  <a:schemeClr val="tx1"/>
                </a:solidFill>
              </a:rPr>
              <a:t>« L’histoire est un récit d’évènements, tout le reste en découle »</a:t>
            </a:r>
            <a:r>
              <a:rPr lang="fr-FR" sz="1800" dirty="0">
                <a:solidFill>
                  <a:schemeClr val="tx1"/>
                </a:solidFill>
              </a:rPr>
              <a:t> </a:t>
            </a:r>
          </a:p>
          <a:p>
            <a:pPr marL="0" indent="0">
              <a:buNone/>
            </a:pPr>
            <a:r>
              <a:rPr lang="fr-FR" sz="1800" dirty="0">
                <a:solidFill>
                  <a:schemeClr val="tx1"/>
                </a:solidFill>
              </a:rPr>
              <a:t>              (Paul Veyne, Comment on écrit l’histoire, 1971)</a:t>
            </a:r>
          </a:p>
          <a:p>
            <a:pPr marL="0" lvl="0" indent="0">
              <a:buNone/>
            </a:pPr>
            <a:r>
              <a:rPr lang="fr-FR" sz="1800" dirty="0">
                <a:solidFill>
                  <a:schemeClr val="tx1"/>
                </a:solidFill>
              </a:rPr>
              <a:t>«</a:t>
            </a:r>
            <a:r>
              <a:rPr lang="fr-FR" sz="1800" i="1" dirty="0">
                <a:solidFill>
                  <a:schemeClr val="tx1"/>
                </a:solidFill>
              </a:rPr>
              <a:t> La pratique historienne comme pratique d’écriture » </a:t>
            </a:r>
          </a:p>
          <a:p>
            <a:pPr marL="0" lvl="0" indent="0">
              <a:buNone/>
            </a:pPr>
            <a:r>
              <a:rPr lang="fr-FR" sz="1800" i="1" dirty="0">
                <a:solidFill>
                  <a:schemeClr val="tx1"/>
                </a:solidFill>
              </a:rPr>
              <a:t>               </a:t>
            </a:r>
            <a:r>
              <a:rPr lang="fr-FR" sz="1800" dirty="0">
                <a:solidFill>
                  <a:schemeClr val="tx1"/>
                </a:solidFill>
              </a:rPr>
              <a:t>(Michel de Certeau, L’écriture de l’histoire, 1975)</a:t>
            </a:r>
          </a:p>
          <a:p>
            <a:pPr marL="0" lvl="0" indent="0">
              <a:buNone/>
            </a:pPr>
            <a:r>
              <a:rPr lang="fr-FR" sz="1800" dirty="0">
                <a:solidFill>
                  <a:schemeClr val="tx1"/>
                </a:solidFill>
              </a:rPr>
              <a:t>« </a:t>
            </a:r>
            <a:r>
              <a:rPr lang="fr-FR" sz="1800" i="1" dirty="0">
                <a:solidFill>
                  <a:schemeClr val="tx1"/>
                </a:solidFill>
              </a:rPr>
              <a:t>Le récit historique ne peut se contenter d’effets de réel et d’effets de preuve par des citations, s’il est bien « une recherche où s’approfondit un problème, non des résultats jetés dans une non-écriture » </a:t>
            </a:r>
          </a:p>
          <a:p>
            <a:pPr marL="0" lvl="0" indent="0">
              <a:buNone/>
            </a:pPr>
            <a:r>
              <a:rPr lang="fr-FR" sz="1800" i="1" dirty="0">
                <a:solidFill>
                  <a:schemeClr val="tx1"/>
                </a:solidFill>
              </a:rPr>
              <a:t>(</a:t>
            </a:r>
            <a:r>
              <a:rPr lang="fr-FR" sz="1800" dirty="0">
                <a:solidFill>
                  <a:schemeClr val="tx1"/>
                </a:solidFill>
              </a:rPr>
              <a:t>Jablonka, L’histoire est une littérature contemporaine, 2014, p. 249)</a:t>
            </a:r>
          </a:p>
          <a:p>
            <a:pPr marL="0" lvl="0" indent="0">
              <a:buNone/>
            </a:pPr>
            <a:endParaRPr lang="fr-FR" sz="1800" dirty="0">
              <a:solidFill>
                <a:schemeClr val="tx1"/>
              </a:solidFill>
            </a:endParaRPr>
          </a:p>
          <a:p>
            <a:pPr marL="0" indent="0">
              <a:buNone/>
            </a:pPr>
            <a:r>
              <a:rPr lang="fr-FR" sz="1800" b="1" dirty="0">
                <a:solidFill>
                  <a:srgbClr val="0070C0"/>
                </a:solidFill>
              </a:rPr>
              <a:t>                Mais pour les historiens l’enquête contrôle le récit</a:t>
            </a:r>
          </a:p>
          <a:p>
            <a:r>
              <a:rPr lang="fr-FR" sz="1800">
                <a:solidFill>
                  <a:schemeClr val="tx1"/>
                </a:solidFill>
              </a:rPr>
              <a:t>Elle obéit </a:t>
            </a:r>
            <a:r>
              <a:rPr lang="fr-FR" sz="1800" dirty="0">
                <a:solidFill>
                  <a:schemeClr val="tx1"/>
                </a:solidFill>
              </a:rPr>
              <a:t>à des méthodes et des règles partagées</a:t>
            </a:r>
          </a:p>
          <a:p>
            <a:r>
              <a:rPr lang="fr-FR" sz="1800" dirty="0">
                <a:solidFill>
                  <a:schemeClr val="tx1"/>
                </a:solidFill>
              </a:rPr>
              <a:t>Elle est validée par la communauté des historiens</a:t>
            </a:r>
          </a:p>
          <a:p>
            <a:endParaRPr lang="fr-FR" sz="1800" dirty="0">
              <a:solidFill>
                <a:schemeClr val="tx1"/>
              </a:solidFill>
            </a:endParaRPr>
          </a:p>
          <a:p>
            <a:r>
              <a:rPr lang="fr-FR" sz="1800" dirty="0">
                <a:solidFill>
                  <a:schemeClr val="tx1"/>
                </a:solidFill>
              </a:rPr>
              <a:t> </a:t>
            </a:r>
            <a:r>
              <a:rPr lang="fr-FR" sz="1800" dirty="0">
                <a:solidFill>
                  <a:srgbClr val="0070C0"/>
                </a:solidFill>
              </a:rPr>
              <a:t>Le genre historique : une tension entre </a:t>
            </a:r>
            <a:r>
              <a:rPr lang="fr-FR" sz="1800" b="1" dirty="0">
                <a:solidFill>
                  <a:srgbClr val="0070C0"/>
                </a:solidFill>
              </a:rPr>
              <a:t>versant scientifique et versant fictionnel</a:t>
            </a:r>
          </a:p>
          <a:p>
            <a:endParaRPr lang="fr-FR" sz="1800" dirty="0">
              <a:solidFill>
                <a:schemeClr val="tx1"/>
              </a:solidFill>
            </a:endParaRPr>
          </a:p>
          <a:p>
            <a:pPr marL="0" lvl="0" indent="0">
              <a:buNone/>
            </a:pPr>
            <a:endParaRPr lang="fr-FR" sz="1800" dirty="0"/>
          </a:p>
          <a:p>
            <a:endParaRPr lang="fr-FR" dirty="0"/>
          </a:p>
        </p:txBody>
      </p:sp>
      <p:sp>
        <p:nvSpPr>
          <p:cNvPr id="5" name="Flèche vers la droite 4">
            <a:extLst>
              <a:ext uri="{FF2B5EF4-FFF2-40B4-BE49-F238E27FC236}">
                <a16:creationId xmlns:a16="http://schemas.microsoft.com/office/drawing/2014/main" id="{511D203B-CBA9-364B-B203-D0628F3D590E}"/>
              </a:ext>
            </a:extLst>
          </p:cNvPr>
          <p:cNvSpPr/>
          <p:nvPr/>
        </p:nvSpPr>
        <p:spPr>
          <a:xfrm>
            <a:off x="362471" y="5629843"/>
            <a:ext cx="97840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10462152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45C762-5BAA-E949-97D5-CC4C203F434E}"/>
              </a:ext>
            </a:extLst>
          </p:cNvPr>
          <p:cNvSpPr>
            <a:spLocks noGrp="1"/>
          </p:cNvSpPr>
          <p:nvPr>
            <p:ph type="title"/>
          </p:nvPr>
        </p:nvSpPr>
        <p:spPr>
          <a:xfrm>
            <a:off x="805401" y="182931"/>
            <a:ext cx="7881400" cy="509765"/>
          </a:xfrm>
        </p:spPr>
        <p:txBody>
          <a:bodyPr/>
          <a:lstStyle/>
          <a:p>
            <a:r>
              <a:rPr lang="fr-FR" sz="2400" b="1" dirty="0">
                <a:solidFill>
                  <a:srgbClr val="0070C0"/>
                </a:solidFill>
              </a:rPr>
              <a:t>Interroger la place de la parole du professeur</a:t>
            </a:r>
          </a:p>
        </p:txBody>
      </p:sp>
      <p:sp>
        <p:nvSpPr>
          <p:cNvPr id="3" name="Espace réservé du numéro de diapositive 2">
            <a:extLst>
              <a:ext uri="{FF2B5EF4-FFF2-40B4-BE49-F238E27FC236}">
                <a16:creationId xmlns:a16="http://schemas.microsoft.com/office/drawing/2014/main" id="{7DB949CA-552F-6040-9844-D2E74F0C9B8A}"/>
              </a:ext>
            </a:extLst>
          </p:cNvPr>
          <p:cNvSpPr>
            <a:spLocks noGrp="1"/>
          </p:cNvSpPr>
          <p:nvPr>
            <p:ph type="sldNum" sz="quarter" idx="12"/>
          </p:nvPr>
        </p:nvSpPr>
        <p:spPr/>
        <p:txBody>
          <a:bodyPr/>
          <a:lstStyle/>
          <a:p>
            <a:fld id="{A786685B-2977-D546-9E3D-3CA676A47F0C}" type="slidenum">
              <a:rPr lang="fr-FR" smtClean="0"/>
              <a:pPr/>
              <a:t>22</a:t>
            </a:fld>
            <a:endParaRPr lang="fr-FR" dirty="0"/>
          </a:p>
        </p:txBody>
      </p:sp>
      <p:sp>
        <p:nvSpPr>
          <p:cNvPr id="4" name="Espace réservé du texte 3">
            <a:extLst>
              <a:ext uri="{FF2B5EF4-FFF2-40B4-BE49-F238E27FC236}">
                <a16:creationId xmlns:a16="http://schemas.microsoft.com/office/drawing/2014/main" id="{F7661651-D7BD-6E49-B192-C811D8602839}"/>
              </a:ext>
            </a:extLst>
          </p:cNvPr>
          <p:cNvSpPr>
            <a:spLocks noGrp="1"/>
          </p:cNvSpPr>
          <p:nvPr>
            <p:ph type="body" sz="quarter" idx="13"/>
          </p:nvPr>
        </p:nvSpPr>
        <p:spPr>
          <a:xfrm>
            <a:off x="751396" y="980728"/>
            <a:ext cx="8213092" cy="5544616"/>
          </a:xfrm>
        </p:spPr>
        <p:txBody>
          <a:bodyPr/>
          <a:lstStyle/>
          <a:p>
            <a:pPr>
              <a:buFont typeface="Wingdings" pitchFamily="2" charset="2"/>
              <a:buChar char="Ø"/>
            </a:pPr>
            <a:r>
              <a:rPr lang="fr-FR" sz="2000" b="1" dirty="0">
                <a:solidFill>
                  <a:schemeClr val="tx1"/>
                </a:solidFill>
                <a:latin typeface="Roboto Light"/>
              </a:rPr>
              <a:t>ni un retour au cours magistral </a:t>
            </a:r>
            <a:r>
              <a:rPr lang="fr-FR" sz="2000" dirty="0">
                <a:solidFill>
                  <a:schemeClr val="tx1"/>
                </a:solidFill>
                <a:latin typeface="Roboto Light"/>
              </a:rPr>
              <a:t>ni d’une prédominance du « cours dialogué » mais une association de situations d’apprentissage qui comprend des temps assumés par le professeur : apports de connaissances, explicitations des consignes, contextualisation avant reformulation des interventions des élèves, synthèse….</a:t>
            </a:r>
          </a:p>
          <a:p>
            <a:pPr>
              <a:buFont typeface="Wingdings" pitchFamily="2" charset="2"/>
              <a:buChar char="Ø"/>
            </a:pPr>
            <a:endParaRPr lang="fr-FR" sz="2000" dirty="0">
              <a:solidFill>
                <a:schemeClr val="tx1"/>
              </a:solidFill>
              <a:latin typeface="Roboto Light"/>
            </a:endParaRPr>
          </a:p>
          <a:p>
            <a:pPr>
              <a:buFont typeface="Wingdings" pitchFamily="2" charset="2"/>
              <a:buChar char="Ø"/>
            </a:pPr>
            <a:r>
              <a:rPr lang="fr-FR" sz="2000" dirty="0">
                <a:solidFill>
                  <a:schemeClr val="tx1"/>
                </a:solidFill>
                <a:latin typeface="Roboto Light"/>
              </a:rPr>
              <a:t>La « </a:t>
            </a:r>
            <a:r>
              <a:rPr lang="fr-FR" sz="2000" b="1" dirty="0">
                <a:solidFill>
                  <a:schemeClr val="tx1"/>
                </a:solidFill>
                <a:latin typeface="Roboto Light"/>
              </a:rPr>
              <a:t>transmission de </a:t>
            </a:r>
            <a:r>
              <a:rPr lang="fr-FR" sz="2000" b="1" dirty="0">
                <a:solidFill>
                  <a:srgbClr val="000000"/>
                </a:solidFill>
                <a:latin typeface="Roboto Light"/>
              </a:rPr>
              <a:t>connaissances » </a:t>
            </a:r>
            <a:r>
              <a:rPr lang="fr-FR" sz="2000" dirty="0">
                <a:solidFill>
                  <a:srgbClr val="000000"/>
                </a:solidFill>
                <a:latin typeface="Roboto Light"/>
              </a:rPr>
              <a:t>par les professeurs  n’est </a:t>
            </a:r>
            <a:r>
              <a:rPr lang="fr-FR" sz="2000" b="1" dirty="0">
                <a:solidFill>
                  <a:srgbClr val="000000"/>
                </a:solidFill>
                <a:latin typeface="Roboto Light"/>
              </a:rPr>
              <a:t>pas limitée à l’exposé oral </a:t>
            </a:r>
            <a:r>
              <a:rPr lang="fr-FR" sz="2000" dirty="0">
                <a:solidFill>
                  <a:srgbClr val="000000"/>
                </a:solidFill>
                <a:latin typeface="Roboto Light"/>
              </a:rPr>
              <a:t>: elle  passe par des formes variées de mise en œuvre  : textes choisis , fiches synthèse, vidéo en classe et en ligne…)</a:t>
            </a:r>
          </a:p>
          <a:p>
            <a:pPr marL="0" indent="0">
              <a:buNone/>
            </a:pPr>
            <a:endParaRPr lang="fr-FR" sz="2000" dirty="0">
              <a:solidFill>
                <a:srgbClr val="000000"/>
              </a:solidFill>
              <a:latin typeface="Roboto Light"/>
            </a:endParaRPr>
          </a:p>
          <a:p>
            <a:pPr>
              <a:buFont typeface="Wingdings" pitchFamily="2" charset="2"/>
              <a:buChar char="Ø"/>
            </a:pPr>
            <a:r>
              <a:rPr lang="fr-FR" sz="2000" dirty="0">
                <a:solidFill>
                  <a:srgbClr val="000000"/>
                </a:solidFill>
                <a:latin typeface="Roboto Light"/>
              </a:rPr>
              <a:t>Elle </a:t>
            </a:r>
            <a:r>
              <a:rPr lang="fr-FR" sz="2000" b="1" dirty="0">
                <a:solidFill>
                  <a:srgbClr val="000000"/>
                </a:solidFill>
                <a:latin typeface="Roboto Light"/>
              </a:rPr>
              <a:t>construit la trame du récit historique </a:t>
            </a:r>
            <a:r>
              <a:rPr lang="fr-FR" sz="2000" dirty="0">
                <a:solidFill>
                  <a:srgbClr val="000000"/>
                </a:solidFill>
                <a:latin typeface="Roboto Light"/>
              </a:rPr>
              <a:t>par une sélection et une organisation des savoirs, la mise en place des grandes évolutions, l’explicitation du contexte pour intégrer les PPO.</a:t>
            </a:r>
          </a:p>
          <a:p>
            <a:endParaRPr lang="fr-FR" dirty="0"/>
          </a:p>
        </p:txBody>
      </p:sp>
    </p:spTree>
    <p:extLst>
      <p:ext uri="{BB962C8B-B14F-4D97-AF65-F5344CB8AC3E}">
        <p14:creationId xmlns:p14="http://schemas.microsoft.com/office/powerpoint/2010/main" val="41941087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42"/>
          <p:cNvSpPr txBox="1">
            <a:spLocks noGrp="1"/>
          </p:cNvSpPr>
          <p:nvPr>
            <p:ph type="title"/>
          </p:nvPr>
        </p:nvSpPr>
        <p:spPr>
          <a:xfrm>
            <a:off x="539552" y="289925"/>
            <a:ext cx="8316416" cy="1050844"/>
          </a:xfrm>
          <a:prstGeom prst="rect">
            <a:avLst/>
          </a:prstGeom>
          <a:noFill/>
          <a:ln>
            <a:noFill/>
          </a:ln>
        </p:spPr>
        <p:txBody>
          <a:bodyPr spcFirstLastPara="1" wrap="square" lIns="68575" tIns="34275" rIns="68575" bIns="34275" anchor="ctr" anchorCtr="0">
            <a:noAutofit/>
          </a:bodyPr>
          <a:lstStyle/>
          <a:p>
            <a:pPr algn="l">
              <a:lnSpc>
                <a:spcPct val="90000"/>
              </a:lnSpc>
              <a:spcBef>
                <a:spcPts val="0"/>
              </a:spcBef>
              <a:buClr>
                <a:srgbClr val="FFFFFF"/>
              </a:buClr>
              <a:buSzPts val="2700"/>
            </a:pPr>
            <a:r>
              <a:rPr lang="fr" sz="2000" b="1" dirty="0">
                <a:solidFill>
                  <a:srgbClr val="0070C0"/>
                </a:solidFill>
              </a:rPr>
              <a:t>La parole professorale est associée à l’écoute active des élèves</a:t>
            </a:r>
            <a:endParaRPr sz="2000" b="1" dirty="0">
              <a:solidFill>
                <a:srgbClr val="0070C0"/>
              </a:solidFill>
            </a:endParaRPr>
          </a:p>
        </p:txBody>
      </p:sp>
      <p:sp>
        <p:nvSpPr>
          <p:cNvPr id="5" name="Rectangle 4">
            <a:extLst>
              <a:ext uri="{FF2B5EF4-FFF2-40B4-BE49-F238E27FC236}">
                <a16:creationId xmlns:a16="http://schemas.microsoft.com/office/drawing/2014/main" id="{2D696AE6-30CC-6946-82D3-4909B7F230A0}"/>
              </a:ext>
            </a:extLst>
          </p:cNvPr>
          <p:cNvSpPr/>
          <p:nvPr/>
        </p:nvSpPr>
        <p:spPr>
          <a:xfrm>
            <a:off x="413792" y="1916832"/>
            <a:ext cx="8316416" cy="2862322"/>
          </a:xfrm>
          <a:prstGeom prst="rect">
            <a:avLst/>
          </a:prstGeom>
        </p:spPr>
        <p:txBody>
          <a:bodyPr wrap="square">
            <a:spAutoFit/>
          </a:bodyPr>
          <a:lstStyle/>
          <a:p>
            <a:r>
              <a:rPr lang="fr-FR" b="1" dirty="0">
                <a:solidFill>
                  <a:srgbClr val="000000"/>
                </a:solidFill>
                <a:latin typeface="Roboto Light"/>
              </a:rPr>
              <a:t>L’écoute active </a:t>
            </a:r>
            <a:r>
              <a:rPr lang="fr-FR" dirty="0">
                <a:solidFill>
                  <a:srgbClr val="000000"/>
                </a:solidFill>
                <a:latin typeface="Roboto Light"/>
              </a:rPr>
              <a:t>: une compétence qui se construit dans le </a:t>
            </a:r>
            <a:r>
              <a:rPr lang="fr-FR" dirty="0">
                <a:latin typeface="Roboto Light"/>
              </a:rPr>
              <a:t>questionnement</a:t>
            </a:r>
            <a:r>
              <a:rPr lang="fr-FR" dirty="0">
                <a:solidFill>
                  <a:srgbClr val="000000"/>
                </a:solidFill>
                <a:latin typeface="Roboto Light"/>
              </a:rPr>
              <a:t> et grâce au caractère explicite de l’enseignement</a:t>
            </a:r>
          </a:p>
          <a:p>
            <a:endParaRPr lang="fr-FR" dirty="0">
              <a:solidFill>
                <a:srgbClr val="000000"/>
              </a:solidFill>
              <a:latin typeface="Roboto Light"/>
            </a:endParaRPr>
          </a:p>
          <a:p>
            <a:r>
              <a:rPr lang="fr-FR" b="1" dirty="0"/>
              <a:t>L’écoute active </a:t>
            </a:r>
            <a:r>
              <a:rPr lang="fr-FR" dirty="0"/>
              <a:t>: prise de notes autonome, capacité de reformulation, questionnement individuel sur ce qui est transmis, capacité à demander des clarifications, capacité à synthétiser…</a:t>
            </a:r>
          </a:p>
          <a:p>
            <a:endParaRPr lang="fr-FR" dirty="0"/>
          </a:p>
          <a:p>
            <a:r>
              <a:rPr lang="fr-FR" b="1" dirty="0"/>
              <a:t>L’écoute active </a:t>
            </a:r>
            <a:r>
              <a:rPr lang="fr-FR" dirty="0"/>
              <a:t>nécessite un exposé explicite de l’enseignant en termes de vocabulaire, de démonstration intellectuelle, de présentation de la démarche, des temps laissés aux questionnements, aux reformulations, à la prise de notes..</a:t>
            </a:r>
          </a:p>
        </p:txBody>
      </p:sp>
    </p:spTree>
    <p:extLst>
      <p:ext uri="{BB962C8B-B14F-4D97-AF65-F5344CB8AC3E}">
        <p14:creationId xmlns:p14="http://schemas.microsoft.com/office/powerpoint/2010/main" val="19309237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2932"/>
            <a:ext cx="8424936" cy="808310"/>
          </a:xfrm>
        </p:spPr>
        <p:txBody>
          <a:bodyPr/>
          <a:lstStyle/>
          <a:p>
            <a:r>
              <a:rPr lang="fr-FR" sz="2400" b="1" dirty="0">
                <a:solidFill>
                  <a:srgbClr val="0070C0"/>
                </a:solidFill>
              </a:rPr>
              <a:t>Le travail sur les sources </a:t>
            </a:r>
            <a:br>
              <a:rPr lang="fr-FR" sz="2400" b="1" dirty="0">
                <a:solidFill>
                  <a:srgbClr val="0070C0"/>
                </a:solidFill>
              </a:rPr>
            </a:br>
            <a:r>
              <a:rPr lang="fr-FR" sz="2400" b="1" dirty="0">
                <a:solidFill>
                  <a:srgbClr val="0070C0"/>
                </a:solidFill>
              </a:rPr>
              <a:t>et la construction d’un esprit critique</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24</a:t>
            </a:fld>
            <a:endParaRPr lang="fr-FR" dirty="0"/>
          </a:p>
        </p:txBody>
      </p:sp>
      <p:sp>
        <p:nvSpPr>
          <p:cNvPr id="4" name="Espace réservé du texte 3"/>
          <p:cNvSpPr>
            <a:spLocks noGrp="1"/>
          </p:cNvSpPr>
          <p:nvPr>
            <p:ph type="body" sz="quarter" idx="13"/>
          </p:nvPr>
        </p:nvSpPr>
        <p:spPr>
          <a:xfrm>
            <a:off x="570383" y="1300733"/>
            <a:ext cx="8219257" cy="4670007"/>
          </a:xfrm>
        </p:spPr>
        <p:txBody>
          <a:bodyPr/>
          <a:lstStyle/>
          <a:p>
            <a:pPr marL="0" indent="0">
              <a:buNone/>
            </a:pPr>
            <a:r>
              <a:rPr lang="fr-FR" sz="2000" b="1" dirty="0">
                <a:solidFill>
                  <a:srgbClr val="0070C0"/>
                </a:solidFill>
              </a:rPr>
              <a:t>Trois constats </a:t>
            </a:r>
            <a:r>
              <a:rPr lang="fr-FR" sz="2400" dirty="0">
                <a:solidFill>
                  <a:srgbClr val="0070C0"/>
                </a:solidFill>
              </a:rPr>
              <a:t>:</a:t>
            </a:r>
          </a:p>
          <a:p>
            <a:pPr>
              <a:buFont typeface="Wingdings" pitchFamily="2" charset="2"/>
              <a:buChar char="Ø"/>
            </a:pPr>
            <a:r>
              <a:rPr lang="fr-FR" sz="1600" dirty="0">
                <a:solidFill>
                  <a:schemeClr val="tx1"/>
                </a:solidFill>
              </a:rPr>
              <a:t>Le </a:t>
            </a:r>
            <a:r>
              <a:rPr lang="fr-FR" sz="1600" b="1" dirty="0">
                <a:solidFill>
                  <a:schemeClr val="tx1"/>
                </a:solidFill>
              </a:rPr>
              <a:t>travail d’analyse des sources est la </a:t>
            </a:r>
            <a:r>
              <a:rPr lang="fr-FR" sz="1600" dirty="0">
                <a:solidFill>
                  <a:schemeClr val="tx1"/>
                </a:solidFill>
              </a:rPr>
              <a:t>base de la construction du récit de l’historien. C’est donc une compétence majeure de la disciple qui est travaillée dès le cycle 3.</a:t>
            </a:r>
          </a:p>
          <a:p>
            <a:pPr>
              <a:buFont typeface="Wingdings" pitchFamily="2" charset="2"/>
              <a:buChar char="Ø"/>
            </a:pPr>
            <a:r>
              <a:rPr lang="fr-FR" sz="1600" dirty="0">
                <a:solidFill>
                  <a:schemeClr val="tx1"/>
                </a:solidFill>
              </a:rPr>
              <a:t>La </a:t>
            </a:r>
            <a:r>
              <a:rPr lang="fr-FR" sz="1600" b="1" dirty="0">
                <a:solidFill>
                  <a:schemeClr val="tx1"/>
                </a:solidFill>
              </a:rPr>
              <a:t>dimension critique </a:t>
            </a:r>
            <a:r>
              <a:rPr lang="fr-FR" sz="1600" dirty="0">
                <a:solidFill>
                  <a:schemeClr val="tx1"/>
                </a:solidFill>
              </a:rPr>
              <a:t>du travail sur les sources est généralement </a:t>
            </a:r>
            <a:r>
              <a:rPr lang="fr-FR" sz="1600" b="1" dirty="0">
                <a:solidFill>
                  <a:schemeClr val="tx1"/>
                </a:solidFill>
              </a:rPr>
              <a:t>insuffisante</a:t>
            </a:r>
            <a:r>
              <a:rPr lang="fr-FR" sz="1600" dirty="0">
                <a:solidFill>
                  <a:schemeClr val="tx1"/>
                </a:solidFill>
              </a:rPr>
              <a:t> aujourd’hui :</a:t>
            </a:r>
            <a:r>
              <a:rPr lang="fr-FR" sz="1600" dirty="0">
                <a:solidFill>
                  <a:schemeClr val="dk1"/>
                </a:solidFill>
                <a:latin typeface="EB Garamond"/>
                <a:ea typeface="EB Garamond"/>
                <a:sym typeface="EB Garamond"/>
              </a:rPr>
              <a:t> d</a:t>
            </a:r>
            <a:r>
              <a:rPr lang="fr-FR" sz="1600" dirty="0">
                <a:solidFill>
                  <a:schemeClr val="dk1"/>
                </a:solidFill>
                <a:latin typeface="EB Garamond"/>
                <a:ea typeface="EB Garamond"/>
                <a:cs typeface="EB Garamond"/>
                <a:sym typeface="EB Garamond"/>
              </a:rPr>
              <a:t>ifficulté à dépasser le stade du prélèvement d'information sur un document.</a:t>
            </a:r>
            <a:endParaRPr lang="fr-FR" sz="1600" dirty="0">
              <a:solidFill>
                <a:schemeClr val="tx1"/>
              </a:solidFill>
              <a:latin typeface="EB Garamond"/>
              <a:ea typeface="EB Garamond"/>
              <a:cs typeface="EB Garamond"/>
              <a:sym typeface="EB Garamond"/>
            </a:endParaRPr>
          </a:p>
          <a:p>
            <a:pPr>
              <a:buFont typeface="Wingdings" pitchFamily="2" charset="2"/>
              <a:buChar char="Ø"/>
            </a:pPr>
            <a:r>
              <a:rPr lang="fr-FR" sz="1600" dirty="0">
                <a:solidFill>
                  <a:schemeClr val="tx1"/>
                </a:solidFill>
              </a:rPr>
              <a:t>L’analyse critique des documents par le professeur </a:t>
            </a:r>
            <a:r>
              <a:rPr lang="fr-FR" sz="1600" b="1" dirty="0">
                <a:solidFill>
                  <a:schemeClr val="tx1"/>
                </a:solidFill>
              </a:rPr>
              <a:t>ne garantit pas la construction de compétences critiques </a:t>
            </a:r>
            <a:r>
              <a:rPr lang="fr-FR" sz="1600" dirty="0">
                <a:solidFill>
                  <a:schemeClr val="tx1"/>
                </a:solidFill>
              </a:rPr>
              <a:t>chez l’élève</a:t>
            </a:r>
          </a:p>
          <a:p>
            <a:pPr marL="0" indent="0">
              <a:buNone/>
            </a:pPr>
            <a:r>
              <a:rPr lang="fr-FR" sz="2000" b="1" dirty="0">
                <a:solidFill>
                  <a:srgbClr val="0070C0"/>
                </a:solidFill>
              </a:rPr>
              <a:t>Des points de vigilance</a:t>
            </a:r>
          </a:p>
          <a:p>
            <a:pPr>
              <a:buFont typeface="Wingdings" pitchFamily="2" charset="2"/>
              <a:buChar char="Ø"/>
            </a:pPr>
            <a:r>
              <a:rPr lang="fr-FR" sz="1600" dirty="0">
                <a:solidFill>
                  <a:schemeClr val="tx1"/>
                </a:solidFill>
              </a:rPr>
              <a:t>Se </a:t>
            </a:r>
            <a:r>
              <a:rPr lang="fr-FR" sz="1600" b="1" dirty="0">
                <a:solidFill>
                  <a:schemeClr val="tx1"/>
                </a:solidFill>
              </a:rPr>
              <a:t>dégager des approches mécanistes </a:t>
            </a:r>
            <a:r>
              <a:rPr lang="fr-FR" sz="1600" dirty="0">
                <a:solidFill>
                  <a:schemeClr val="tx1"/>
                </a:solidFill>
              </a:rPr>
              <a:t>des analyses documentaires pour aider les élèves à interroger le document dans sa spécificité; Identifier les </a:t>
            </a:r>
            <a:r>
              <a:rPr lang="fr-FR" sz="1600" b="1" dirty="0">
                <a:solidFill>
                  <a:schemeClr val="tx1"/>
                </a:solidFill>
              </a:rPr>
              <a:t>éléments de contextualisation </a:t>
            </a:r>
            <a:r>
              <a:rPr lang="fr-FR" sz="1600" dirty="0">
                <a:solidFill>
                  <a:schemeClr val="tx1"/>
                </a:solidFill>
              </a:rPr>
              <a:t>indispensables au traitement critique des sources</a:t>
            </a:r>
          </a:p>
          <a:p>
            <a:pPr>
              <a:buFont typeface="Wingdings" pitchFamily="2" charset="2"/>
              <a:buChar char="Ø"/>
            </a:pPr>
            <a:r>
              <a:rPr lang="fr-FR" sz="1800" b="1" dirty="0">
                <a:solidFill>
                  <a:schemeClr val="dk1"/>
                </a:solidFill>
                <a:latin typeface="EB Garamond"/>
                <a:ea typeface="EB Garamond"/>
                <a:cs typeface="EB Garamond"/>
                <a:sym typeface="EB Garamond"/>
              </a:rPr>
              <a:t>Utiliser et exploiter moins de documents</a:t>
            </a:r>
            <a:r>
              <a:rPr lang="fr-FR" sz="1800" dirty="0">
                <a:solidFill>
                  <a:schemeClr val="dk1"/>
                </a:solidFill>
                <a:latin typeface="EB Garamond"/>
                <a:ea typeface="EB Garamond"/>
                <a:cs typeface="EB Garamond"/>
                <a:sym typeface="EB Garamond"/>
              </a:rPr>
              <a:t>, pour réellement faire des analyses approfondies qui peuvent être associées au PPO mais pas seulement. </a:t>
            </a:r>
          </a:p>
          <a:p>
            <a:pPr>
              <a:buFont typeface="Wingdings" pitchFamily="2" charset="2"/>
              <a:buChar char="Ø"/>
            </a:pPr>
            <a:r>
              <a:rPr lang="fr-FR" sz="1800" dirty="0">
                <a:solidFill>
                  <a:schemeClr val="dk1"/>
                </a:solidFill>
                <a:latin typeface="EB Garamond"/>
                <a:ea typeface="EB Garamond"/>
                <a:cs typeface="EB Garamond"/>
                <a:sym typeface="EB Garamond"/>
              </a:rPr>
              <a:t>Le </a:t>
            </a:r>
            <a:r>
              <a:rPr lang="fr-FR" sz="1800" b="1" dirty="0">
                <a:solidFill>
                  <a:schemeClr val="dk1"/>
                </a:solidFill>
                <a:latin typeface="EB Garamond"/>
                <a:ea typeface="EB Garamond"/>
                <a:cs typeface="EB Garamond"/>
                <a:sym typeface="EB Garamond"/>
              </a:rPr>
              <a:t>récit du professeur </a:t>
            </a:r>
            <a:r>
              <a:rPr lang="fr-FR" sz="1800" dirty="0">
                <a:solidFill>
                  <a:schemeClr val="dk1"/>
                </a:solidFill>
                <a:latin typeface="EB Garamond"/>
                <a:ea typeface="EB Garamond"/>
                <a:cs typeface="EB Garamond"/>
                <a:sym typeface="EB Garamond"/>
              </a:rPr>
              <a:t>apporte les éléments  de contextualisation nécessaire à l’analyse critique attendue</a:t>
            </a:r>
          </a:p>
          <a:p>
            <a:pPr>
              <a:buFont typeface="Wingdings" pitchFamily="2" charset="2"/>
              <a:buChar char="Ø"/>
            </a:pPr>
            <a:endParaRPr lang="fr-FR" sz="1800" dirty="0">
              <a:solidFill>
                <a:schemeClr val="dk1"/>
              </a:solidFill>
              <a:latin typeface="EB Garamond"/>
              <a:ea typeface="EB Garamond"/>
              <a:cs typeface="EB Garamond"/>
              <a:sym typeface="EB Garamond"/>
            </a:endParaRPr>
          </a:p>
          <a:p>
            <a:endParaRPr lang="fr-FR" sz="2400" dirty="0">
              <a:solidFill>
                <a:schemeClr val="tx1"/>
              </a:solidFill>
            </a:endParaRPr>
          </a:p>
          <a:p>
            <a:endParaRPr lang="fr-FR" sz="2400" dirty="0">
              <a:solidFill>
                <a:schemeClr val="tx1"/>
              </a:solidFill>
            </a:endParaRPr>
          </a:p>
        </p:txBody>
      </p:sp>
    </p:spTree>
    <p:extLst>
      <p:ext uri="{BB962C8B-B14F-4D97-AF65-F5344CB8AC3E}">
        <p14:creationId xmlns:p14="http://schemas.microsoft.com/office/powerpoint/2010/main" val="3082913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84313E-1913-9F47-8D28-80CD63ADB811}"/>
              </a:ext>
            </a:extLst>
          </p:cNvPr>
          <p:cNvSpPr>
            <a:spLocks noGrp="1"/>
          </p:cNvSpPr>
          <p:nvPr>
            <p:ph type="title"/>
          </p:nvPr>
        </p:nvSpPr>
        <p:spPr/>
        <p:txBody>
          <a:bodyPr>
            <a:normAutofit/>
          </a:bodyPr>
          <a:lstStyle/>
          <a:p>
            <a:r>
              <a:rPr lang="fr-FR" sz="3200" b="1" dirty="0"/>
              <a:t>Rappel de l’organisation : toutes voies et séries</a:t>
            </a:r>
          </a:p>
        </p:txBody>
      </p:sp>
      <p:sp>
        <p:nvSpPr>
          <p:cNvPr id="6" name="Flèche droite à entaille 5">
            <a:extLst>
              <a:ext uri="{FF2B5EF4-FFF2-40B4-BE49-F238E27FC236}">
                <a16:creationId xmlns:a16="http://schemas.microsoft.com/office/drawing/2014/main" id="{12FA4BAD-5ADA-B54B-84D2-87C743397BCE}"/>
              </a:ext>
            </a:extLst>
          </p:cNvPr>
          <p:cNvSpPr/>
          <p:nvPr/>
        </p:nvSpPr>
        <p:spPr>
          <a:xfrm>
            <a:off x="619620" y="2171829"/>
            <a:ext cx="8244408" cy="151216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dirty="0"/>
              <a:t>                            Première</a:t>
            </a:r>
          </a:p>
        </p:txBody>
      </p:sp>
      <p:sp>
        <p:nvSpPr>
          <p:cNvPr id="7" name="Rectangle 6">
            <a:extLst>
              <a:ext uri="{FF2B5EF4-FFF2-40B4-BE49-F238E27FC236}">
                <a16:creationId xmlns:a16="http://schemas.microsoft.com/office/drawing/2014/main" id="{B9F7A303-7A10-7142-B968-6D41475D7393}"/>
              </a:ext>
            </a:extLst>
          </p:cNvPr>
          <p:cNvSpPr/>
          <p:nvPr/>
        </p:nvSpPr>
        <p:spPr>
          <a:xfrm>
            <a:off x="4644008" y="2531869"/>
            <a:ext cx="3456384" cy="792088"/>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Terminale</a:t>
            </a:r>
          </a:p>
        </p:txBody>
      </p:sp>
      <p:sp>
        <p:nvSpPr>
          <p:cNvPr id="8" name="Rectangle : coins arrondis 7">
            <a:extLst>
              <a:ext uri="{FF2B5EF4-FFF2-40B4-BE49-F238E27FC236}">
                <a16:creationId xmlns:a16="http://schemas.microsoft.com/office/drawing/2014/main" id="{11E073B4-ECCD-6244-9F03-C2F53260A0C3}"/>
              </a:ext>
            </a:extLst>
          </p:cNvPr>
          <p:cNvSpPr/>
          <p:nvPr/>
        </p:nvSpPr>
        <p:spPr>
          <a:xfrm>
            <a:off x="1331640" y="4293096"/>
            <a:ext cx="1584176" cy="12961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épreuves écrite 1</a:t>
            </a:r>
          </a:p>
        </p:txBody>
      </p:sp>
      <p:sp>
        <p:nvSpPr>
          <p:cNvPr id="9" name="Rectangle : coins arrondis 8">
            <a:extLst>
              <a:ext uri="{FF2B5EF4-FFF2-40B4-BE49-F238E27FC236}">
                <a16:creationId xmlns:a16="http://schemas.microsoft.com/office/drawing/2014/main" id="{7B070099-FEF1-4C4A-84A4-418057B6153D}"/>
              </a:ext>
            </a:extLst>
          </p:cNvPr>
          <p:cNvSpPr/>
          <p:nvPr/>
        </p:nvSpPr>
        <p:spPr>
          <a:xfrm>
            <a:off x="3275856" y="4298533"/>
            <a:ext cx="1584176" cy="12961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épreuve écrite 2</a:t>
            </a:r>
          </a:p>
        </p:txBody>
      </p:sp>
      <p:sp>
        <p:nvSpPr>
          <p:cNvPr id="10" name="Rectangle : coins arrondis 9">
            <a:extLst>
              <a:ext uri="{FF2B5EF4-FFF2-40B4-BE49-F238E27FC236}">
                <a16:creationId xmlns:a16="http://schemas.microsoft.com/office/drawing/2014/main" id="{1C97B4E4-35FF-3442-A630-22EA7912CE67}"/>
              </a:ext>
            </a:extLst>
          </p:cNvPr>
          <p:cNvSpPr/>
          <p:nvPr/>
        </p:nvSpPr>
        <p:spPr>
          <a:xfrm>
            <a:off x="5940154" y="4299752"/>
            <a:ext cx="1584176" cy="129614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épreuves écrite 3</a:t>
            </a:r>
          </a:p>
        </p:txBody>
      </p:sp>
      <p:sp>
        <p:nvSpPr>
          <p:cNvPr id="11" name="Flèche vers le bas 10">
            <a:extLst>
              <a:ext uri="{FF2B5EF4-FFF2-40B4-BE49-F238E27FC236}">
                <a16:creationId xmlns:a16="http://schemas.microsoft.com/office/drawing/2014/main" id="{D33A47A9-C84D-E149-AD6B-77A38FC9057E}"/>
              </a:ext>
            </a:extLst>
          </p:cNvPr>
          <p:cNvSpPr/>
          <p:nvPr/>
        </p:nvSpPr>
        <p:spPr>
          <a:xfrm>
            <a:off x="1907704" y="3323957"/>
            <a:ext cx="216024" cy="8411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Flèche vers le bas 12">
            <a:extLst>
              <a:ext uri="{FF2B5EF4-FFF2-40B4-BE49-F238E27FC236}">
                <a16:creationId xmlns:a16="http://schemas.microsoft.com/office/drawing/2014/main" id="{7B655543-2AAB-D745-A746-A6997D07DF0E}"/>
              </a:ext>
            </a:extLst>
          </p:cNvPr>
          <p:cNvSpPr/>
          <p:nvPr/>
        </p:nvSpPr>
        <p:spPr>
          <a:xfrm>
            <a:off x="3959932" y="3345590"/>
            <a:ext cx="216024" cy="8411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ZoneTexte 13">
            <a:extLst>
              <a:ext uri="{FF2B5EF4-FFF2-40B4-BE49-F238E27FC236}">
                <a16:creationId xmlns:a16="http://schemas.microsoft.com/office/drawing/2014/main" id="{6970CC8F-BDEA-BD4D-9DCD-EA48B718885C}"/>
              </a:ext>
            </a:extLst>
          </p:cNvPr>
          <p:cNvSpPr txBox="1"/>
          <p:nvPr/>
        </p:nvSpPr>
        <p:spPr>
          <a:xfrm>
            <a:off x="1511660" y="2677626"/>
            <a:ext cx="1008112" cy="646331"/>
          </a:xfrm>
          <a:prstGeom prst="rect">
            <a:avLst/>
          </a:prstGeom>
          <a:noFill/>
        </p:spPr>
        <p:txBody>
          <a:bodyPr wrap="square" rtlCol="0">
            <a:spAutoFit/>
          </a:bodyPr>
          <a:lstStyle/>
          <a:p>
            <a:r>
              <a:rPr lang="fr-FR" i="1" dirty="0">
                <a:solidFill>
                  <a:schemeClr val="bg1"/>
                </a:solidFill>
              </a:rPr>
              <a:t>Janvier-Février</a:t>
            </a:r>
          </a:p>
        </p:txBody>
      </p:sp>
      <p:sp>
        <p:nvSpPr>
          <p:cNvPr id="15" name="ZoneTexte 14">
            <a:extLst>
              <a:ext uri="{FF2B5EF4-FFF2-40B4-BE49-F238E27FC236}">
                <a16:creationId xmlns:a16="http://schemas.microsoft.com/office/drawing/2014/main" id="{8B4CDA7C-001F-8042-A674-B1455AC29796}"/>
              </a:ext>
            </a:extLst>
          </p:cNvPr>
          <p:cNvSpPr txBox="1"/>
          <p:nvPr/>
        </p:nvSpPr>
        <p:spPr>
          <a:xfrm>
            <a:off x="3707904" y="2780929"/>
            <a:ext cx="1008112" cy="369332"/>
          </a:xfrm>
          <a:prstGeom prst="rect">
            <a:avLst/>
          </a:prstGeom>
          <a:noFill/>
        </p:spPr>
        <p:txBody>
          <a:bodyPr wrap="square" rtlCol="0">
            <a:spAutoFit/>
          </a:bodyPr>
          <a:lstStyle/>
          <a:p>
            <a:r>
              <a:rPr lang="fr-FR" i="1" dirty="0">
                <a:solidFill>
                  <a:schemeClr val="bg1"/>
                </a:solidFill>
              </a:rPr>
              <a:t>Mai-juin</a:t>
            </a:r>
          </a:p>
        </p:txBody>
      </p:sp>
      <p:sp>
        <p:nvSpPr>
          <p:cNvPr id="16" name="Flèche vers le bas 15">
            <a:extLst>
              <a:ext uri="{FF2B5EF4-FFF2-40B4-BE49-F238E27FC236}">
                <a16:creationId xmlns:a16="http://schemas.microsoft.com/office/drawing/2014/main" id="{EF549EEC-8B1E-ED4B-AE1D-994E616D6825}"/>
              </a:ext>
            </a:extLst>
          </p:cNvPr>
          <p:cNvSpPr/>
          <p:nvPr/>
        </p:nvSpPr>
        <p:spPr>
          <a:xfrm>
            <a:off x="6516218" y="3422418"/>
            <a:ext cx="216024" cy="841180"/>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ZoneTexte 16">
            <a:extLst>
              <a:ext uri="{FF2B5EF4-FFF2-40B4-BE49-F238E27FC236}">
                <a16:creationId xmlns:a16="http://schemas.microsoft.com/office/drawing/2014/main" id="{A43CEB41-77B0-C643-8EE7-F35096E1F42C}"/>
              </a:ext>
            </a:extLst>
          </p:cNvPr>
          <p:cNvSpPr txBox="1"/>
          <p:nvPr/>
        </p:nvSpPr>
        <p:spPr>
          <a:xfrm>
            <a:off x="5931635" y="3021345"/>
            <a:ext cx="1386886" cy="369332"/>
          </a:xfrm>
          <a:prstGeom prst="rect">
            <a:avLst/>
          </a:prstGeom>
          <a:noFill/>
        </p:spPr>
        <p:txBody>
          <a:bodyPr wrap="square" rtlCol="0">
            <a:spAutoFit/>
          </a:bodyPr>
          <a:lstStyle/>
          <a:p>
            <a:r>
              <a:rPr lang="fr-FR" i="1" dirty="0"/>
              <a:t>Mars- Avril ?</a:t>
            </a:r>
          </a:p>
        </p:txBody>
      </p:sp>
    </p:spTree>
    <p:extLst>
      <p:ext uri="{BB962C8B-B14F-4D97-AF65-F5344CB8AC3E}">
        <p14:creationId xmlns:p14="http://schemas.microsoft.com/office/powerpoint/2010/main" val="30450208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CADFFF-326D-1947-8D36-EA684D886DCA}"/>
              </a:ext>
            </a:extLst>
          </p:cNvPr>
          <p:cNvSpPr>
            <a:spLocks noGrp="1"/>
          </p:cNvSpPr>
          <p:nvPr>
            <p:ph type="title"/>
          </p:nvPr>
        </p:nvSpPr>
        <p:spPr>
          <a:xfrm>
            <a:off x="251520" y="365126"/>
            <a:ext cx="8784976" cy="1325563"/>
          </a:xfrm>
        </p:spPr>
        <p:txBody>
          <a:bodyPr>
            <a:normAutofit/>
          </a:bodyPr>
          <a:lstStyle/>
          <a:p>
            <a:r>
              <a:rPr lang="fr-FR" sz="3200" b="1" dirty="0">
                <a:latin typeface="+mn-lt"/>
                <a:cs typeface="Arial" panose="020B0604020202020204" pitchFamily="34" charset="0"/>
              </a:rPr>
              <a:t>Structure de l’épreuve en première et en terminale</a:t>
            </a:r>
          </a:p>
        </p:txBody>
      </p:sp>
      <p:sp>
        <p:nvSpPr>
          <p:cNvPr id="3" name="Espace réservé du contenu 2">
            <a:extLst>
              <a:ext uri="{FF2B5EF4-FFF2-40B4-BE49-F238E27FC236}">
                <a16:creationId xmlns:a16="http://schemas.microsoft.com/office/drawing/2014/main" id="{8477DBFE-C598-BD48-B353-C4D796D56AD8}"/>
              </a:ext>
            </a:extLst>
          </p:cNvPr>
          <p:cNvSpPr>
            <a:spLocks noGrp="1"/>
          </p:cNvSpPr>
          <p:nvPr>
            <p:ph idx="1"/>
          </p:nvPr>
        </p:nvSpPr>
        <p:spPr>
          <a:xfrm>
            <a:off x="592815" y="1484784"/>
            <a:ext cx="7886700" cy="4351338"/>
          </a:xfrm>
        </p:spPr>
        <p:txBody>
          <a:bodyPr>
            <a:normAutofit fontScale="77500" lnSpcReduction="20000"/>
          </a:bodyPr>
          <a:lstStyle/>
          <a:p>
            <a:pPr>
              <a:buFont typeface="Wingdings" pitchFamily="2" charset="2"/>
              <a:buChar char="Ø"/>
            </a:pPr>
            <a:r>
              <a:rPr lang="fr-FR" b="1" dirty="0">
                <a:solidFill>
                  <a:srgbClr val="0070C0"/>
                </a:solidFill>
              </a:rPr>
              <a:t>Deux parties </a:t>
            </a:r>
            <a:r>
              <a:rPr lang="fr-FR" dirty="0">
                <a:solidFill>
                  <a:srgbClr val="0070C0"/>
                </a:solidFill>
              </a:rPr>
              <a:t>:</a:t>
            </a:r>
          </a:p>
          <a:p>
            <a:pPr>
              <a:buFont typeface="Wingdings" pitchFamily="2" charset="2"/>
              <a:buChar char="q"/>
            </a:pPr>
            <a:r>
              <a:rPr lang="fr-FR" dirty="0"/>
              <a:t> Une réponse à une question problématisée</a:t>
            </a:r>
          </a:p>
          <a:p>
            <a:pPr>
              <a:buFont typeface="Wingdings" pitchFamily="2" charset="2"/>
              <a:buChar char="q"/>
            </a:pPr>
            <a:r>
              <a:rPr lang="fr-FR" dirty="0"/>
              <a:t>Une analyse de document (s) ou la réalisation d’une production graphique</a:t>
            </a:r>
          </a:p>
          <a:p>
            <a:pPr>
              <a:buFont typeface="Wingdings" pitchFamily="2" charset="2"/>
              <a:buChar char="Ø"/>
            </a:pPr>
            <a:r>
              <a:rPr lang="fr-FR" b="1" dirty="0">
                <a:solidFill>
                  <a:srgbClr val="0070C0"/>
                </a:solidFill>
              </a:rPr>
              <a:t>Durée 2 h</a:t>
            </a:r>
          </a:p>
          <a:p>
            <a:pPr>
              <a:buFont typeface="Wingdings" pitchFamily="2" charset="2"/>
              <a:buChar char="Ø"/>
            </a:pPr>
            <a:r>
              <a:rPr lang="fr-FR" b="1" dirty="0">
                <a:solidFill>
                  <a:srgbClr val="0070C0"/>
                </a:solidFill>
              </a:rPr>
              <a:t>Remarques </a:t>
            </a:r>
          </a:p>
          <a:p>
            <a:pPr>
              <a:buFont typeface="Wingdings" pitchFamily="2" charset="2"/>
              <a:buChar char="q"/>
            </a:pPr>
            <a:r>
              <a:rPr lang="fr-FR" dirty="0"/>
              <a:t>Si la première partie du sujet porte sur l’histoire, la deuxième porte sur la géographie et inversement</a:t>
            </a:r>
          </a:p>
          <a:p>
            <a:pPr>
              <a:buFont typeface="Wingdings" pitchFamily="2" charset="2"/>
              <a:buChar char="q"/>
            </a:pPr>
            <a:r>
              <a:rPr lang="fr-FR" dirty="0"/>
              <a:t>En première si la première épreuve comprend une première partie histoire, la deuxième épreuve doit comprendre une première partie géographie</a:t>
            </a:r>
          </a:p>
        </p:txBody>
      </p:sp>
    </p:spTree>
    <p:extLst>
      <p:ext uri="{BB962C8B-B14F-4D97-AF65-F5344CB8AC3E}">
        <p14:creationId xmlns:p14="http://schemas.microsoft.com/office/powerpoint/2010/main" val="30294868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7C0DD6-4D98-C24A-A99C-F51ED54145BF}"/>
              </a:ext>
            </a:extLst>
          </p:cNvPr>
          <p:cNvSpPr>
            <a:spLocks noGrp="1"/>
          </p:cNvSpPr>
          <p:nvPr>
            <p:ph type="title"/>
          </p:nvPr>
        </p:nvSpPr>
        <p:spPr>
          <a:xfrm>
            <a:off x="251520" y="248199"/>
            <a:ext cx="8568952" cy="1325563"/>
          </a:xfrm>
        </p:spPr>
        <p:txBody>
          <a:bodyPr>
            <a:normAutofit/>
          </a:bodyPr>
          <a:lstStyle/>
          <a:p>
            <a:r>
              <a:rPr lang="fr-FR" sz="3600" b="1" dirty="0">
                <a:latin typeface="+mn-lt"/>
              </a:rPr>
              <a:t>Les exercices communs avec la géographie</a:t>
            </a:r>
          </a:p>
        </p:txBody>
      </p:sp>
      <p:sp>
        <p:nvSpPr>
          <p:cNvPr id="3" name="Espace réservé du contenu 2">
            <a:extLst>
              <a:ext uri="{FF2B5EF4-FFF2-40B4-BE49-F238E27FC236}">
                <a16:creationId xmlns:a16="http://schemas.microsoft.com/office/drawing/2014/main" id="{01AD37F6-27B3-E047-8FAE-FBC39F59101A}"/>
              </a:ext>
            </a:extLst>
          </p:cNvPr>
          <p:cNvSpPr>
            <a:spLocks noGrp="1"/>
          </p:cNvSpPr>
          <p:nvPr>
            <p:ph idx="1"/>
          </p:nvPr>
        </p:nvSpPr>
        <p:spPr>
          <a:xfrm>
            <a:off x="628650" y="1556792"/>
            <a:ext cx="8191822" cy="4351338"/>
          </a:xfrm>
        </p:spPr>
        <p:txBody>
          <a:bodyPr>
            <a:normAutofit lnSpcReduction="10000"/>
          </a:bodyPr>
          <a:lstStyle/>
          <a:p>
            <a:pPr algn="just">
              <a:buFont typeface="Wingdings" pitchFamily="2" charset="2"/>
              <a:buChar char="Ø"/>
            </a:pPr>
            <a:r>
              <a:rPr lang="fr-FR" sz="2400" b="1" dirty="0">
                <a:solidFill>
                  <a:srgbClr val="0070C0"/>
                </a:solidFill>
              </a:rPr>
              <a:t>La réponse à une question problématisée</a:t>
            </a:r>
          </a:p>
          <a:p>
            <a:pPr marL="0" indent="0" algn="just">
              <a:buNone/>
            </a:pPr>
            <a:r>
              <a:rPr lang="fr-FR" sz="2400" dirty="0"/>
              <a:t>«  Il s’agit d’une réponse </a:t>
            </a:r>
            <a:r>
              <a:rPr lang="fr-FR" sz="2400" dirty="0">
                <a:solidFill>
                  <a:srgbClr val="FF0000"/>
                </a:solidFill>
              </a:rPr>
              <a:t>rédigée et construite</a:t>
            </a:r>
            <a:r>
              <a:rPr lang="fr-FR" sz="2400" dirty="0"/>
              <a:t>. Le candidat doit montrer qu’il a acquis </a:t>
            </a:r>
            <a:r>
              <a:rPr lang="fr-FR" sz="2400" dirty="0">
                <a:solidFill>
                  <a:srgbClr val="FF0000"/>
                </a:solidFill>
              </a:rPr>
              <a:t>des capacités d’analyse</a:t>
            </a:r>
            <a:r>
              <a:rPr lang="fr-FR" sz="2400" dirty="0"/>
              <a:t>, qu’il maîtrise </a:t>
            </a:r>
            <a:r>
              <a:rPr lang="fr-FR" sz="2400" dirty="0">
                <a:solidFill>
                  <a:srgbClr val="FF0000"/>
                </a:solidFill>
              </a:rPr>
              <a:t>des connaissances</a:t>
            </a:r>
            <a:r>
              <a:rPr lang="fr-FR" sz="2400" dirty="0"/>
              <a:t>, qu’il sait les </a:t>
            </a:r>
            <a:r>
              <a:rPr lang="fr-FR" sz="2400" dirty="0">
                <a:solidFill>
                  <a:srgbClr val="FF0000"/>
                </a:solidFill>
              </a:rPr>
              <a:t>sélectionner</a:t>
            </a:r>
            <a:r>
              <a:rPr lang="fr-FR" sz="2400" dirty="0"/>
              <a:t> et les </a:t>
            </a:r>
            <a:r>
              <a:rPr lang="fr-FR" sz="2400" dirty="0">
                <a:solidFill>
                  <a:srgbClr val="FF0000"/>
                </a:solidFill>
              </a:rPr>
              <a:t>organiser</a:t>
            </a:r>
            <a:r>
              <a:rPr lang="fr-FR" sz="2400" dirty="0"/>
              <a:t> de manière à répondre à la problématique de la question »</a:t>
            </a:r>
          </a:p>
          <a:p>
            <a:pPr marL="0" indent="0" algn="just">
              <a:buNone/>
            </a:pPr>
            <a:r>
              <a:rPr lang="fr-FR" sz="2400" dirty="0"/>
              <a:t>«  </a:t>
            </a:r>
            <a:r>
              <a:rPr lang="fr-FR" sz="2400" i="1" dirty="0"/>
              <a:t>En première, l’intitulé de la question suggère des éléments de construction de la réponse</a:t>
            </a:r>
            <a:r>
              <a:rPr lang="fr-FR" sz="2400" dirty="0"/>
              <a:t> »</a:t>
            </a:r>
          </a:p>
          <a:p>
            <a:pPr algn="just">
              <a:buFont typeface="Wingdings" pitchFamily="2" charset="2"/>
              <a:buChar char="Ø"/>
            </a:pPr>
            <a:r>
              <a:rPr lang="fr-FR" sz="2400" b="1" dirty="0">
                <a:solidFill>
                  <a:srgbClr val="0070C0"/>
                </a:solidFill>
              </a:rPr>
              <a:t>L’analyse de document (s)</a:t>
            </a:r>
          </a:p>
          <a:p>
            <a:pPr marL="0" indent="0" algn="just">
              <a:buNone/>
            </a:pPr>
            <a:r>
              <a:rPr lang="fr-FR" sz="2400" dirty="0"/>
              <a:t>«  Elle est accompagnée d’</a:t>
            </a:r>
            <a:r>
              <a:rPr lang="fr-FR" sz="2400" dirty="0">
                <a:solidFill>
                  <a:srgbClr val="FF0000"/>
                </a:solidFill>
              </a:rPr>
              <a:t>une consigne suggérant une problématique</a:t>
            </a:r>
            <a:r>
              <a:rPr lang="fr-FR" sz="2400" dirty="0"/>
              <a:t>. Le (s) document(s) un titre et si nécessaire un nombre limité de notes explicatives »</a:t>
            </a:r>
          </a:p>
        </p:txBody>
      </p:sp>
    </p:spTree>
    <p:extLst>
      <p:ext uri="{BB962C8B-B14F-4D97-AF65-F5344CB8AC3E}">
        <p14:creationId xmlns:p14="http://schemas.microsoft.com/office/powerpoint/2010/main" val="13741872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A6885C-189A-6340-BB09-ECDD1BC46A33}"/>
              </a:ext>
            </a:extLst>
          </p:cNvPr>
          <p:cNvSpPr>
            <a:spLocks noGrp="1"/>
          </p:cNvSpPr>
          <p:nvPr>
            <p:ph type="title"/>
          </p:nvPr>
        </p:nvSpPr>
        <p:spPr/>
        <p:txBody>
          <a:bodyPr>
            <a:normAutofit fontScale="90000"/>
          </a:bodyPr>
          <a:lstStyle/>
          <a:p>
            <a:r>
              <a:rPr lang="fr-FR" sz="3200" b="1" dirty="0"/>
              <a:t>Séries technologiques : </a:t>
            </a:r>
            <a:br>
              <a:rPr lang="fr-FR" sz="3200" b="1" dirty="0"/>
            </a:br>
            <a:r>
              <a:rPr lang="fr-FR" sz="3200" b="1" dirty="0"/>
              <a:t>grande proximité avec les épreuves actuelles</a:t>
            </a:r>
          </a:p>
        </p:txBody>
      </p:sp>
      <p:sp>
        <p:nvSpPr>
          <p:cNvPr id="3" name="Espace réservé du contenu 2">
            <a:extLst>
              <a:ext uri="{FF2B5EF4-FFF2-40B4-BE49-F238E27FC236}">
                <a16:creationId xmlns:a16="http://schemas.microsoft.com/office/drawing/2014/main" id="{F13F79C5-04B5-8240-8129-41DA6F8B4B01}"/>
              </a:ext>
            </a:extLst>
          </p:cNvPr>
          <p:cNvSpPr>
            <a:spLocks noGrp="1"/>
          </p:cNvSpPr>
          <p:nvPr>
            <p:ph idx="1"/>
          </p:nvPr>
        </p:nvSpPr>
        <p:spPr>
          <a:xfrm>
            <a:off x="618710" y="1772816"/>
            <a:ext cx="8129753" cy="4824536"/>
          </a:xfrm>
        </p:spPr>
        <p:txBody>
          <a:bodyPr/>
          <a:lstStyle/>
          <a:p>
            <a:pPr>
              <a:buFont typeface="Wingdings" pitchFamily="2" charset="2"/>
              <a:buChar char="Ø"/>
            </a:pPr>
            <a:r>
              <a:rPr lang="fr-FR" sz="2400" b="1" dirty="0">
                <a:solidFill>
                  <a:srgbClr val="0070C0"/>
                </a:solidFill>
              </a:rPr>
              <a:t>Durée : 2h</a:t>
            </a:r>
          </a:p>
          <a:p>
            <a:pPr>
              <a:buFont typeface="Wingdings" pitchFamily="2" charset="2"/>
              <a:buChar char="Ø"/>
            </a:pPr>
            <a:r>
              <a:rPr lang="fr-FR" sz="2400" b="1" dirty="0">
                <a:solidFill>
                  <a:srgbClr val="0070C0"/>
                </a:solidFill>
              </a:rPr>
              <a:t>Deux parties </a:t>
            </a:r>
            <a:r>
              <a:rPr lang="fr-FR" sz="2400" dirty="0"/>
              <a:t>:</a:t>
            </a:r>
          </a:p>
          <a:p>
            <a:pPr>
              <a:buFontTx/>
              <a:buChar char="-"/>
            </a:pPr>
            <a:r>
              <a:rPr lang="fr-FR" sz="2400" dirty="0"/>
              <a:t>Des questions qui évaluent la maîtrisent des questions obligatoires.</a:t>
            </a:r>
          </a:p>
          <a:p>
            <a:pPr>
              <a:buFontTx/>
              <a:buChar char="-"/>
            </a:pPr>
            <a:r>
              <a:rPr lang="fr-FR" sz="2400" dirty="0"/>
              <a:t>Une analyse de document( s) qui portent sur les sujets d’études au choix, guidée par des questions.</a:t>
            </a:r>
          </a:p>
          <a:p>
            <a:pPr marL="0" indent="0">
              <a:buNone/>
            </a:pPr>
            <a:r>
              <a:rPr lang="fr-FR" sz="2400" i="1" dirty="0"/>
              <a:t>La progressivité entre les épreuves de première et de terminale résultent du nombre et de la complexité des questions.</a:t>
            </a:r>
          </a:p>
          <a:p>
            <a:pPr marL="0" indent="0">
              <a:buNone/>
            </a:pPr>
            <a:endParaRPr lang="fr-FR" dirty="0"/>
          </a:p>
        </p:txBody>
      </p:sp>
    </p:spTree>
    <p:extLst>
      <p:ext uri="{BB962C8B-B14F-4D97-AF65-F5344CB8AC3E}">
        <p14:creationId xmlns:p14="http://schemas.microsoft.com/office/powerpoint/2010/main" val="110959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3855" y="275608"/>
            <a:ext cx="8075240" cy="849138"/>
          </a:xfrm>
        </p:spPr>
        <p:txBody>
          <a:bodyPr/>
          <a:lstStyle/>
          <a:p>
            <a:r>
              <a:rPr lang="fr-FR" sz="2800" b="1" dirty="0"/>
              <a:t>Quelques remarques </a:t>
            </a:r>
          </a:p>
        </p:txBody>
      </p:sp>
      <p:sp>
        <p:nvSpPr>
          <p:cNvPr id="3" name="Espace réservé du numéro de diapositive 2"/>
          <p:cNvSpPr>
            <a:spLocks noGrp="1"/>
          </p:cNvSpPr>
          <p:nvPr>
            <p:ph type="sldNum" sz="quarter" idx="12"/>
          </p:nvPr>
        </p:nvSpPr>
        <p:spPr/>
        <p:txBody>
          <a:bodyPr/>
          <a:lstStyle/>
          <a:p>
            <a:fld id="{A786685B-2977-D546-9E3D-3CA676A47F0C}" type="slidenum">
              <a:rPr lang="fr-FR" smtClean="0"/>
              <a:pPr/>
              <a:t>29</a:t>
            </a:fld>
            <a:endParaRPr lang="fr-FR" dirty="0"/>
          </a:p>
        </p:txBody>
      </p:sp>
      <p:sp>
        <p:nvSpPr>
          <p:cNvPr id="4" name="Espace réservé du texte 3"/>
          <p:cNvSpPr>
            <a:spLocks noGrp="1"/>
          </p:cNvSpPr>
          <p:nvPr>
            <p:ph type="body" sz="quarter" idx="13"/>
          </p:nvPr>
        </p:nvSpPr>
        <p:spPr>
          <a:xfrm>
            <a:off x="251520" y="1124746"/>
            <a:ext cx="9217024" cy="4742015"/>
          </a:xfrm>
        </p:spPr>
        <p:txBody>
          <a:bodyPr/>
          <a:lstStyle/>
          <a:p>
            <a:pPr>
              <a:buFont typeface="Wingdings" pitchFamily="2" charset="2"/>
              <a:buChar char="Ø"/>
            </a:pPr>
            <a:r>
              <a:rPr lang="fr-FR" sz="2400" dirty="0">
                <a:solidFill>
                  <a:schemeClr val="tx1"/>
                </a:solidFill>
              </a:rPr>
              <a:t>Principe d’une </a:t>
            </a:r>
            <a:r>
              <a:rPr lang="fr-FR" sz="2400" b="1" dirty="0">
                <a:solidFill>
                  <a:schemeClr val="tx1"/>
                </a:solidFill>
              </a:rPr>
              <a:t>progressivité des exigences </a:t>
            </a:r>
            <a:r>
              <a:rPr lang="fr-FR" sz="2400" dirty="0">
                <a:solidFill>
                  <a:schemeClr val="tx1"/>
                </a:solidFill>
              </a:rPr>
              <a:t>entre la première et la terminale</a:t>
            </a:r>
          </a:p>
          <a:p>
            <a:pPr marL="0" indent="0">
              <a:buNone/>
            </a:pPr>
            <a:endParaRPr lang="fr-FR" sz="2400" dirty="0">
              <a:solidFill>
                <a:schemeClr val="tx1"/>
              </a:solidFill>
            </a:endParaRPr>
          </a:p>
          <a:p>
            <a:pPr>
              <a:buFont typeface="Wingdings" pitchFamily="2" charset="2"/>
              <a:buChar char="Ø"/>
            </a:pPr>
            <a:r>
              <a:rPr lang="fr-FR" sz="2400" dirty="0">
                <a:solidFill>
                  <a:schemeClr val="tx1"/>
                </a:solidFill>
              </a:rPr>
              <a:t>Les sujets seront </a:t>
            </a:r>
            <a:r>
              <a:rPr lang="fr-FR" sz="2400" b="1" dirty="0">
                <a:solidFill>
                  <a:schemeClr val="tx1"/>
                </a:solidFill>
              </a:rPr>
              <a:t>choisis par les chefs d’établissement</a:t>
            </a:r>
            <a:r>
              <a:rPr lang="fr-FR" sz="2400" dirty="0">
                <a:solidFill>
                  <a:schemeClr val="tx1"/>
                </a:solidFill>
              </a:rPr>
              <a:t> dans une </a:t>
            </a:r>
            <a:r>
              <a:rPr lang="fr-FR" sz="2400" b="1" dirty="0">
                <a:solidFill>
                  <a:schemeClr val="tx1"/>
                </a:solidFill>
              </a:rPr>
              <a:t>banque de sujets nationale</a:t>
            </a:r>
          </a:p>
          <a:p>
            <a:pPr>
              <a:buFont typeface="Wingdings" pitchFamily="2" charset="2"/>
              <a:buChar char="Ø"/>
            </a:pPr>
            <a:endParaRPr lang="fr-FR" sz="2400" b="1" dirty="0">
              <a:solidFill>
                <a:schemeClr val="tx1"/>
              </a:solidFill>
            </a:endParaRPr>
          </a:p>
          <a:p>
            <a:pPr>
              <a:buFont typeface="Wingdings" pitchFamily="2" charset="2"/>
              <a:buChar char="Ø"/>
            </a:pPr>
            <a:r>
              <a:rPr lang="fr-FR" sz="2400" dirty="0">
                <a:solidFill>
                  <a:schemeClr val="tx1"/>
                </a:solidFill>
              </a:rPr>
              <a:t>Il ne sera </a:t>
            </a:r>
            <a:r>
              <a:rPr lang="fr-FR" sz="2400" b="1" dirty="0">
                <a:solidFill>
                  <a:schemeClr val="tx1"/>
                </a:solidFill>
              </a:rPr>
              <a:t>pas possible de panacher</a:t>
            </a:r>
            <a:r>
              <a:rPr lang="fr-FR" sz="2400" dirty="0">
                <a:solidFill>
                  <a:schemeClr val="tx1"/>
                </a:solidFill>
              </a:rPr>
              <a:t> plusieurs sujets</a:t>
            </a:r>
          </a:p>
          <a:p>
            <a:pPr marL="0" indent="0">
              <a:buNone/>
            </a:pPr>
            <a:endParaRPr lang="fr-FR" sz="2400" dirty="0">
              <a:solidFill>
                <a:schemeClr val="tx1"/>
              </a:solidFill>
            </a:endParaRPr>
          </a:p>
          <a:p>
            <a:pPr>
              <a:buFont typeface="Wingdings" pitchFamily="2" charset="2"/>
              <a:buChar char="Ø"/>
            </a:pPr>
            <a:r>
              <a:rPr lang="fr-FR" sz="2400" dirty="0">
                <a:solidFill>
                  <a:schemeClr val="tx1"/>
                </a:solidFill>
              </a:rPr>
              <a:t>Les épreuves seront </a:t>
            </a:r>
            <a:r>
              <a:rPr lang="fr-FR" sz="2400" b="1" dirty="0">
                <a:solidFill>
                  <a:schemeClr val="tx1"/>
                </a:solidFill>
              </a:rPr>
              <a:t>corrigées dans les établissements</a:t>
            </a:r>
            <a:r>
              <a:rPr lang="fr-FR" sz="2400" dirty="0">
                <a:solidFill>
                  <a:schemeClr val="tx1"/>
                </a:solidFill>
              </a:rPr>
              <a:t> sur copies anonymées. </a:t>
            </a:r>
          </a:p>
          <a:p>
            <a:endParaRPr lang="fr-FR" sz="2400" dirty="0"/>
          </a:p>
        </p:txBody>
      </p:sp>
    </p:spTree>
    <p:extLst>
      <p:ext uri="{BB962C8B-B14F-4D97-AF65-F5344CB8AC3E}">
        <p14:creationId xmlns:p14="http://schemas.microsoft.com/office/powerpoint/2010/main" val="1067864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434194B-EB56-4062-98C6-CB72F287E3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7516593"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2" name="Picture 11">
            <a:extLst>
              <a:ext uri="{FF2B5EF4-FFF2-40B4-BE49-F238E27FC236}">
                <a16:creationId xmlns:a16="http://schemas.microsoft.com/office/drawing/2014/main" id="{B3746DB1-35A8-422F-9955-4F8E75DBB07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Sous-titre 2">
            <a:extLst>
              <a:ext uri="{FF2B5EF4-FFF2-40B4-BE49-F238E27FC236}">
                <a16:creationId xmlns:a16="http://schemas.microsoft.com/office/drawing/2014/main" id="{6C5C9713-B977-5945-B3D7-1204973BE0DD}"/>
              </a:ext>
            </a:extLst>
          </p:cNvPr>
          <p:cNvSpPr>
            <a:spLocks noGrp="1"/>
          </p:cNvSpPr>
          <p:nvPr>
            <p:ph type="subTitle" idx="1"/>
          </p:nvPr>
        </p:nvSpPr>
        <p:spPr>
          <a:xfrm>
            <a:off x="4084258" y="3429009"/>
            <a:ext cx="4459652" cy="720077"/>
          </a:xfrm>
        </p:spPr>
        <p:txBody>
          <a:bodyPr anchor="b">
            <a:normAutofit/>
          </a:bodyPr>
          <a:lstStyle/>
          <a:p>
            <a:pPr algn="r"/>
            <a:r>
              <a:rPr lang="fr-FR" sz="1800" dirty="0">
                <a:solidFill>
                  <a:srgbClr val="000000"/>
                </a:solidFill>
              </a:rPr>
              <a:t>Journée de formation de l’Inspection pédagogique régionale</a:t>
            </a:r>
          </a:p>
        </p:txBody>
      </p:sp>
      <p:sp>
        <p:nvSpPr>
          <p:cNvPr id="2" name="Titre 1">
            <a:extLst>
              <a:ext uri="{FF2B5EF4-FFF2-40B4-BE49-F238E27FC236}">
                <a16:creationId xmlns:a16="http://schemas.microsoft.com/office/drawing/2014/main" id="{013F5306-717C-4A43-83FB-B526A2357B14}"/>
              </a:ext>
            </a:extLst>
          </p:cNvPr>
          <p:cNvSpPr>
            <a:spLocks noGrp="1"/>
          </p:cNvSpPr>
          <p:nvPr>
            <p:ph type="ctrTitle"/>
          </p:nvPr>
        </p:nvSpPr>
        <p:spPr>
          <a:xfrm>
            <a:off x="3131840" y="4437113"/>
            <a:ext cx="5544616" cy="1440160"/>
          </a:xfrm>
        </p:spPr>
        <p:txBody>
          <a:bodyPr anchor="t">
            <a:normAutofit fontScale="90000"/>
          </a:bodyPr>
          <a:lstStyle/>
          <a:p>
            <a:pPr algn="r"/>
            <a:r>
              <a:rPr lang="fr-FR" sz="4000" b="1" dirty="0">
                <a:solidFill>
                  <a:srgbClr val="000000"/>
                </a:solidFill>
              </a:rPr>
              <a:t>Comment sont organisés les programmes ? </a:t>
            </a:r>
            <a:br>
              <a:rPr lang="fr-FR" sz="4000" b="1" dirty="0">
                <a:solidFill>
                  <a:srgbClr val="000000"/>
                </a:solidFill>
              </a:rPr>
            </a:br>
            <a:r>
              <a:rPr lang="fr-FR" sz="3100" dirty="0">
                <a:solidFill>
                  <a:srgbClr val="000000"/>
                </a:solidFill>
              </a:rPr>
              <a:t>Tronc commun et séries technologiques</a:t>
            </a:r>
            <a:br>
              <a:rPr lang="fr-FR" sz="4000" dirty="0">
                <a:solidFill>
                  <a:srgbClr val="000000"/>
                </a:solidFill>
              </a:rPr>
            </a:br>
            <a:endParaRPr lang="fr-FR" sz="4000" b="1" dirty="0">
              <a:solidFill>
                <a:srgbClr val="000000"/>
              </a:solidFill>
            </a:endParaRPr>
          </a:p>
        </p:txBody>
      </p:sp>
      <p:sp>
        <p:nvSpPr>
          <p:cNvPr id="14" name="Freeform 57">
            <a:extLst>
              <a:ext uri="{FF2B5EF4-FFF2-40B4-BE49-F238E27FC236}">
                <a16:creationId xmlns:a16="http://schemas.microsoft.com/office/drawing/2014/main" id="{B817D9AD-5E85-4E85-AC3E-43E24FA91A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580219"/>
            <a:ext cx="3287594" cy="5287256"/>
          </a:xfrm>
          <a:custGeom>
            <a:avLst/>
            <a:gdLst>
              <a:gd name="connsiteX0" fmla="*/ 1504462 w 4383459"/>
              <a:gd name="connsiteY0" fmla="*/ 0 h 5287256"/>
              <a:gd name="connsiteX1" fmla="*/ 4383459 w 4383459"/>
              <a:gd name="connsiteY1" fmla="*/ 2878997 h 5287256"/>
              <a:gd name="connsiteX2" fmla="*/ 3114137 w 4383459"/>
              <a:gd name="connsiteY2" fmla="*/ 5266307 h 5287256"/>
              <a:gd name="connsiteX3" fmla="*/ 3079653 w 4383459"/>
              <a:gd name="connsiteY3" fmla="*/ 5287256 h 5287256"/>
              <a:gd name="connsiteX4" fmla="*/ 0 w 4383459"/>
              <a:gd name="connsiteY4" fmla="*/ 5287256 h 5287256"/>
              <a:gd name="connsiteX5" fmla="*/ 0 w 4383459"/>
              <a:gd name="connsiteY5" fmla="*/ 427769 h 5287256"/>
              <a:gd name="connsiteX6" fmla="*/ 132161 w 4383459"/>
              <a:gd name="connsiteY6" fmla="*/ 347480 h 5287256"/>
              <a:gd name="connsiteX7" fmla="*/ 1504462 w 4383459"/>
              <a:gd name="connsiteY7" fmla="*/ 0 h 5287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83459" h="5287256">
                <a:moveTo>
                  <a:pt x="1504462" y="0"/>
                </a:moveTo>
                <a:cubicBezTo>
                  <a:pt x="3094488" y="0"/>
                  <a:pt x="4383459" y="1288971"/>
                  <a:pt x="4383459" y="2878997"/>
                </a:cubicBezTo>
                <a:cubicBezTo>
                  <a:pt x="4383459" y="3872763"/>
                  <a:pt x="3879955" y="4748930"/>
                  <a:pt x="3114137" y="5266307"/>
                </a:cubicBezTo>
                <a:lnTo>
                  <a:pt x="3079653" y="5287256"/>
                </a:lnTo>
                <a:lnTo>
                  <a:pt x="0" y="5287256"/>
                </a:lnTo>
                <a:lnTo>
                  <a:pt x="0" y="427769"/>
                </a:lnTo>
                <a:lnTo>
                  <a:pt x="132161" y="347480"/>
                </a:lnTo>
                <a:cubicBezTo>
                  <a:pt x="540096" y="125876"/>
                  <a:pt x="1007579" y="0"/>
                  <a:pt x="1504462"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prstClr val="white"/>
              </a:solidFill>
            </a:endParaRPr>
          </a:p>
        </p:txBody>
      </p:sp>
      <p:pic>
        <p:nvPicPr>
          <p:cNvPr id="5" name="Image 4">
            <a:extLst>
              <a:ext uri="{FF2B5EF4-FFF2-40B4-BE49-F238E27FC236}">
                <a16:creationId xmlns:a16="http://schemas.microsoft.com/office/drawing/2014/main" id="{D2F2BD8E-1ABD-4B4B-B8A8-106D6CADF7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388" y="2839040"/>
            <a:ext cx="2372578" cy="2174141"/>
          </a:xfrm>
          <a:prstGeom prst="rect">
            <a:avLst/>
          </a:prstGeom>
        </p:spPr>
      </p:pic>
      <p:sp>
        <p:nvSpPr>
          <p:cNvPr id="16" name="Freeform: Shape 15">
            <a:extLst>
              <a:ext uri="{FF2B5EF4-FFF2-40B4-BE49-F238E27FC236}">
                <a16:creationId xmlns:a16="http://schemas.microsoft.com/office/drawing/2014/main" id="{F0810290-E788-4DE3-B716-DBE58CC6A8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34710" y="37"/>
            <a:ext cx="3138834" cy="3170097"/>
          </a:xfrm>
          <a:custGeom>
            <a:avLst/>
            <a:gdLst>
              <a:gd name="connsiteX0" fmla="*/ 301225 w 4185112"/>
              <a:gd name="connsiteY0" fmla="*/ 0 h 3170097"/>
              <a:gd name="connsiteX1" fmla="*/ 3883887 w 4185112"/>
              <a:gd name="connsiteY1" fmla="*/ 0 h 3170097"/>
              <a:gd name="connsiteX2" fmla="*/ 3932552 w 4185112"/>
              <a:gd name="connsiteY2" fmla="*/ 80105 h 3170097"/>
              <a:gd name="connsiteX3" fmla="*/ 4185112 w 4185112"/>
              <a:gd name="connsiteY3" fmla="*/ 1077541 h 3170097"/>
              <a:gd name="connsiteX4" fmla="*/ 2092556 w 4185112"/>
              <a:gd name="connsiteY4" fmla="*/ 3170097 h 3170097"/>
              <a:gd name="connsiteX5" fmla="*/ 0 w 4185112"/>
              <a:gd name="connsiteY5" fmla="*/ 1077541 h 3170097"/>
              <a:gd name="connsiteX6" fmla="*/ 252561 w 4185112"/>
              <a:gd name="connsiteY6" fmla="*/ 80105 h 317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5112" h="3170097">
                <a:moveTo>
                  <a:pt x="301225" y="0"/>
                </a:moveTo>
                <a:lnTo>
                  <a:pt x="3883887" y="0"/>
                </a:lnTo>
                <a:lnTo>
                  <a:pt x="3932552" y="80105"/>
                </a:lnTo>
                <a:cubicBezTo>
                  <a:pt x="4093621" y="376606"/>
                  <a:pt x="4185112" y="716389"/>
                  <a:pt x="4185112" y="1077541"/>
                </a:cubicBezTo>
                <a:cubicBezTo>
                  <a:pt x="4185112" y="2233228"/>
                  <a:pt x="3248243" y="3170097"/>
                  <a:pt x="2092556" y="3170097"/>
                </a:cubicBezTo>
                <a:cubicBezTo>
                  <a:pt x="936869" y="3170097"/>
                  <a:pt x="0" y="2233228"/>
                  <a:pt x="0" y="1077541"/>
                </a:cubicBezTo>
                <a:cubicBezTo>
                  <a:pt x="0" y="716389"/>
                  <a:pt x="91491" y="376606"/>
                  <a:pt x="252561" y="80105"/>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prstClr val="white"/>
              </a:solidFill>
            </a:endParaRPr>
          </a:p>
        </p:txBody>
      </p:sp>
      <p:pic>
        <p:nvPicPr>
          <p:cNvPr id="11" name="Google Shape;136;p25">
            <a:extLst>
              <a:ext uri="{FF2B5EF4-FFF2-40B4-BE49-F238E27FC236}">
                <a16:creationId xmlns:a16="http://schemas.microsoft.com/office/drawing/2014/main" id="{6B5C6226-67D7-7441-8E8F-0F632C31A96D}"/>
              </a:ext>
            </a:extLst>
          </p:cNvPr>
          <p:cNvPicPr preferRelativeResize="0">
            <a:picLocks/>
          </p:cNvPicPr>
          <p:nvPr/>
        </p:nvPicPr>
        <p:blipFill rotWithShape="1">
          <a:blip r:embed="rId4">
            <a:extLst/>
          </a:blip>
          <a:stretch/>
        </p:blipFill>
        <p:spPr>
          <a:xfrm>
            <a:off x="3923928" y="1007299"/>
            <a:ext cx="2376264" cy="405511"/>
          </a:xfrm>
          <a:prstGeom prst="rect">
            <a:avLst/>
          </a:prstGeom>
          <a:noFill/>
        </p:spPr>
      </p:pic>
    </p:spTree>
    <p:extLst>
      <p:ext uri="{BB962C8B-B14F-4D97-AF65-F5344CB8AC3E}">
        <p14:creationId xmlns:p14="http://schemas.microsoft.com/office/powerpoint/2010/main" val="2660895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1012974"/>
          </a:xfrm>
        </p:spPr>
        <p:txBody>
          <a:bodyPr/>
          <a:lstStyle/>
          <a:p>
            <a:r>
              <a:rPr lang="fr-FR" sz="2800" b="1" dirty="0"/>
              <a:t>Structuration des programmes</a:t>
            </a:r>
          </a:p>
        </p:txBody>
      </p:sp>
      <p:sp>
        <p:nvSpPr>
          <p:cNvPr id="3" name="Espace réservé du contenu 2"/>
          <p:cNvSpPr>
            <a:spLocks noGrp="1"/>
          </p:cNvSpPr>
          <p:nvPr>
            <p:ph idx="1"/>
          </p:nvPr>
        </p:nvSpPr>
        <p:spPr>
          <a:xfrm>
            <a:off x="467544" y="1196754"/>
            <a:ext cx="8229600" cy="4929411"/>
          </a:xfrm>
        </p:spPr>
        <p:txBody>
          <a:bodyPr/>
          <a:lstStyle/>
          <a:p>
            <a:r>
              <a:rPr lang="fr-FR" sz="2000" dirty="0"/>
              <a:t>Des programmes </a:t>
            </a:r>
            <a:r>
              <a:rPr lang="fr-FR" sz="2000" b="1" dirty="0"/>
              <a:t>chronologiques et structurants marqués par l’histoire politique</a:t>
            </a:r>
          </a:p>
          <a:p>
            <a:pPr marL="0" indent="0">
              <a:buNone/>
            </a:pPr>
            <a:endParaRPr lang="fr-FR" sz="2000" b="1" dirty="0"/>
          </a:p>
          <a:p>
            <a:r>
              <a:rPr lang="fr-FR" sz="2000" dirty="0"/>
              <a:t>Le programme de seconde, </a:t>
            </a:r>
            <a:r>
              <a:rPr lang="fr-FR" sz="2000" i="1" dirty="0"/>
              <a:t>« Grandes étapes de formation du monde moderne », </a:t>
            </a:r>
            <a:r>
              <a:rPr lang="fr-FR" sz="2000" dirty="0"/>
              <a:t>permet un retour sur des périodes étudiées au collège sur le temps long (prise de repères)</a:t>
            </a:r>
          </a:p>
          <a:p>
            <a:pPr marL="0" indent="0">
              <a:buNone/>
            </a:pPr>
            <a:endParaRPr lang="fr-FR" sz="2000" dirty="0"/>
          </a:p>
          <a:p>
            <a:r>
              <a:rPr lang="fr-FR" sz="2000" dirty="0"/>
              <a:t>Le programme de première suit le fil directeur de </a:t>
            </a:r>
            <a:r>
              <a:rPr lang="fr-FR" sz="2000" i="1" dirty="0"/>
              <a:t>« l’évolution politique et sociale de la France et de l’Europe depuis la Révolution française jusqu’à la Première Guerre mondiale » </a:t>
            </a:r>
          </a:p>
          <a:p>
            <a:pPr marL="0" indent="0">
              <a:buNone/>
            </a:pPr>
            <a:endParaRPr lang="fr-FR" sz="2000" i="1" dirty="0"/>
          </a:p>
          <a:p>
            <a:r>
              <a:rPr lang="fr-FR" sz="2000" dirty="0"/>
              <a:t>Le programme de terminale élargit la dimension internationale : </a:t>
            </a:r>
            <a:r>
              <a:rPr lang="fr-FR" sz="2000" i="1" dirty="0"/>
              <a:t>« jeu des puissances et évolution des sociétés jusqu’à nos jours »</a:t>
            </a:r>
          </a:p>
          <a:p>
            <a:endParaRPr lang="fr-FR" dirty="0"/>
          </a:p>
        </p:txBody>
      </p:sp>
      <p:sp>
        <p:nvSpPr>
          <p:cNvPr id="4" name="Espace réservé du numéro de diapositive 3"/>
          <p:cNvSpPr>
            <a:spLocks noGrp="1"/>
          </p:cNvSpPr>
          <p:nvPr>
            <p:ph type="sldNum" sz="quarter" idx="12"/>
          </p:nvPr>
        </p:nvSpPr>
        <p:spPr/>
        <p:txBody>
          <a:bodyPr/>
          <a:lstStyle/>
          <a:p>
            <a:fld id="{A6E10AE3-19A3-4102-92BB-CBCCB445C80B}" type="slidenum">
              <a:rPr lang="fr-FR" smtClean="0"/>
              <a:t>4</a:t>
            </a:fld>
            <a:endParaRPr lang="fr-FR" dirty="0"/>
          </a:p>
        </p:txBody>
      </p:sp>
    </p:spTree>
    <p:extLst>
      <p:ext uri="{BB962C8B-B14F-4D97-AF65-F5344CB8AC3E}">
        <p14:creationId xmlns:p14="http://schemas.microsoft.com/office/powerpoint/2010/main" val="3137898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8229600" cy="1012974"/>
          </a:xfrm>
        </p:spPr>
        <p:txBody>
          <a:bodyPr/>
          <a:lstStyle/>
          <a:p>
            <a:r>
              <a:rPr lang="fr-FR" sz="2800" b="1" dirty="0">
                <a:solidFill>
                  <a:prstClr val="black"/>
                </a:solidFill>
              </a:rPr>
              <a:t>Structuration des programmes </a:t>
            </a:r>
            <a:endParaRPr lang="fr-FR" b="1" dirty="0"/>
          </a:p>
        </p:txBody>
      </p:sp>
      <p:sp>
        <p:nvSpPr>
          <p:cNvPr id="3" name="Espace réservé du contenu 2"/>
          <p:cNvSpPr>
            <a:spLocks noGrp="1"/>
          </p:cNvSpPr>
          <p:nvPr>
            <p:ph idx="1"/>
          </p:nvPr>
        </p:nvSpPr>
        <p:spPr>
          <a:xfrm>
            <a:off x="457200" y="1196752"/>
            <a:ext cx="8229600" cy="4929417"/>
          </a:xfrm>
        </p:spPr>
        <p:txBody>
          <a:bodyPr/>
          <a:lstStyle/>
          <a:p>
            <a:pPr lvl="0"/>
            <a:r>
              <a:rPr lang="fr-FR" sz="2000" dirty="0">
                <a:solidFill>
                  <a:prstClr val="black"/>
                </a:solidFill>
              </a:rPr>
              <a:t>Une introduction générale qui permet une </a:t>
            </a:r>
            <a:r>
              <a:rPr lang="fr-FR" sz="2000" b="1" dirty="0">
                <a:solidFill>
                  <a:prstClr val="black"/>
                </a:solidFill>
              </a:rPr>
              <a:t>problématisation</a:t>
            </a:r>
          </a:p>
          <a:p>
            <a:pPr marL="0" lvl="0" indent="0">
              <a:buNone/>
            </a:pPr>
            <a:endParaRPr lang="fr-FR" sz="2000" b="1" dirty="0">
              <a:solidFill>
                <a:prstClr val="black"/>
              </a:solidFill>
            </a:endParaRPr>
          </a:p>
          <a:p>
            <a:pPr lvl="0"/>
            <a:r>
              <a:rPr lang="fr-FR" sz="2000" dirty="0">
                <a:solidFill>
                  <a:prstClr val="black"/>
                </a:solidFill>
              </a:rPr>
              <a:t>Des programmes organisés autour de </a:t>
            </a:r>
            <a:r>
              <a:rPr lang="fr-FR" sz="2000" b="1" dirty="0">
                <a:solidFill>
                  <a:prstClr val="black"/>
                </a:solidFill>
              </a:rPr>
              <a:t>4 grands thèmes </a:t>
            </a:r>
            <a:r>
              <a:rPr lang="fr-FR" sz="2000" dirty="0">
                <a:solidFill>
                  <a:prstClr val="black"/>
                </a:solidFill>
              </a:rPr>
              <a:t>annuels et </a:t>
            </a:r>
            <a:r>
              <a:rPr lang="fr-FR" sz="2000" b="1" dirty="0">
                <a:solidFill>
                  <a:prstClr val="black"/>
                </a:solidFill>
              </a:rPr>
              <a:t>2 à 3 chapitres </a:t>
            </a:r>
            <a:r>
              <a:rPr lang="fr-FR" sz="2000" dirty="0">
                <a:solidFill>
                  <a:prstClr val="black"/>
                </a:solidFill>
              </a:rPr>
              <a:t>par thème.</a:t>
            </a:r>
          </a:p>
          <a:p>
            <a:pPr marL="0" lvl="0" indent="0">
              <a:buNone/>
            </a:pPr>
            <a:endParaRPr lang="fr-FR" sz="2000" dirty="0">
              <a:solidFill>
                <a:prstClr val="black"/>
              </a:solidFill>
            </a:endParaRPr>
          </a:p>
          <a:p>
            <a:pPr lvl="0"/>
            <a:r>
              <a:rPr lang="fr-FR" sz="2000" dirty="0">
                <a:solidFill>
                  <a:prstClr val="black"/>
                </a:solidFill>
              </a:rPr>
              <a:t>Chaque chapitre identifie ses </a:t>
            </a:r>
            <a:r>
              <a:rPr lang="fr-FR" sz="2000" b="1" dirty="0">
                <a:solidFill>
                  <a:prstClr val="black"/>
                </a:solidFill>
              </a:rPr>
              <a:t>objectifs</a:t>
            </a:r>
            <a:r>
              <a:rPr lang="fr-FR" sz="2000" dirty="0">
                <a:solidFill>
                  <a:prstClr val="black"/>
                </a:solidFill>
              </a:rPr>
              <a:t>  et des </a:t>
            </a:r>
            <a:r>
              <a:rPr lang="fr-FR" sz="2000" b="1" dirty="0">
                <a:solidFill>
                  <a:prstClr val="black"/>
                </a:solidFill>
              </a:rPr>
              <a:t>points de passage et d’ouverture</a:t>
            </a:r>
          </a:p>
          <a:p>
            <a:pPr lvl="0"/>
            <a:endParaRPr lang="fr-FR" sz="2000" dirty="0">
              <a:solidFill>
                <a:prstClr val="black"/>
              </a:solidFill>
            </a:endParaRPr>
          </a:p>
          <a:p>
            <a:pPr lvl="0"/>
            <a:r>
              <a:rPr lang="fr-FR" sz="2000" b="1" dirty="0">
                <a:solidFill>
                  <a:prstClr val="black"/>
                </a:solidFill>
              </a:rPr>
              <a:t>L’association du « récit historique et des « points de passage et d’ouverture » (deux à quatre par chapitre)</a:t>
            </a:r>
          </a:p>
          <a:p>
            <a:pPr marL="0" lvl="0" indent="0">
              <a:buNone/>
            </a:pPr>
            <a:endParaRPr lang="fr-FR" sz="2000" b="1" dirty="0">
              <a:solidFill>
                <a:prstClr val="black"/>
              </a:solidFill>
            </a:endParaRPr>
          </a:p>
          <a:p>
            <a:pPr lvl="0"/>
            <a:r>
              <a:rPr lang="fr-FR" sz="2000" dirty="0">
                <a:solidFill>
                  <a:prstClr val="black"/>
                </a:solidFill>
              </a:rPr>
              <a:t>Le </a:t>
            </a:r>
            <a:r>
              <a:rPr lang="fr-FR" sz="2000" b="1" dirty="0">
                <a:solidFill>
                  <a:prstClr val="black"/>
                </a:solidFill>
              </a:rPr>
              <a:t>rôle central de la parole du professeur </a:t>
            </a:r>
            <a:r>
              <a:rPr lang="fr-FR" sz="2000" dirty="0">
                <a:solidFill>
                  <a:prstClr val="black"/>
                </a:solidFill>
              </a:rPr>
              <a:t>: garantit la cohérence, dégage les évolutions d’ensemble et les moments-charnières, met en place le contexte général de la période</a:t>
            </a:r>
          </a:p>
          <a:p>
            <a:endParaRPr lang="fr-FR" dirty="0"/>
          </a:p>
        </p:txBody>
      </p:sp>
      <p:sp>
        <p:nvSpPr>
          <p:cNvPr id="4" name="Espace réservé du numéro de diapositive 3"/>
          <p:cNvSpPr>
            <a:spLocks noGrp="1"/>
          </p:cNvSpPr>
          <p:nvPr>
            <p:ph type="sldNum" sz="quarter" idx="12"/>
          </p:nvPr>
        </p:nvSpPr>
        <p:spPr/>
        <p:txBody>
          <a:bodyPr/>
          <a:lstStyle/>
          <a:p>
            <a:fld id="{A6E10AE3-19A3-4102-92BB-CBCCB445C80B}" type="slidenum">
              <a:rPr lang="fr-FR" smtClean="0"/>
              <a:t>5</a:t>
            </a:fld>
            <a:endParaRPr lang="fr-FR" dirty="0"/>
          </a:p>
        </p:txBody>
      </p:sp>
    </p:spTree>
    <p:extLst>
      <p:ext uri="{BB962C8B-B14F-4D97-AF65-F5344CB8AC3E}">
        <p14:creationId xmlns:p14="http://schemas.microsoft.com/office/powerpoint/2010/main" val="3307950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1267" y="136482"/>
            <a:ext cx="8229600" cy="844245"/>
          </a:xfrm>
        </p:spPr>
        <p:txBody>
          <a:bodyPr/>
          <a:lstStyle/>
          <a:p>
            <a:r>
              <a:rPr lang="fr-FR" sz="2400" b="1" dirty="0"/>
              <a:t>Programme de seconde :</a:t>
            </a:r>
            <a:br>
              <a:rPr lang="fr-FR" sz="2400" b="1" dirty="0"/>
            </a:br>
            <a:r>
              <a:rPr lang="fr-FR" sz="2400" b="1" i="1" dirty="0">
                <a:solidFill>
                  <a:srgbClr val="0070C0"/>
                </a:solidFill>
              </a:rPr>
              <a:t>« Grandes étapes de la formation du monde moderne »</a:t>
            </a:r>
            <a:br>
              <a:rPr lang="fr-FR" sz="2400" b="1" i="1" dirty="0">
                <a:solidFill>
                  <a:srgbClr val="0070C0"/>
                </a:solidFill>
              </a:rPr>
            </a:br>
            <a:br>
              <a:rPr lang="fr-FR" sz="2400" b="1" i="1" dirty="0">
                <a:solidFill>
                  <a:srgbClr val="0070C0"/>
                </a:solidFill>
              </a:rPr>
            </a:br>
            <a:r>
              <a:rPr lang="fr-FR" sz="2000" b="1" dirty="0"/>
              <a:t>Introduction : la périodisation (2h)</a:t>
            </a:r>
          </a:p>
        </p:txBody>
      </p:sp>
      <p:sp>
        <p:nvSpPr>
          <p:cNvPr id="3" name="Espace réservé du contenu 2"/>
          <p:cNvSpPr>
            <a:spLocks noGrp="1"/>
          </p:cNvSpPr>
          <p:nvPr>
            <p:ph sz="half" idx="1"/>
          </p:nvPr>
        </p:nvSpPr>
        <p:spPr>
          <a:xfrm>
            <a:off x="215550" y="1556793"/>
            <a:ext cx="4212433" cy="2664288"/>
          </a:xfrm>
        </p:spPr>
        <p:txBody>
          <a:bodyPr/>
          <a:lstStyle/>
          <a:p>
            <a:pPr marL="0" indent="0">
              <a:buNone/>
            </a:pPr>
            <a:r>
              <a:rPr lang="fr-FR" sz="1600" b="1" dirty="0"/>
              <a:t>Thème 1 : Le monde méditerranéen : empreinte de l’Antiquité et du Moyen Âge (10-12h)</a:t>
            </a:r>
          </a:p>
          <a:p>
            <a:r>
              <a:rPr lang="fr-FR" sz="1600" dirty="0"/>
              <a:t>Chapitre 1. La Méditerranée antique : les empreintes grecques et romaines </a:t>
            </a:r>
            <a:r>
              <a:rPr lang="fr-FR" sz="1600" dirty="0">
                <a:solidFill>
                  <a:srgbClr val="FF0000"/>
                </a:solidFill>
              </a:rPr>
              <a:t>(6h)</a:t>
            </a:r>
            <a:endParaRPr lang="fr-FR" sz="1600" dirty="0"/>
          </a:p>
          <a:p>
            <a:r>
              <a:rPr lang="fr-FR" sz="1600" dirty="0"/>
              <a:t>Chapitre 2. La Méditerranée médiévale : espace d’échanges et de conflits à la croisée des trois civilisations </a:t>
            </a:r>
            <a:r>
              <a:rPr lang="fr-FR" sz="1600" dirty="0">
                <a:solidFill>
                  <a:srgbClr val="FF0000"/>
                </a:solidFill>
              </a:rPr>
              <a:t>(6h)</a:t>
            </a:r>
          </a:p>
        </p:txBody>
      </p:sp>
      <p:sp>
        <p:nvSpPr>
          <p:cNvPr id="4" name="Espace réservé du contenu 3"/>
          <p:cNvSpPr>
            <a:spLocks noGrp="1"/>
          </p:cNvSpPr>
          <p:nvPr>
            <p:ph sz="half" idx="2"/>
          </p:nvPr>
        </p:nvSpPr>
        <p:spPr>
          <a:xfrm>
            <a:off x="4792328" y="1556793"/>
            <a:ext cx="4038600" cy="2664287"/>
          </a:xfrm>
        </p:spPr>
        <p:txBody>
          <a:bodyPr/>
          <a:lstStyle/>
          <a:p>
            <a:pPr marL="0" indent="0">
              <a:buNone/>
            </a:pPr>
            <a:r>
              <a:rPr lang="fr-FR" sz="1600" b="1" dirty="0"/>
              <a:t>Thème 2 : XVe-XVIe siècles : un nouveau rapport au monde, un temps de mutation intellectuelle (11-12h)</a:t>
            </a:r>
          </a:p>
          <a:p>
            <a:r>
              <a:rPr lang="fr-FR" sz="1600" dirty="0"/>
              <a:t>Chapitre 1. L’ouverture atlantique : les conséquences de la découverte du « Nouveau Monde » </a:t>
            </a:r>
            <a:r>
              <a:rPr lang="fr-FR" sz="1600" dirty="0">
                <a:solidFill>
                  <a:srgbClr val="FF0000"/>
                </a:solidFill>
              </a:rPr>
              <a:t>(6h)</a:t>
            </a:r>
          </a:p>
          <a:p>
            <a:r>
              <a:rPr lang="fr-FR" sz="1600" dirty="0"/>
              <a:t>Chapitre 2. Renaissance, Humanisme et réformes religieuses : les mutations de l’Europe </a:t>
            </a:r>
            <a:r>
              <a:rPr lang="fr-FR" sz="1600" dirty="0">
                <a:solidFill>
                  <a:srgbClr val="FF0000"/>
                </a:solidFill>
              </a:rPr>
              <a:t>(6h)</a:t>
            </a:r>
          </a:p>
          <a:p>
            <a:endParaRPr lang="fr-FR" sz="2000" dirty="0"/>
          </a:p>
          <a:p>
            <a:endParaRPr lang="fr-FR" sz="2000" dirty="0"/>
          </a:p>
        </p:txBody>
      </p:sp>
      <p:sp>
        <p:nvSpPr>
          <p:cNvPr id="5" name="Espace réservé du numéro de diapositive 4"/>
          <p:cNvSpPr>
            <a:spLocks noGrp="1"/>
          </p:cNvSpPr>
          <p:nvPr>
            <p:ph type="sldNum" sz="quarter" idx="12"/>
          </p:nvPr>
        </p:nvSpPr>
        <p:spPr/>
        <p:txBody>
          <a:bodyPr/>
          <a:lstStyle/>
          <a:p>
            <a:fld id="{A6E10AE3-19A3-4102-92BB-CBCCB445C80B}" type="slidenum">
              <a:rPr lang="fr-FR" smtClean="0"/>
              <a:t>6</a:t>
            </a:fld>
            <a:endParaRPr lang="fr-FR" dirty="0"/>
          </a:p>
        </p:txBody>
      </p:sp>
      <p:sp>
        <p:nvSpPr>
          <p:cNvPr id="6" name="Espace réservé du contenu 2">
            <a:extLst>
              <a:ext uri="{FF2B5EF4-FFF2-40B4-BE49-F238E27FC236}">
                <a16:creationId xmlns:a16="http://schemas.microsoft.com/office/drawing/2014/main" id="{53C9B10D-E544-814A-8EDD-725B04A8473B}"/>
              </a:ext>
            </a:extLst>
          </p:cNvPr>
          <p:cNvSpPr txBox="1">
            <a:spLocks/>
          </p:cNvSpPr>
          <p:nvPr/>
        </p:nvSpPr>
        <p:spPr>
          <a:xfrm>
            <a:off x="205866" y="3809443"/>
            <a:ext cx="4442333" cy="2664289"/>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Roboto Light"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Roboto Light"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Roboto Light"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Roboto Light"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Roboto Light"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600" b="1" dirty="0"/>
              <a:t>Thème 3 : La Troisième République avant 1914 : un régime politique, un empire colonial (11h-13h)</a:t>
            </a:r>
          </a:p>
          <a:p>
            <a:r>
              <a:rPr lang="fr-FR" sz="1600" b="1" dirty="0"/>
              <a:t>Chapitre 1. La mise en œ</a:t>
            </a:r>
            <a:r>
              <a:rPr lang="fr-FR" sz="1600" dirty="0"/>
              <a:t>uvre du projet républicain </a:t>
            </a:r>
            <a:r>
              <a:rPr lang="fr-FR" sz="1600" dirty="0">
                <a:solidFill>
                  <a:srgbClr val="FF0000"/>
                </a:solidFill>
              </a:rPr>
              <a:t>(4h)</a:t>
            </a:r>
          </a:p>
          <a:p>
            <a:r>
              <a:rPr lang="fr-FR" sz="1600" dirty="0"/>
              <a:t>Chapitre 2. Permanences et mutations de la société française jusqu’en 1914 </a:t>
            </a:r>
            <a:r>
              <a:rPr lang="fr-FR" sz="1600" dirty="0">
                <a:solidFill>
                  <a:srgbClr val="FF0000"/>
                </a:solidFill>
              </a:rPr>
              <a:t>(4h)</a:t>
            </a:r>
          </a:p>
          <a:p>
            <a:r>
              <a:rPr lang="fr-FR" sz="1600" dirty="0"/>
              <a:t>Chapitre 3. Métropole et colonies </a:t>
            </a:r>
            <a:r>
              <a:rPr lang="fr-FR" sz="1600" dirty="0">
                <a:solidFill>
                  <a:srgbClr val="FF0000"/>
                </a:solidFill>
              </a:rPr>
              <a:t>(4h)</a:t>
            </a:r>
          </a:p>
        </p:txBody>
      </p:sp>
      <p:sp>
        <p:nvSpPr>
          <p:cNvPr id="7" name="Espace réservé du contenu 4">
            <a:extLst>
              <a:ext uri="{FF2B5EF4-FFF2-40B4-BE49-F238E27FC236}">
                <a16:creationId xmlns:a16="http://schemas.microsoft.com/office/drawing/2014/main" id="{8594830E-F5C1-7848-8C23-4CF08C5E071B}"/>
              </a:ext>
            </a:extLst>
          </p:cNvPr>
          <p:cNvSpPr txBox="1">
            <a:spLocks/>
          </p:cNvSpPr>
          <p:nvPr/>
        </p:nvSpPr>
        <p:spPr>
          <a:xfrm>
            <a:off x="4802010" y="3990080"/>
            <a:ext cx="4038600" cy="254887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Roboto Light"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Roboto Light"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Roboto Light"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Roboto Light"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Roboto Light"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600" b="1" dirty="0"/>
              <a:t>Thème 4 : Dynamiques et ruptures dans les sociétés des XVIIe et XVIIIe siècles (11-12h)</a:t>
            </a:r>
          </a:p>
          <a:p>
            <a:r>
              <a:rPr lang="fr-FR" sz="1600" dirty="0"/>
              <a:t>Chapitre 1. Les lumières et le développement des sciences </a:t>
            </a:r>
            <a:r>
              <a:rPr lang="fr-FR" sz="1600" dirty="0">
                <a:solidFill>
                  <a:srgbClr val="FF0000"/>
                </a:solidFill>
              </a:rPr>
              <a:t>(5h)</a:t>
            </a:r>
          </a:p>
          <a:p>
            <a:r>
              <a:rPr lang="fr-FR" sz="1600" dirty="0"/>
              <a:t>Chapitre 2. Tensions, mutations et crispations de la société d’ordres </a:t>
            </a:r>
            <a:r>
              <a:rPr lang="fr-FR" sz="1600" dirty="0">
                <a:solidFill>
                  <a:srgbClr val="FF0000"/>
                </a:solidFill>
              </a:rPr>
              <a:t>(6h)</a:t>
            </a:r>
          </a:p>
        </p:txBody>
      </p:sp>
    </p:spTree>
    <p:extLst>
      <p:ext uri="{BB962C8B-B14F-4D97-AF65-F5344CB8AC3E}">
        <p14:creationId xmlns:p14="http://schemas.microsoft.com/office/powerpoint/2010/main" val="1367057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97377"/>
            <a:ext cx="7931224" cy="1152128"/>
          </a:xfrm>
        </p:spPr>
        <p:txBody>
          <a:bodyPr/>
          <a:lstStyle/>
          <a:p>
            <a:r>
              <a:rPr lang="fr-FR" sz="2000" b="1" dirty="0"/>
              <a:t>Programme de première :</a:t>
            </a:r>
            <a:br>
              <a:rPr lang="fr-FR" sz="2000" b="1" dirty="0"/>
            </a:br>
            <a:r>
              <a:rPr lang="fr-FR" sz="2000" b="1" dirty="0">
                <a:solidFill>
                  <a:srgbClr val="0070C0"/>
                </a:solidFill>
              </a:rPr>
              <a:t>« Nations, empires, nationalités </a:t>
            </a:r>
            <a:br>
              <a:rPr lang="fr-FR" sz="2000" b="1" dirty="0">
                <a:solidFill>
                  <a:srgbClr val="0070C0"/>
                </a:solidFill>
              </a:rPr>
            </a:br>
            <a:r>
              <a:rPr lang="fr-FR" sz="2000" b="1" dirty="0">
                <a:solidFill>
                  <a:srgbClr val="0070C0"/>
                </a:solidFill>
              </a:rPr>
              <a:t>de 1789 aux lendemains de la Première Guerre mondiale</a:t>
            </a:r>
            <a:r>
              <a:rPr lang="fr-FR" sz="2400" b="1" dirty="0">
                <a:solidFill>
                  <a:srgbClr val="0070C0"/>
                </a:solidFill>
              </a:rPr>
              <a:t> »</a:t>
            </a:r>
          </a:p>
        </p:txBody>
      </p:sp>
      <p:sp>
        <p:nvSpPr>
          <p:cNvPr id="3" name="Espace réservé du contenu 2"/>
          <p:cNvSpPr>
            <a:spLocks noGrp="1"/>
          </p:cNvSpPr>
          <p:nvPr>
            <p:ph sz="half" idx="1"/>
          </p:nvPr>
        </p:nvSpPr>
        <p:spPr>
          <a:xfrm>
            <a:off x="375014" y="1268761"/>
            <a:ext cx="3816424" cy="2160239"/>
          </a:xfrm>
        </p:spPr>
        <p:txBody>
          <a:bodyPr/>
          <a:lstStyle/>
          <a:p>
            <a:pPr marL="0" indent="0">
              <a:buNone/>
            </a:pPr>
            <a:r>
              <a:rPr lang="fr-FR" sz="1600" b="1" dirty="0"/>
              <a:t>Thème 1 : L’Europe face aux révolutions (11-13h)</a:t>
            </a:r>
          </a:p>
          <a:p>
            <a:r>
              <a:rPr lang="fr-FR" sz="1600" dirty="0"/>
              <a:t>Chapitre 1. La Révolution française et l’Empire : une nouvelle conception de la nation </a:t>
            </a:r>
            <a:r>
              <a:rPr lang="fr-FR" sz="1600" dirty="0">
                <a:solidFill>
                  <a:srgbClr val="FF0000"/>
                </a:solidFill>
              </a:rPr>
              <a:t>(8h)</a:t>
            </a:r>
          </a:p>
          <a:p>
            <a:r>
              <a:rPr lang="fr-FR" sz="1600" dirty="0"/>
              <a:t>Chapitre 2. L’Europe entre restauration et révolutions </a:t>
            </a:r>
            <a:r>
              <a:rPr lang="fr-FR" sz="1600" dirty="0">
                <a:solidFill>
                  <a:srgbClr val="FF0000"/>
                </a:solidFill>
              </a:rPr>
              <a:t>(5h)</a:t>
            </a:r>
          </a:p>
        </p:txBody>
      </p:sp>
      <p:sp>
        <p:nvSpPr>
          <p:cNvPr id="4" name="Espace réservé du numéro de diapositive 3"/>
          <p:cNvSpPr>
            <a:spLocks noGrp="1"/>
          </p:cNvSpPr>
          <p:nvPr>
            <p:ph type="sldNum" sz="quarter" idx="12"/>
          </p:nvPr>
        </p:nvSpPr>
        <p:spPr/>
        <p:txBody>
          <a:bodyPr/>
          <a:lstStyle/>
          <a:p>
            <a:fld id="{A6E10AE3-19A3-4102-92BB-CBCCB445C80B}" type="slidenum">
              <a:rPr lang="fr-FR" smtClean="0"/>
              <a:t>7</a:t>
            </a:fld>
            <a:endParaRPr lang="fr-FR" dirty="0"/>
          </a:p>
        </p:txBody>
      </p:sp>
      <p:sp>
        <p:nvSpPr>
          <p:cNvPr id="5" name="Espace réservé du contenu 4"/>
          <p:cNvSpPr>
            <a:spLocks noGrp="1"/>
          </p:cNvSpPr>
          <p:nvPr>
            <p:ph sz="half" idx="13"/>
          </p:nvPr>
        </p:nvSpPr>
        <p:spPr>
          <a:xfrm>
            <a:off x="4056542" y="1173439"/>
            <a:ext cx="4979954" cy="3240359"/>
          </a:xfrm>
        </p:spPr>
        <p:txBody>
          <a:bodyPr/>
          <a:lstStyle/>
          <a:p>
            <a:pPr marL="0" indent="0">
              <a:buNone/>
            </a:pPr>
            <a:r>
              <a:rPr lang="fr-FR" sz="1600" b="1" dirty="0"/>
              <a:t>Thème 2 : La France dans l’Europe des nationalités : politique et société (1848-1871) (11-13h)</a:t>
            </a:r>
          </a:p>
          <a:p>
            <a:r>
              <a:rPr lang="fr-FR" sz="1600" dirty="0"/>
              <a:t>Chapitre 1. La difficile entrée dans l’âge démocratique : la Deuxième République et le Second Empire </a:t>
            </a:r>
            <a:r>
              <a:rPr lang="fr-FR" sz="1600" dirty="0">
                <a:solidFill>
                  <a:srgbClr val="FF0000"/>
                </a:solidFill>
              </a:rPr>
              <a:t>(4h</a:t>
            </a:r>
            <a:r>
              <a:rPr lang="fr-FR" sz="1600" dirty="0"/>
              <a:t>)</a:t>
            </a:r>
          </a:p>
          <a:p>
            <a:r>
              <a:rPr lang="fr-FR" sz="1600" dirty="0"/>
              <a:t>Chapitre 2. L’industrialisation et l’accélération des transformations économiques et sociales en France </a:t>
            </a:r>
            <a:r>
              <a:rPr lang="fr-FR" sz="1600" dirty="0">
                <a:solidFill>
                  <a:srgbClr val="FF0000"/>
                </a:solidFill>
              </a:rPr>
              <a:t>(4h)</a:t>
            </a:r>
          </a:p>
          <a:p>
            <a:r>
              <a:rPr lang="fr-FR" sz="1600" dirty="0"/>
              <a:t>Chapitre 3. La France et la construction de nouveaux Etats par la guerre et la diplomatie </a:t>
            </a:r>
            <a:r>
              <a:rPr lang="fr-FR" sz="1600" dirty="0">
                <a:solidFill>
                  <a:srgbClr val="FF0000"/>
                </a:solidFill>
              </a:rPr>
              <a:t>(3h)</a:t>
            </a:r>
          </a:p>
        </p:txBody>
      </p:sp>
      <p:sp>
        <p:nvSpPr>
          <p:cNvPr id="6" name="Espace réservé du contenu 2">
            <a:extLst>
              <a:ext uri="{FF2B5EF4-FFF2-40B4-BE49-F238E27FC236}">
                <a16:creationId xmlns:a16="http://schemas.microsoft.com/office/drawing/2014/main" id="{85B6A795-E6E8-2F46-B8E4-8A523AF2E265}"/>
              </a:ext>
            </a:extLst>
          </p:cNvPr>
          <p:cNvSpPr txBox="1">
            <a:spLocks/>
          </p:cNvSpPr>
          <p:nvPr/>
        </p:nvSpPr>
        <p:spPr>
          <a:xfrm>
            <a:off x="306166" y="3569691"/>
            <a:ext cx="3680512" cy="309634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Roboto Light"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Roboto Light"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Roboto Light"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Roboto Light"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Roboto Light"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600" b="1" dirty="0"/>
              <a:t>Thème 3 : La Troisième République avant 1914 : un régime politique, un empire colonial (11h-13h)</a:t>
            </a:r>
          </a:p>
          <a:p>
            <a:r>
              <a:rPr lang="fr-FR" sz="1600" dirty="0"/>
              <a:t>Chapitre 1. La mise en œuvre du projet républicain </a:t>
            </a:r>
            <a:r>
              <a:rPr lang="fr-FR" sz="1600" dirty="0">
                <a:solidFill>
                  <a:srgbClr val="FF0000"/>
                </a:solidFill>
              </a:rPr>
              <a:t>(4h)</a:t>
            </a:r>
          </a:p>
          <a:p>
            <a:r>
              <a:rPr lang="fr-FR" sz="1600" dirty="0"/>
              <a:t>Chapitre 2. Permanences et mutations de la société française jusqu’en 1914 </a:t>
            </a:r>
            <a:r>
              <a:rPr lang="fr-FR" sz="1600" dirty="0">
                <a:solidFill>
                  <a:srgbClr val="FF0000"/>
                </a:solidFill>
              </a:rPr>
              <a:t>(4h)</a:t>
            </a:r>
          </a:p>
          <a:p>
            <a:r>
              <a:rPr lang="fr-FR" sz="1600" dirty="0"/>
              <a:t>Chapitre 3. Métropole et colonies </a:t>
            </a:r>
            <a:r>
              <a:rPr lang="fr-FR" sz="1600" dirty="0">
                <a:solidFill>
                  <a:srgbClr val="FF0000"/>
                </a:solidFill>
              </a:rPr>
              <a:t>(4h)</a:t>
            </a:r>
          </a:p>
        </p:txBody>
      </p:sp>
      <p:sp>
        <p:nvSpPr>
          <p:cNvPr id="7" name="Espace réservé du contenu 4">
            <a:extLst>
              <a:ext uri="{FF2B5EF4-FFF2-40B4-BE49-F238E27FC236}">
                <a16:creationId xmlns:a16="http://schemas.microsoft.com/office/drawing/2014/main" id="{1780DA6E-5AFF-424C-9057-E5074AA2F2DB}"/>
              </a:ext>
            </a:extLst>
          </p:cNvPr>
          <p:cNvSpPr txBox="1">
            <a:spLocks/>
          </p:cNvSpPr>
          <p:nvPr/>
        </p:nvSpPr>
        <p:spPr>
          <a:xfrm>
            <a:off x="4303928" y="4100386"/>
            <a:ext cx="4732568" cy="316835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Roboto Light"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Roboto Light"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Roboto Light"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Roboto Light"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Roboto Light"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600" b="1" dirty="0"/>
              <a:t>Thème 4 : La Première guerre mondiale : le suicide de l’Europe et la fin des empires européens (11-13h)</a:t>
            </a:r>
          </a:p>
          <a:p>
            <a:r>
              <a:rPr lang="fr-FR" sz="1600" dirty="0"/>
              <a:t>Chapitre 1. Un embrasement mondial et ses grandes étapes </a:t>
            </a:r>
            <a:r>
              <a:rPr lang="fr-FR" sz="1600" dirty="0">
                <a:solidFill>
                  <a:srgbClr val="FF0000"/>
                </a:solidFill>
              </a:rPr>
              <a:t>(4h)</a:t>
            </a:r>
          </a:p>
          <a:p>
            <a:r>
              <a:rPr lang="fr-FR" sz="1600" dirty="0"/>
              <a:t>Chapitre 2. Les sociétés en guerre : des civils acteurs et victimes de la guerre </a:t>
            </a:r>
            <a:r>
              <a:rPr lang="fr-FR" sz="1600" dirty="0">
                <a:solidFill>
                  <a:srgbClr val="FF0000"/>
                </a:solidFill>
              </a:rPr>
              <a:t>(5h)</a:t>
            </a:r>
          </a:p>
          <a:p>
            <a:r>
              <a:rPr lang="fr-FR" sz="1600" dirty="0"/>
              <a:t>Chapitre 3. Sortir de la guerre : la tentative de construction d’un ordre des nations démocratiques </a:t>
            </a:r>
            <a:r>
              <a:rPr lang="fr-FR" sz="1600" dirty="0">
                <a:solidFill>
                  <a:srgbClr val="FF0000"/>
                </a:solidFill>
              </a:rPr>
              <a:t>(4h)</a:t>
            </a:r>
          </a:p>
        </p:txBody>
      </p:sp>
    </p:spTree>
    <p:extLst>
      <p:ext uri="{BB962C8B-B14F-4D97-AF65-F5344CB8AC3E}">
        <p14:creationId xmlns:p14="http://schemas.microsoft.com/office/powerpoint/2010/main" val="1595994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A786685B-2977-D546-9E3D-3CA676A47F0C}" type="slidenum">
              <a:rPr lang="fr-FR" smtClean="0"/>
              <a:pPr/>
              <a:t>8</a:t>
            </a:fld>
            <a:endParaRPr lang="fr-FR" dirty="0"/>
          </a:p>
        </p:txBody>
      </p:sp>
      <p:grpSp>
        <p:nvGrpSpPr>
          <p:cNvPr id="10" name="Grouper 9"/>
          <p:cNvGrpSpPr/>
          <p:nvPr/>
        </p:nvGrpSpPr>
        <p:grpSpPr>
          <a:xfrm>
            <a:off x="920090" y="403179"/>
            <a:ext cx="525531" cy="171686"/>
            <a:chOff x="5391302" y="1426464"/>
            <a:chExt cx="604579" cy="197510"/>
          </a:xfrm>
          <a:solidFill>
            <a:srgbClr val="E96667"/>
          </a:solidFill>
        </p:grpSpPr>
        <p:sp>
          <p:nvSpPr>
            <p:cNvPr id="11" name="Rectangle 10"/>
            <p:cNvSpPr/>
            <p:nvPr/>
          </p:nvSpPr>
          <p:spPr>
            <a:xfrm>
              <a:off x="5391302" y="1426464"/>
              <a:ext cx="95098" cy="1975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Rectangle 11"/>
            <p:cNvSpPr/>
            <p:nvPr/>
          </p:nvSpPr>
          <p:spPr>
            <a:xfrm>
              <a:off x="5438850" y="1525218"/>
              <a:ext cx="557031" cy="987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9908" y="546337"/>
            <a:ext cx="7040192" cy="58064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Flèche droite 7"/>
          <p:cNvSpPr/>
          <p:nvPr/>
        </p:nvSpPr>
        <p:spPr>
          <a:xfrm>
            <a:off x="606366" y="210656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Flèche droite 8"/>
          <p:cNvSpPr/>
          <p:nvPr/>
        </p:nvSpPr>
        <p:spPr>
          <a:xfrm>
            <a:off x="606366" y="422108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Ellipse 1">
            <a:extLst>
              <a:ext uri="{FF2B5EF4-FFF2-40B4-BE49-F238E27FC236}">
                <a16:creationId xmlns:a16="http://schemas.microsoft.com/office/drawing/2014/main" id="{F01F46CF-AB4B-CB4C-B09D-4784958D9444}"/>
              </a:ext>
            </a:extLst>
          </p:cNvPr>
          <p:cNvSpPr/>
          <p:nvPr/>
        </p:nvSpPr>
        <p:spPr>
          <a:xfrm>
            <a:off x="1835696" y="1941152"/>
            <a:ext cx="2016224" cy="479735"/>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Ellipse 13">
            <a:extLst>
              <a:ext uri="{FF2B5EF4-FFF2-40B4-BE49-F238E27FC236}">
                <a16:creationId xmlns:a16="http://schemas.microsoft.com/office/drawing/2014/main" id="{91CB44E5-7E6A-0746-8A77-81E625A616A3}"/>
              </a:ext>
            </a:extLst>
          </p:cNvPr>
          <p:cNvSpPr/>
          <p:nvPr/>
        </p:nvSpPr>
        <p:spPr>
          <a:xfrm>
            <a:off x="1870203" y="4465852"/>
            <a:ext cx="2016224" cy="479735"/>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Ellipse 14">
            <a:extLst>
              <a:ext uri="{FF2B5EF4-FFF2-40B4-BE49-F238E27FC236}">
                <a16:creationId xmlns:a16="http://schemas.microsoft.com/office/drawing/2014/main" id="{8A6D1426-BC3B-6D41-B7DB-49A26F4BD0B6}"/>
              </a:ext>
            </a:extLst>
          </p:cNvPr>
          <p:cNvSpPr/>
          <p:nvPr/>
        </p:nvSpPr>
        <p:spPr>
          <a:xfrm>
            <a:off x="3874613" y="1941152"/>
            <a:ext cx="4979241" cy="804698"/>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Rectangle 2">
            <a:extLst>
              <a:ext uri="{FF2B5EF4-FFF2-40B4-BE49-F238E27FC236}">
                <a16:creationId xmlns:a16="http://schemas.microsoft.com/office/drawing/2014/main" id="{555F7198-B53B-9D40-958E-40B7A7EF3CE0}"/>
              </a:ext>
            </a:extLst>
          </p:cNvPr>
          <p:cNvSpPr/>
          <p:nvPr/>
        </p:nvSpPr>
        <p:spPr>
          <a:xfrm>
            <a:off x="5647732" y="988599"/>
            <a:ext cx="331236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Une objectif général qui introduit une problématique</a:t>
            </a:r>
          </a:p>
        </p:txBody>
      </p:sp>
      <p:sp>
        <p:nvSpPr>
          <p:cNvPr id="16" name="Rectangle 15">
            <a:extLst>
              <a:ext uri="{FF2B5EF4-FFF2-40B4-BE49-F238E27FC236}">
                <a16:creationId xmlns:a16="http://schemas.microsoft.com/office/drawing/2014/main" id="{01E99177-2E2D-F14A-BF87-044600EA924B}"/>
              </a:ext>
            </a:extLst>
          </p:cNvPr>
          <p:cNvSpPr/>
          <p:nvPr/>
        </p:nvSpPr>
        <p:spPr>
          <a:xfrm>
            <a:off x="2339752" y="2767918"/>
            <a:ext cx="1716286" cy="11842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Des objectifs précis pour traiter le chapitre- 2 à 7</a:t>
            </a:r>
          </a:p>
        </p:txBody>
      </p:sp>
      <p:sp>
        <p:nvSpPr>
          <p:cNvPr id="18" name="Rectangle 17">
            <a:extLst>
              <a:ext uri="{FF2B5EF4-FFF2-40B4-BE49-F238E27FC236}">
                <a16:creationId xmlns:a16="http://schemas.microsoft.com/office/drawing/2014/main" id="{1206A45A-8B0C-F244-AC10-9135A0270183}"/>
              </a:ext>
            </a:extLst>
          </p:cNvPr>
          <p:cNvSpPr/>
          <p:nvPr/>
        </p:nvSpPr>
        <p:spPr>
          <a:xfrm>
            <a:off x="2170141" y="5057054"/>
            <a:ext cx="1716286" cy="11842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Obligatoires</a:t>
            </a:r>
          </a:p>
        </p:txBody>
      </p:sp>
      <p:sp>
        <p:nvSpPr>
          <p:cNvPr id="19" name="Rectangle 18">
            <a:extLst>
              <a:ext uri="{FF2B5EF4-FFF2-40B4-BE49-F238E27FC236}">
                <a16:creationId xmlns:a16="http://schemas.microsoft.com/office/drawing/2014/main" id="{6DD23E7A-921D-8046-8DB9-CFE9AF11F52E}"/>
              </a:ext>
            </a:extLst>
          </p:cNvPr>
          <p:cNvSpPr/>
          <p:nvPr/>
        </p:nvSpPr>
        <p:spPr>
          <a:xfrm>
            <a:off x="4254838" y="5558564"/>
            <a:ext cx="4497591" cy="11842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Des dates-clés, des lieux, des personnages</a:t>
            </a:r>
          </a:p>
          <a:p>
            <a:pPr algn="ctr"/>
            <a:r>
              <a:rPr lang="fr-FR" dirty="0"/>
              <a:t> pour une histoire concrète, incarnée</a:t>
            </a:r>
          </a:p>
        </p:txBody>
      </p:sp>
    </p:spTree>
    <p:extLst>
      <p:ext uri="{BB962C8B-B14F-4D97-AF65-F5344CB8AC3E}">
        <p14:creationId xmlns:p14="http://schemas.microsoft.com/office/powerpoint/2010/main" val="4227986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latin typeface="Roboto Light"/>
              </a:rPr>
              <a:t>Les « points de passage et d’ouverture » : caractéristiques</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874105659"/>
              </p:ext>
            </p:extLst>
          </p:nvPr>
        </p:nvGraphicFramePr>
        <p:xfrm>
          <a:off x="457200" y="1600200"/>
          <a:ext cx="8435280" cy="4394200"/>
        </p:xfrm>
        <a:graphic>
          <a:graphicData uri="http://schemas.openxmlformats.org/drawingml/2006/table">
            <a:tbl>
              <a:tblPr firstRow="1" bandRow="1">
                <a:tableStyleId>{5C22544A-7EE6-4342-B048-85BDC9FD1C3A}</a:tableStyleId>
              </a:tblPr>
              <a:tblGrid>
                <a:gridCol w="2962672">
                  <a:extLst>
                    <a:ext uri="{9D8B030D-6E8A-4147-A177-3AD203B41FA5}">
                      <a16:colId xmlns:a16="http://schemas.microsoft.com/office/drawing/2014/main" val="20000"/>
                    </a:ext>
                  </a:extLst>
                </a:gridCol>
                <a:gridCol w="5472608">
                  <a:extLst>
                    <a:ext uri="{9D8B030D-6E8A-4147-A177-3AD203B41FA5}">
                      <a16:colId xmlns:a16="http://schemas.microsoft.com/office/drawing/2014/main" val="20001"/>
                    </a:ext>
                  </a:extLst>
                </a:gridCol>
              </a:tblGrid>
              <a:tr h="370840">
                <a:tc>
                  <a:txBody>
                    <a:bodyPr/>
                    <a:lstStyle/>
                    <a:p>
                      <a:r>
                        <a:rPr lang="fr-FR" dirty="0"/>
                        <a:t>Une histoire incarnée</a:t>
                      </a:r>
                    </a:p>
                  </a:txBody>
                  <a:tcPr/>
                </a:tc>
                <a:tc>
                  <a:txBody>
                    <a:bodyPr/>
                    <a:lstStyle/>
                    <a:p>
                      <a:r>
                        <a:rPr lang="fr-FR" dirty="0"/>
                        <a:t>Situations</a:t>
                      </a:r>
                      <a:r>
                        <a:rPr lang="fr-FR" baseline="0" dirty="0"/>
                        <a:t> et dates, lieux, personnages</a:t>
                      </a:r>
                      <a:endParaRPr lang="fr-FR" dirty="0"/>
                    </a:p>
                  </a:txBody>
                  <a:tcPr/>
                </a:tc>
                <a:extLst>
                  <a:ext uri="{0D108BD9-81ED-4DB2-BD59-A6C34878D82A}">
                    <a16:rowId xmlns:a16="http://schemas.microsoft.com/office/drawing/2014/main" val="10000"/>
                  </a:ext>
                </a:extLst>
              </a:tr>
              <a:tr h="370840">
                <a:tc>
                  <a:txBody>
                    <a:bodyPr/>
                    <a:lstStyle/>
                    <a:p>
                      <a:r>
                        <a:rPr lang="fr-FR" dirty="0"/>
                        <a:t>Une occasion d’éveiller</a:t>
                      </a:r>
                      <a:r>
                        <a:rPr lang="fr-FR" baseline="0" dirty="0"/>
                        <a:t> l’esprit critique</a:t>
                      </a:r>
                      <a:endParaRPr lang="fr-FR" dirty="0"/>
                    </a:p>
                  </a:txBody>
                  <a:tcPr/>
                </a:tc>
                <a:tc>
                  <a:txBody>
                    <a:bodyPr/>
                    <a:lstStyle/>
                    <a:p>
                      <a:r>
                        <a:rPr lang="fr-FR" dirty="0"/>
                        <a:t>Travail sur </a:t>
                      </a:r>
                      <a:r>
                        <a:rPr lang="fr-FR" b="1" dirty="0"/>
                        <a:t>des objets plus précis,</a:t>
                      </a:r>
                      <a:r>
                        <a:rPr lang="fr-FR" dirty="0"/>
                        <a:t> dont on montre comment ils permettent de comprendre des objets plus généraux.</a:t>
                      </a:r>
                    </a:p>
                    <a:p>
                      <a:r>
                        <a:rPr lang="fr-FR" b="1" dirty="0"/>
                        <a:t>Travail</a:t>
                      </a:r>
                      <a:r>
                        <a:rPr lang="fr-FR" b="1" baseline="0" dirty="0"/>
                        <a:t> d’interprétation des documents</a:t>
                      </a:r>
                    </a:p>
                    <a:p>
                      <a:r>
                        <a:rPr lang="fr-FR" baseline="0" dirty="0"/>
                        <a:t>Possibilité de mettre en avant des acteurs, d’évaluer leurs choix et leurs conséquences.</a:t>
                      </a:r>
                    </a:p>
                    <a:p>
                      <a:r>
                        <a:rPr lang="fr-FR" b="1" baseline="0" dirty="0"/>
                        <a:t>Pratique de la question ouverte</a:t>
                      </a:r>
                      <a:endParaRPr lang="fr-FR" b="1" dirty="0"/>
                    </a:p>
                  </a:txBody>
                  <a:tcPr/>
                </a:tc>
                <a:extLst>
                  <a:ext uri="{0D108BD9-81ED-4DB2-BD59-A6C34878D82A}">
                    <a16:rowId xmlns:a16="http://schemas.microsoft.com/office/drawing/2014/main" val="10001"/>
                  </a:ext>
                </a:extLst>
              </a:tr>
              <a:tr h="370840">
                <a:tc>
                  <a:txBody>
                    <a:bodyPr/>
                    <a:lstStyle/>
                    <a:p>
                      <a:r>
                        <a:rPr lang="fr-FR" dirty="0"/>
                        <a:t>Une initiation</a:t>
                      </a:r>
                      <a:r>
                        <a:rPr lang="fr-FR" baseline="0" dirty="0"/>
                        <a:t> au raisonnement historique</a:t>
                      </a:r>
                      <a:endParaRPr lang="fr-FR" dirty="0"/>
                    </a:p>
                  </a:txBody>
                  <a:tcPr/>
                </a:tc>
                <a:tc>
                  <a:txBody>
                    <a:bodyPr/>
                    <a:lstStyle/>
                    <a:p>
                      <a:r>
                        <a:rPr lang="fr-FR" dirty="0"/>
                        <a:t>Evaluer les enjeux d’une situation situation historique</a:t>
                      </a:r>
                    </a:p>
                    <a:p>
                      <a:r>
                        <a:rPr lang="fr-FR" dirty="0"/>
                        <a:t>Comprendre </a:t>
                      </a:r>
                      <a:r>
                        <a:rPr lang="fr-FR" b="1" dirty="0"/>
                        <a:t>les choix des acteurs </a:t>
                      </a:r>
                      <a:r>
                        <a:rPr lang="fr-FR" dirty="0"/>
                        <a:t>individuels et collectifs</a:t>
                      </a:r>
                    </a:p>
                    <a:p>
                      <a:r>
                        <a:rPr lang="fr-FR" dirty="0"/>
                        <a:t>Appréhender les conséquences des actions à court, moyen et long terme</a:t>
                      </a:r>
                    </a:p>
                    <a:p>
                      <a:r>
                        <a:rPr lang="fr-FR" b="1" dirty="0"/>
                        <a:t>Présenter</a:t>
                      </a:r>
                      <a:r>
                        <a:rPr lang="fr-FR" b="1" baseline="0" dirty="0"/>
                        <a:t> les débats historiographiques </a:t>
                      </a:r>
                      <a:r>
                        <a:rPr lang="fr-FR" baseline="0" dirty="0"/>
                        <a:t>et les différentes approches historiques</a:t>
                      </a:r>
                      <a:endParaRPr lang="fr-FR"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73478178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ception personnalisé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page de sous-parti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4_page de sous-parti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4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7026</TotalTime>
  <Words>1923</Words>
  <Application>Microsoft Macintosh PowerPoint</Application>
  <PresentationFormat>Affichage à l'écran (4:3)</PresentationFormat>
  <Paragraphs>267</Paragraphs>
  <Slides>29</Slides>
  <Notes>4</Notes>
  <HiddenSlides>0</HiddenSlides>
  <MMClips>0</MMClips>
  <ScaleCrop>false</ScaleCrop>
  <HeadingPairs>
    <vt:vector size="6" baseType="variant">
      <vt:variant>
        <vt:lpstr>Polices utilisées</vt:lpstr>
      </vt:variant>
      <vt:variant>
        <vt:i4>10</vt:i4>
      </vt:variant>
      <vt:variant>
        <vt:lpstr>Thème</vt:lpstr>
      </vt:variant>
      <vt:variant>
        <vt:i4>6</vt:i4>
      </vt:variant>
      <vt:variant>
        <vt:lpstr>Titres des diapositives</vt:lpstr>
      </vt:variant>
      <vt:variant>
        <vt:i4>29</vt:i4>
      </vt:variant>
    </vt:vector>
  </HeadingPairs>
  <TitlesOfParts>
    <vt:vector size="45" baseType="lpstr">
      <vt:lpstr>Arial</vt:lpstr>
      <vt:lpstr>Arial Black</vt:lpstr>
      <vt:lpstr>Arial,Bold</vt:lpstr>
      <vt:lpstr>Calibri</vt:lpstr>
      <vt:lpstr>Calibri Light</vt:lpstr>
      <vt:lpstr>Corbel</vt:lpstr>
      <vt:lpstr>EB Garamond</vt:lpstr>
      <vt:lpstr>Roboto Light</vt:lpstr>
      <vt:lpstr>Symbol</vt:lpstr>
      <vt:lpstr>Wingdings</vt:lpstr>
      <vt:lpstr>Thème Office</vt:lpstr>
      <vt:lpstr>Conception personnalisée</vt:lpstr>
      <vt:lpstr>3_page de sous-partie</vt:lpstr>
      <vt:lpstr>4_page de sous-partie</vt:lpstr>
      <vt:lpstr>1_Thème Office</vt:lpstr>
      <vt:lpstr>4_Thème Office</vt:lpstr>
      <vt:lpstr>L’ histoire dans les nouveaux programmes du lycée Tronc commun et séries technologiques </vt:lpstr>
      <vt:lpstr>Finalités de l’enseignement de l’histoire au lycée</vt:lpstr>
      <vt:lpstr>Comment sont organisés les programmes ?  Tronc commun et séries technologiques </vt:lpstr>
      <vt:lpstr>Structuration des programmes</vt:lpstr>
      <vt:lpstr>Structuration des programmes </vt:lpstr>
      <vt:lpstr>Programme de seconde : « Grandes étapes de la formation du monde moderne »  Introduction : la périodisation (2h)</vt:lpstr>
      <vt:lpstr>Programme de première : « Nations, empires, nationalités  de 1789 aux lendemains de la Première Guerre mondiale »</vt:lpstr>
      <vt:lpstr>Présentation PowerPoint</vt:lpstr>
      <vt:lpstr>Les « points de passage et d’ouverture » : caractéristiques</vt:lpstr>
      <vt:lpstr> Quelles articulations entre objectifs et «  points de passages et d’ouverture »</vt:lpstr>
      <vt:lpstr>Présentation PowerPoint</vt:lpstr>
      <vt:lpstr>  Un exemple de mise en relation objectifs-PPO Seconde  Thème 1 :  Le monde méditerranéen : empreintes de l’Antiquité et du Moyen Âge Chapitre 1.  La Méditerranée antique : les empreintes grecques et romaines (6h) </vt:lpstr>
      <vt:lpstr>Présentation PowerPoint</vt:lpstr>
      <vt:lpstr>Présentation PowerPoint</vt:lpstr>
      <vt:lpstr>Thème 1: L’Europe bouleversée par la Révolution française (1789-1815)  (5-7 heures)    </vt:lpstr>
      <vt:lpstr>Les programmes des séries technologiques</vt:lpstr>
      <vt:lpstr>Quelles démarches pédagogiques privilégier ?  Tronc commun et séries technologiques </vt:lpstr>
      <vt:lpstr>Deux pistes de réflexion</vt:lpstr>
      <vt:lpstr>Un moment dédié pour poser les enjeux : l’introduction du programme de seconde</vt:lpstr>
      <vt:lpstr>quelques outils </vt:lpstr>
      <vt:lpstr>La construction du récit historique centrale  dans les programmes</vt:lpstr>
      <vt:lpstr>Interroger la place de la parole du professeur</vt:lpstr>
      <vt:lpstr>La parole professorale est associée à l’écoute active des élèves</vt:lpstr>
      <vt:lpstr>Le travail sur les sources  et la construction d’un esprit critique</vt:lpstr>
      <vt:lpstr>Rappel de l’organisation : toutes voies et séries</vt:lpstr>
      <vt:lpstr>Structure de l’épreuve en première et en terminale</vt:lpstr>
      <vt:lpstr>Les exercices communs avec la géographie</vt:lpstr>
      <vt:lpstr>Séries technologiques :  grande proximité avec les épreuves actuelles</vt:lpstr>
      <vt:lpstr>Quelques remarques </vt:lpstr>
    </vt:vector>
  </TitlesOfParts>
  <Company>Rectorat De Montpellier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Bulle Xavier</dc:creator>
  <cp:lastModifiedBy>Danielle LE PRADO-MADAULE</cp:lastModifiedBy>
  <cp:revision>497</cp:revision>
  <cp:lastPrinted>2018-10-01T08:42:55Z</cp:lastPrinted>
  <dcterms:created xsi:type="dcterms:W3CDTF">2016-09-20T20:15:14Z</dcterms:created>
  <dcterms:modified xsi:type="dcterms:W3CDTF">2019-05-08T13:49:59Z</dcterms:modified>
</cp:coreProperties>
</file>