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39"/>
    <p:restoredTop sz="94721"/>
  </p:normalViewPr>
  <p:slideViewPr>
    <p:cSldViewPr snapToGrid="0" snapToObjects="1">
      <p:cViewPr varScale="1">
        <p:scale>
          <a:sx n="85" d="100"/>
          <a:sy n="85" d="100"/>
        </p:scale>
        <p:origin x="184"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A65D9-8704-5042-ABB8-4E6A9F468B4B}"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fr-FR"/>
        </a:p>
      </dgm:t>
    </dgm:pt>
    <dgm:pt modelId="{2802505F-F376-0042-926A-54D837DE7BDF}">
      <dgm:prSet/>
      <dgm:spPr>
        <a:solidFill>
          <a:schemeClr val="accent1">
            <a:lumMod val="20000"/>
            <a:lumOff val="80000"/>
          </a:schemeClr>
        </a:solidFill>
        <a:ln w="50800">
          <a:solidFill>
            <a:schemeClr val="accent1">
              <a:lumMod val="20000"/>
              <a:lumOff val="80000"/>
            </a:schemeClr>
          </a:solidFill>
        </a:ln>
      </dgm:spPr>
      <dgm:t>
        <a:bodyPr/>
        <a:lstStyle/>
        <a:p>
          <a:pPr rtl="0"/>
          <a:endParaRPr lang="fr-FR"/>
        </a:p>
      </dgm:t>
    </dgm:pt>
    <dgm:pt modelId="{5CEBD640-8B65-524B-8CB6-CE9035D7E305}" type="parTrans" cxnId="{25BD9123-000B-8E4D-9D67-ABAAE99B79EC}">
      <dgm:prSet/>
      <dgm:spPr/>
      <dgm:t>
        <a:bodyPr/>
        <a:lstStyle/>
        <a:p>
          <a:endParaRPr lang="fr-FR"/>
        </a:p>
      </dgm:t>
    </dgm:pt>
    <dgm:pt modelId="{DE2428C7-4712-0748-A232-8CDED4F02C2F}" type="sibTrans" cxnId="{25BD9123-000B-8E4D-9D67-ABAAE99B79EC}">
      <dgm:prSet/>
      <dgm:spPr/>
      <dgm:t>
        <a:bodyPr/>
        <a:lstStyle/>
        <a:p>
          <a:endParaRPr lang="fr-FR"/>
        </a:p>
      </dgm:t>
    </dgm:pt>
    <dgm:pt modelId="{A408769D-6800-CA4B-8DD4-ADFBB44FE521}">
      <dgm:prSet/>
      <dgm:spPr>
        <a:solidFill>
          <a:schemeClr val="accent1">
            <a:lumMod val="20000"/>
            <a:lumOff val="80000"/>
            <a:alpha val="90000"/>
          </a:schemeClr>
        </a:solidFill>
        <a:ln w="50800">
          <a:solidFill>
            <a:schemeClr val="accent1">
              <a:lumMod val="20000"/>
              <a:lumOff val="80000"/>
            </a:schemeClr>
          </a:solidFill>
        </a:ln>
      </dgm:spPr>
      <dgm:t>
        <a:bodyPr/>
        <a:lstStyle/>
        <a:p>
          <a:pPr rtl="0"/>
          <a:r>
            <a:rPr lang="fr-FR" smtClean="0"/>
            <a:t>Un savoir est abordé à différents moments du cursus scolaire/d'un cycle</a:t>
          </a:r>
          <a:endParaRPr lang="fr-FR"/>
        </a:p>
      </dgm:t>
    </dgm:pt>
    <dgm:pt modelId="{22594B8B-C815-C649-8BF7-8FEA5A14D54C}" type="parTrans" cxnId="{DFBDBDA4-6E73-3C45-9C4F-3CDA739D0DBD}">
      <dgm:prSet/>
      <dgm:spPr/>
      <dgm:t>
        <a:bodyPr/>
        <a:lstStyle/>
        <a:p>
          <a:endParaRPr lang="fr-FR"/>
        </a:p>
      </dgm:t>
    </dgm:pt>
    <dgm:pt modelId="{5ACDC395-4E50-8242-99DE-4F472C47705A}" type="sibTrans" cxnId="{DFBDBDA4-6E73-3C45-9C4F-3CDA739D0DBD}">
      <dgm:prSet/>
      <dgm:spPr/>
      <dgm:t>
        <a:bodyPr/>
        <a:lstStyle/>
        <a:p>
          <a:endParaRPr lang="fr-FR"/>
        </a:p>
      </dgm:t>
    </dgm:pt>
    <dgm:pt modelId="{E9FCC0D9-35D9-D040-92AF-31F6389AB804}">
      <dgm:prSet/>
      <dgm:spPr>
        <a:solidFill>
          <a:schemeClr val="accent1">
            <a:lumMod val="60000"/>
            <a:lumOff val="40000"/>
          </a:schemeClr>
        </a:solidFill>
        <a:ln w="50800">
          <a:solidFill>
            <a:schemeClr val="accent1">
              <a:lumMod val="60000"/>
              <a:lumOff val="40000"/>
            </a:schemeClr>
          </a:solidFill>
        </a:ln>
      </dgm:spPr>
      <dgm:t>
        <a:bodyPr/>
        <a:lstStyle/>
        <a:p>
          <a:endParaRPr lang="fr-FR" dirty="0"/>
        </a:p>
      </dgm:t>
    </dgm:pt>
    <dgm:pt modelId="{B699D07E-C2F4-F542-8AF8-F49A04084415}" type="parTrans" cxnId="{54EFEB50-647F-4B42-BA24-E7168E3FA245}">
      <dgm:prSet/>
      <dgm:spPr/>
      <dgm:t>
        <a:bodyPr/>
        <a:lstStyle/>
        <a:p>
          <a:endParaRPr lang="fr-FR"/>
        </a:p>
      </dgm:t>
    </dgm:pt>
    <dgm:pt modelId="{DE2D076B-7488-794A-BCB6-6C802224F75B}" type="sibTrans" cxnId="{54EFEB50-647F-4B42-BA24-E7168E3FA245}">
      <dgm:prSet/>
      <dgm:spPr/>
      <dgm:t>
        <a:bodyPr/>
        <a:lstStyle/>
        <a:p>
          <a:endParaRPr lang="fr-FR"/>
        </a:p>
      </dgm:t>
    </dgm:pt>
    <dgm:pt modelId="{CB892A01-95E6-AA40-A43E-0433C529B197}">
      <dgm:prSet/>
      <dgm:spPr>
        <a:solidFill>
          <a:schemeClr val="accent1">
            <a:lumMod val="20000"/>
            <a:lumOff val="80000"/>
          </a:schemeClr>
        </a:solidFill>
        <a:ln w="50800">
          <a:solidFill>
            <a:schemeClr val="accent1">
              <a:lumMod val="20000"/>
              <a:lumOff val="80000"/>
            </a:schemeClr>
          </a:solidFill>
        </a:ln>
      </dgm:spPr>
      <dgm:t>
        <a:bodyPr/>
        <a:lstStyle/>
        <a:p>
          <a:endParaRPr lang="fr-FR" dirty="0"/>
        </a:p>
      </dgm:t>
    </dgm:pt>
    <dgm:pt modelId="{42C70636-A7AD-7C48-9B93-6353097B145C}" type="parTrans" cxnId="{A223D387-EF4A-D445-93EF-0121CD3C6A00}">
      <dgm:prSet/>
      <dgm:spPr/>
      <dgm:t>
        <a:bodyPr/>
        <a:lstStyle/>
        <a:p>
          <a:endParaRPr lang="fr-FR"/>
        </a:p>
      </dgm:t>
    </dgm:pt>
    <dgm:pt modelId="{FD9319B1-25DB-7B48-AF49-A79FDE2AB969}" type="sibTrans" cxnId="{A223D387-EF4A-D445-93EF-0121CD3C6A00}">
      <dgm:prSet/>
      <dgm:spPr/>
      <dgm:t>
        <a:bodyPr/>
        <a:lstStyle/>
        <a:p>
          <a:endParaRPr lang="fr-FR"/>
        </a:p>
      </dgm:t>
    </dgm:pt>
    <dgm:pt modelId="{4F46DA95-0A8B-024B-906C-721C5F0D5396}">
      <dgm:prSet/>
      <dgm:spPr>
        <a:solidFill>
          <a:schemeClr val="accent1">
            <a:lumMod val="60000"/>
            <a:lumOff val="40000"/>
          </a:schemeClr>
        </a:solidFill>
        <a:ln w="50800">
          <a:solidFill>
            <a:schemeClr val="accent1">
              <a:lumMod val="60000"/>
              <a:lumOff val="40000"/>
            </a:schemeClr>
          </a:solidFill>
        </a:ln>
      </dgm:spPr>
      <dgm:t>
        <a:bodyPr/>
        <a:lstStyle/>
        <a:p>
          <a:endParaRPr lang="fr-FR" dirty="0"/>
        </a:p>
      </dgm:t>
    </dgm:pt>
    <dgm:pt modelId="{2EA9B750-E1C0-5E4A-B34C-A93D7297045F}" type="parTrans" cxnId="{81659C61-179E-0C49-AFD5-FB76C419A74D}">
      <dgm:prSet/>
      <dgm:spPr/>
      <dgm:t>
        <a:bodyPr/>
        <a:lstStyle/>
        <a:p>
          <a:endParaRPr lang="fr-FR"/>
        </a:p>
      </dgm:t>
    </dgm:pt>
    <dgm:pt modelId="{6481AA6C-9A8D-F143-A501-29BFF4D6D03F}" type="sibTrans" cxnId="{81659C61-179E-0C49-AFD5-FB76C419A74D}">
      <dgm:prSet/>
      <dgm:spPr/>
      <dgm:t>
        <a:bodyPr/>
        <a:lstStyle/>
        <a:p>
          <a:endParaRPr lang="fr-FR"/>
        </a:p>
      </dgm:t>
    </dgm:pt>
    <dgm:pt modelId="{A6046C5F-A1A4-EE4C-B344-67EB0E2B08F0}">
      <dgm:prSet/>
      <dgm:spPr>
        <a:ln w="50800">
          <a:solidFill>
            <a:schemeClr val="accent1">
              <a:lumMod val="60000"/>
              <a:lumOff val="40000"/>
            </a:schemeClr>
          </a:solidFill>
        </a:ln>
      </dgm:spPr>
      <dgm:t>
        <a:bodyPr/>
        <a:lstStyle/>
        <a:p>
          <a:pPr marL="228600" marR="0" lvl="1" indent="-228600" algn="l" defTabSz="977900" rtl="0" eaLnBrk="1" fontAlgn="auto" latinLnBrk="0" hangingPunct="1">
            <a:lnSpc>
              <a:spcPct val="90000"/>
            </a:lnSpc>
            <a:spcBef>
              <a:spcPct val="0"/>
            </a:spcBef>
            <a:spcAft>
              <a:spcPct val="15000"/>
            </a:spcAft>
            <a:buClrTx/>
            <a:buSzTx/>
            <a:buFontTx/>
            <a:buNone/>
            <a:tabLst/>
            <a:defRPr/>
          </a:pPr>
          <a:r>
            <a:rPr lang="fr-FR" dirty="0" smtClean="0"/>
            <a:t>Il est éclairé/approfondi</a:t>
          </a:r>
          <a:r>
            <a:rPr lang="fr-FR" baseline="0" dirty="0" smtClean="0"/>
            <a:t> </a:t>
          </a:r>
          <a:r>
            <a:rPr lang="fr-FR" dirty="0" smtClean="0"/>
            <a:t>de façons différentes chaque fois que travaillé/repris</a:t>
          </a:r>
          <a:endParaRPr lang="fr-FR" dirty="0"/>
        </a:p>
      </dgm:t>
    </dgm:pt>
    <dgm:pt modelId="{BCDA4804-6317-E34F-A1CA-FCB79785487B}" type="parTrans" cxnId="{AEBE8690-E9AD-3B40-9F25-A8EA80D0F854}">
      <dgm:prSet/>
      <dgm:spPr/>
      <dgm:t>
        <a:bodyPr/>
        <a:lstStyle/>
        <a:p>
          <a:endParaRPr lang="fr-FR"/>
        </a:p>
      </dgm:t>
    </dgm:pt>
    <dgm:pt modelId="{0CF2CBC3-D66F-9748-9049-B954BD3D65C0}" type="sibTrans" cxnId="{AEBE8690-E9AD-3B40-9F25-A8EA80D0F854}">
      <dgm:prSet/>
      <dgm:spPr/>
      <dgm:t>
        <a:bodyPr/>
        <a:lstStyle/>
        <a:p>
          <a:endParaRPr lang="fr-FR"/>
        </a:p>
      </dgm:t>
    </dgm:pt>
    <dgm:pt modelId="{235848DA-1B03-9B4B-924D-FC057B065A47}">
      <dgm:prSet/>
      <dgm:spPr>
        <a:ln w="50800">
          <a:solidFill>
            <a:schemeClr val="accent1">
              <a:lumMod val="60000"/>
              <a:lumOff val="40000"/>
            </a:schemeClr>
          </a:solidFill>
        </a:ln>
      </dgm:spPr>
      <dgm:t>
        <a:bodyPr/>
        <a:lstStyle/>
        <a:p>
          <a:pPr marL="228600" lvl="1" indent="0" algn="l" defTabSz="977900" rtl="0">
            <a:lnSpc>
              <a:spcPct val="90000"/>
            </a:lnSpc>
            <a:spcBef>
              <a:spcPct val="0"/>
            </a:spcBef>
            <a:spcAft>
              <a:spcPct val="15000"/>
            </a:spcAft>
            <a:buNone/>
          </a:pPr>
          <a:endParaRPr lang="fr-FR" dirty="0"/>
        </a:p>
      </dgm:t>
    </dgm:pt>
    <dgm:pt modelId="{524FB00A-C8AA-CA4E-9465-D21491BBD1C4}" type="parTrans" cxnId="{8F38234E-2C63-4341-848B-D353FC5BF447}">
      <dgm:prSet/>
      <dgm:spPr/>
      <dgm:t>
        <a:bodyPr/>
        <a:lstStyle/>
        <a:p>
          <a:endParaRPr lang="fr-FR"/>
        </a:p>
      </dgm:t>
    </dgm:pt>
    <dgm:pt modelId="{86032FED-F118-0B4B-A0EA-F47D9D4525F5}" type="sibTrans" cxnId="{8F38234E-2C63-4341-848B-D353FC5BF447}">
      <dgm:prSet/>
      <dgm:spPr/>
      <dgm:t>
        <a:bodyPr/>
        <a:lstStyle/>
        <a:p>
          <a:endParaRPr lang="fr-FR"/>
        </a:p>
      </dgm:t>
    </dgm:pt>
    <dgm:pt modelId="{57A957AB-475E-8F4C-BABE-5E4D8929F82C}">
      <dgm:prSet/>
      <dgm:spPr>
        <a:solidFill>
          <a:schemeClr val="accent1">
            <a:lumMod val="20000"/>
            <a:lumOff val="80000"/>
            <a:alpha val="90000"/>
          </a:schemeClr>
        </a:solidFill>
        <a:ln w="50800">
          <a:solidFill>
            <a:schemeClr val="accent1">
              <a:lumMod val="20000"/>
              <a:lumOff val="80000"/>
            </a:schemeClr>
          </a:solidFill>
        </a:ln>
      </dgm:spPr>
      <dgm:t>
        <a:bodyPr/>
        <a:lstStyle/>
        <a:p>
          <a:pPr rtl="0"/>
          <a:r>
            <a:rPr lang="fr-FR" dirty="0" smtClean="0"/>
            <a:t>Il</a:t>
          </a:r>
          <a:r>
            <a:rPr lang="fr-FR" baseline="0" dirty="0" smtClean="0"/>
            <a:t> est travaillé/repris par le f</a:t>
          </a:r>
          <a:r>
            <a:rPr lang="fr-FR" dirty="0" smtClean="0"/>
            <a:t>ranchissement progressif d'obstacles de plus en plus importants</a:t>
          </a:r>
          <a:endParaRPr lang="fr-FR" dirty="0"/>
        </a:p>
      </dgm:t>
    </dgm:pt>
    <dgm:pt modelId="{1BC35648-6B2D-A943-A064-C025313A6C83}" type="parTrans" cxnId="{6409210C-3CC4-7245-BA46-72212D76C648}">
      <dgm:prSet/>
      <dgm:spPr/>
      <dgm:t>
        <a:bodyPr/>
        <a:lstStyle/>
        <a:p>
          <a:endParaRPr lang="fr-FR"/>
        </a:p>
      </dgm:t>
    </dgm:pt>
    <dgm:pt modelId="{4683765C-5EEC-824C-B7AF-113078936691}" type="sibTrans" cxnId="{6409210C-3CC4-7245-BA46-72212D76C648}">
      <dgm:prSet/>
      <dgm:spPr/>
      <dgm:t>
        <a:bodyPr/>
        <a:lstStyle/>
        <a:p>
          <a:endParaRPr lang="fr-FR"/>
        </a:p>
      </dgm:t>
    </dgm:pt>
    <dgm:pt modelId="{D05FDC9D-D58B-B54E-A85F-096EB65521C1}">
      <dgm:prSet/>
      <dgm:spPr>
        <a:ln w="50800">
          <a:solidFill>
            <a:schemeClr val="accent1">
              <a:lumMod val="60000"/>
              <a:lumOff val="40000"/>
            </a:schemeClr>
          </a:solidFill>
        </a:ln>
      </dgm:spPr>
      <dgm:t>
        <a:bodyPr/>
        <a:lstStyle/>
        <a:p>
          <a:pPr rtl="0"/>
          <a:r>
            <a:rPr lang="fr-FR" dirty="0" smtClean="0"/>
            <a:t>Le</a:t>
          </a:r>
          <a:r>
            <a:rPr lang="fr-FR" baseline="0" dirty="0" smtClean="0"/>
            <a:t> professeur é</a:t>
          </a:r>
          <a:r>
            <a:rPr lang="fr-FR" dirty="0" smtClean="0"/>
            <a:t>labore des situations et conditions d'apprentissage adaptées au niveau des élèves ET à la complexité du savoir abordé</a:t>
          </a:r>
          <a:endParaRPr lang="fr-FR" dirty="0"/>
        </a:p>
      </dgm:t>
    </dgm:pt>
    <dgm:pt modelId="{B0863E08-BC44-A84F-986B-AF3DBD53C4EA}" type="parTrans" cxnId="{1B62F345-8EED-D443-84D8-A20C7C9D45DD}">
      <dgm:prSet/>
      <dgm:spPr/>
      <dgm:t>
        <a:bodyPr/>
        <a:lstStyle/>
        <a:p>
          <a:endParaRPr lang="fr-FR"/>
        </a:p>
      </dgm:t>
    </dgm:pt>
    <dgm:pt modelId="{94941715-3A3F-8448-8A8F-1A675C1E7D84}" type="sibTrans" cxnId="{1B62F345-8EED-D443-84D8-A20C7C9D45DD}">
      <dgm:prSet/>
      <dgm:spPr/>
      <dgm:t>
        <a:bodyPr/>
        <a:lstStyle/>
        <a:p>
          <a:endParaRPr lang="fr-FR"/>
        </a:p>
      </dgm:t>
    </dgm:pt>
    <dgm:pt modelId="{0BBECF72-0A5C-8044-B51A-3750EEA19F7C}" type="pres">
      <dgm:prSet presAssocID="{8CEA65D9-8704-5042-ABB8-4E6A9F468B4B}" presName="linearFlow" presStyleCnt="0">
        <dgm:presLayoutVars>
          <dgm:dir/>
          <dgm:animLvl val="lvl"/>
          <dgm:resizeHandles val="exact"/>
        </dgm:presLayoutVars>
      </dgm:prSet>
      <dgm:spPr/>
      <dgm:t>
        <a:bodyPr/>
        <a:lstStyle/>
        <a:p>
          <a:endParaRPr lang="fr-FR"/>
        </a:p>
      </dgm:t>
    </dgm:pt>
    <dgm:pt modelId="{F54435C6-CFBB-9445-90F7-B86F98BA5D07}" type="pres">
      <dgm:prSet presAssocID="{2802505F-F376-0042-926A-54D837DE7BDF}" presName="composite" presStyleCnt="0"/>
      <dgm:spPr/>
    </dgm:pt>
    <dgm:pt modelId="{C46FD47C-6429-4846-A7E6-77F64A04C961}" type="pres">
      <dgm:prSet presAssocID="{2802505F-F376-0042-926A-54D837DE7BDF}" presName="parentText" presStyleLbl="alignNode1" presStyleIdx="0" presStyleCnt="4">
        <dgm:presLayoutVars>
          <dgm:chMax val="1"/>
          <dgm:bulletEnabled val="1"/>
        </dgm:presLayoutVars>
      </dgm:prSet>
      <dgm:spPr/>
      <dgm:t>
        <a:bodyPr/>
        <a:lstStyle/>
        <a:p>
          <a:endParaRPr lang="fr-FR"/>
        </a:p>
      </dgm:t>
    </dgm:pt>
    <dgm:pt modelId="{8365AA54-F021-9C46-B0A5-63D7C3B19B47}" type="pres">
      <dgm:prSet presAssocID="{2802505F-F376-0042-926A-54D837DE7BDF}" presName="descendantText" presStyleLbl="alignAcc1" presStyleIdx="0" presStyleCnt="4">
        <dgm:presLayoutVars>
          <dgm:bulletEnabled val="1"/>
        </dgm:presLayoutVars>
      </dgm:prSet>
      <dgm:spPr/>
      <dgm:t>
        <a:bodyPr/>
        <a:lstStyle/>
        <a:p>
          <a:endParaRPr lang="fr-FR"/>
        </a:p>
      </dgm:t>
    </dgm:pt>
    <dgm:pt modelId="{A764A079-C002-1B47-B272-E65DF68FFC86}" type="pres">
      <dgm:prSet presAssocID="{DE2428C7-4712-0748-A232-8CDED4F02C2F}" presName="sp" presStyleCnt="0"/>
      <dgm:spPr/>
    </dgm:pt>
    <dgm:pt modelId="{113B20B9-5396-644D-A583-67E722ECDD27}" type="pres">
      <dgm:prSet presAssocID="{E9FCC0D9-35D9-D040-92AF-31F6389AB804}" presName="composite" presStyleCnt="0"/>
      <dgm:spPr/>
    </dgm:pt>
    <dgm:pt modelId="{10F053F2-4033-3C4C-B306-2F0FF09012E0}" type="pres">
      <dgm:prSet presAssocID="{E9FCC0D9-35D9-D040-92AF-31F6389AB804}" presName="parentText" presStyleLbl="alignNode1" presStyleIdx="1" presStyleCnt="4">
        <dgm:presLayoutVars>
          <dgm:chMax val="1"/>
          <dgm:bulletEnabled val="1"/>
        </dgm:presLayoutVars>
      </dgm:prSet>
      <dgm:spPr/>
      <dgm:t>
        <a:bodyPr/>
        <a:lstStyle/>
        <a:p>
          <a:endParaRPr lang="fr-FR"/>
        </a:p>
      </dgm:t>
    </dgm:pt>
    <dgm:pt modelId="{EF1E13F8-F60B-CD4D-99B0-D86D9E76DCC8}" type="pres">
      <dgm:prSet presAssocID="{E9FCC0D9-35D9-D040-92AF-31F6389AB804}" presName="descendantText" presStyleLbl="alignAcc1" presStyleIdx="1" presStyleCnt="4" custLinFactNeighborX="0" custLinFactNeighborY="-1586">
        <dgm:presLayoutVars>
          <dgm:bulletEnabled val="1"/>
        </dgm:presLayoutVars>
      </dgm:prSet>
      <dgm:spPr/>
      <dgm:t>
        <a:bodyPr/>
        <a:lstStyle/>
        <a:p>
          <a:endParaRPr lang="fr-FR"/>
        </a:p>
      </dgm:t>
    </dgm:pt>
    <dgm:pt modelId="{20E8D505-7697-3041-9517-EEBE86A66123}" type="pres">
      <dgm:prSet presAssocID="{DE2D076B-7488-794A-BCB6-6C802224F75B}" presName="sp" presStyleCnt="0"/>
      <dgm:spPr/>
    </dgm:pt>
    <dgm:pt modelId="{EB8BE942-BC14-1F45-93DF-14B4849C5855}" type="pres">
      <dgm:prSet presAssocID="{CB892A01-95E6-AA40-A43E-0433C529B197}" presName="composite" presStyleCnt="0"/>
      <dgm:spPr/>
    </dgm:pt>
    <dgm:pt modelId="{707B000C-FA2C-6B41-A410-A5F9206B8F85}" type="pres">
      <dgm:prSet presAssocID="{CB892A01-95E6-AA40-A43E-0433C529B197}" presName="parentText" presStyleLbl="alignNode1" presStyleIdx="2" presStyleCnt="4">
        <dgm:presLayoutVars>
          <dgm:chMax val="1"/>
          <dgm:bulletEnabled val="1"/>
        </dgm:presLayoutVars>
      </dgm:prSet>
      <dgm:spPr/>
      <dgm:t>
        <a:bodyPr/>
        <a:lstStyle/>
        <a:p>
          <a:endParaRPr lang="fr-FR"/>
        </a:p>
      </dgm:t>
    </dgm:pt>
    <dgm:pt modelId="{53455FC7-6197-7F44-A0B5-55531C682283}" type="pres">
      <dgm:prSet presAssocID="{CB892A01-95E6-AA40-A43E-0433C529B197}" presName="descendantText" presStyleLbl="alignAcc1" presStyleIdx="2" presStyleCnt="4">
        <dgm:presLayoutVars>
          <dgm:bulletEnabled val="1"/>
        </dgm:presLayoutVars>
      </dgm:prSet>
      <dgm:spPr/>
      <dgm:t>
        <a:bodyPr/>
        <a:lstStyle/>
        <a:p>
          <a:endParaRPr lang="fr-FR"/>
        </a:p>
      </dgm:t>
    </dgm:pt>
    <dgm:pt modelId="{61002970-389B-984C-9E55-FA0084BCE993}" type="pres">
      <dgm:prSet presAssocID="{FD9319B1-25DB-7B48-AF49-A79FDE2AB969}" presName="sp" presStyleCnt="0"/>
      <dgm:spPr/>
    </dgm:pt>
    <dgm:pt modelId="{A0E190A5-1917-074B-B14F-1FE539E67F18}" type="pres">
      <dgm:prSet presAssocID="{4F46DA95-0A8B-024B-906C-721C5F0D5396}" presName="composite" presStyleCnt="0"/>
      <dgm:spPr/>
    </dgm:pt>
    <dgm:pt modelId="{DC34B404-9B4F-224C-A3B3-FBA87F15610B}" type="pres">
      <dgm:prSet presAssocID="{4F46DA95-0A8B-024B-906C-721C5F0D5396}" presName="parentText" presStyleLbl="alignNode1" presStyleIdx="3" presStyleCnt="4">
        <dgm:presLayoutVars>
          <dgm:chMax val="1"/>
          <dgm:bulletEnabled val="1"/>
        </dgm:presLayoutVars>
      </dgm:prSet>
      <dgm:spPr/>
      <dgm:t>
        <a:bodyPr/>
        <a:lstStyle/>
        <a:p>
          <a:endParaRPr lang="fr-FR"/>
        </a:p>
      </dgm:t>
    </dgm:pt>
    <dgm:pt modelId="{550F1A2D-D182-024B-B891-91F27D374EBF}" type="pres">
      <dgm:prSet presAssocID="{4F46DA95-0A8B-024B-906C-721C5F0D5396}" presName="descendantText" presStyleLbl="alignAcc1" presStyleIdx="3" presStyleCnt="4">
        <dgm:presLayoutVars>
          <dgm:bulletEnabled val="1"/>
        </dgm:presLayoutVars>
      </dgm:prSet>
      <dgm:spPr/>
      <dgm:t>
        <a:bodyPr/>
        <a:lstStyle/>
        <a:p>
          <a:endParaRPr lang="fr-FR"/>
        </a:p>
      </dgm:t>
    </dgm:pt>
  </dgm:ptLst>
  <dgm:cxnLst>
    <dgm:cxn modelId="{AF1E4122-9C20-4741-99E8-2A77154B652E}" type="presOf" srcId="{4F46DA95-0A8B-024B-906C-721C5F0D5396}" destId="{DC34B404-9B4F-224C-A3B3-FBA87F15610B}" srcOrd="0" destOrd="0" presId="urn:microsoft.com/office/officeart/2005/8/layout/chevron2"/>
    <dgm:cxn modelId="{DFBDBDA4-6E73-3C45-9C4F-3CDA739D0DBD}" srcId="{2802505F-F376-0042-926A-54D837DE7BDF}" destId="{A408769D-6800-CA4B-8DD4-ADFBB44FE521}" srcOrd="0" destOrd="0" parTransId="{22594B8B-C815-C649-8BF7-8FEA5A14D54C}" sibTransId="{5ACDC395-4E50-8242-99DE-4F472C47705A}"/>
    <dgm:cxn modelId="{8AE7BBAD-9D4E-584F-AD9C-6D3034C8804E}" type="presOf" srcId="{A408769D-6800-CA4B-8DD4-ADFBB44FE521}" destId="{8365AA54-F021-9C46-B0A5-63D7C3B19B47}" srcOrd="0" destOrd="0" presId="urn:microsoft.com/office/officeart/2005/8/layout/chevron2"/>
    <dgm:cxn modelId="{918D1B0F-CB22-2349-B73C-30C0EC5DDF2D}" type="presOf" srcId="{E9FCC0D9-35D9-D040-92AF-31F6389AB804}" destId="{10F053F2-4033-3C4C-B306-2F0FF09012E0}" srcOrd="0" destOrd="0" presId="urn:microsoft.com/office/officeart/2005/8/layout/chevron2"/>
    <dgm:cxn modelId="{81659C61-179E-0C49-AFD5-FB76C419A74D}" srcId="{8CEA65D9-8704-5042-ABB8-4E6A9F468B4B}" destId="{4F46DA95-0A8B-024B-906C-721C5F0D5396}" srcOrd="3" destOrd="0" parTransId="{2EA9B750-E1C0-5E4A-B34C-A93D7297045F}" sibTransId="{6481AA6C-9A8D-F143-A501-29BFF4D6D03F}"/>
    <dgm:cxn modelId="{1B62F345-8EED-D443-84D8-A20C7C9D45DD}" srcId="{4F46DA95-0A8B-024B-906C-721C5F0D5396}" destId="{D05FDC9D-D58B-B54E-A85F-096EB65521C1}" srcOrd="0" destOrd="0" parTransId="{B0863E08-BC44-A84F-986B-AF3DBD53C4EA}" sibTransId="{94941715-3A3F-8448-8A8F-1A675C1E7D84}"/>
    <dgm:cxn modelId="{AEBE8690-E9AD-3B40-9F25-A8EA80D0F854}" srcId="{E9FCC0D9-35D9-D040-92AF-31F6389AB804}" destId="{A6046C5F-A1A4-EE4C-B344-67EB0E2B08F0}" srcOrd="0" destOrd="0" parTransId="{BCDA4804-6317-E34F-A1CA-FCB79785487B}" sibTransId="{0CF2CBC3-D66F-9748-9049-B954BD3D65C0}"/>
    <dgm:cxn modelId="{A223D387-EF4A-D445-93EF-0121CD3C6A00}" srcId="{8CEA65D9-8704-5042-ABB8-4E6A9F468B4B}" destId="{CB892A01-95E6-AA40-A43E-0433C529B197}" srcOrd="2" destOrd="0" parTransId="{42C70636-A7AD-7C48-9B93-6353097B145C}" sibTransId="{FD9319B1-25DB-7B48-AF49-A79FDE2AB969}"/>
    <dgm:cxn modelId="{7DA76E64-EEC1-7745-8200-E864523CF231}" type="presOf" srcId="{D05FDC9D-D58B-B54E-A85F-096EB65521C1}" destId="{550F1A2D-D182-024B-B891-91F27D374EBF}" srcOrd="0" destOrd="0" presId="urn:microsoft.com/office/officeart/2005/8/layout/chevron2"/>
    <dgm:cxn modelId="{5EA35DDE-2475-FF4E-AAF4-87D0679D9201}" type="presOf" srcId="{8CEA65D9-8704-5042-ABB8-4E6A9F468B4B}" destId="{0BBECF72-0A5C-8044-B51A-3750EEA19F7C}" srcOrd="0" destOrd="0" presId="urn:microsoft.com/office/officeart/2005/8/layout/chevron2"/>
    <dgm:cxn modelId="{54EFEB50-647F-4B42-BA24-E7168E3FA245}" srcId="{8CEA65D9-8704-5042-ABB8-4E6A9F468B4B}" destId="{E9FCC0D9-35D9-D040-92AF-31F6389AB804}" srcOrd="1" destOrd="0" parTransId="{B699D07E-C2F4-F542-8AF8-F49A04084415}" sibTransId="{DE2D076B-7488-794A-BCB6-6C802224F75B}"/>
    <dgm:cxn modelId="{DFAA8C7A-3E0A-C240-A416-F31606C9085F}" type="presOf" srcId="{CB892A01-95E6-AA40-A43E-0433C529B197}" destId="{707B000C-FA2C-6B41-A410-A5F9206B8F85}" srcOrd="0" destOrd="0" presId="urn:microsoft.com/office/officeart/2005/8/layout/chevron2"/>
    <dgm:cxn modelId="{E0E710C8-F58A-7E4C-AC82-21BA2ED70BC0}" type="presOf" srcId="{A6046C5F-A1A4-EE4C-B344-67EB0E2B08F0}" destId="{EF1E13F8-F60B-CD4D-99B0-D86D9E76DCC8}" srcOrd="0" destOrd="0" presId="urn:microsoft.com/office/officeart/2005/8/layout/chevron2"/>
    <dgm:cxn modelId="{25BD9123-000B-8E4D-9D67-ABAAE99B79EC}" srcId="{8CEA65D9-8704-5042-ABB8-4E6A9F468B4B}" destId="{2802505F-F376-0042-926A-54D837DE7BDF}" srcOrd="0" destOrd="0" parTransId="{5CEBD640-8B65-524B-8CB6-CE9035D7E305}" sibTransId="{DE2428C7-4712-0748-A232-8CDED4F02C2F}"/>
    <dgm:cxn modelId="{58179324-C525-464B-B70B-9B93E6FACB06}" type="presOf" srcId="{235848DA-1B03-9B4B-924D-FC057B065A47}" destId="{EF1E13F8-F60B-CD4D-99B0-D86D9E76DCC8}" srcOrd="0" destOrd="1" presId="urn:microsoft.com/office/officeart/2005/8/layout/chevron2"/>
    <dgm:cxn modelId="{8F38234E-2C63-4341-848B-D353FC5BF447}" srcId="{E9FCC0D9-35D9-D040-92AF-31F6389AB804}" destId="{235848DA-1B03-9B4B-924D-FC057B065A47}" srcOrd="1" destOrd="0" parTransId="{524FB00A-C8AA-CA4E-9465-D21491BBD1C4}" sibTransId="{86032FED-F118-0B4B-A0EA-F47D9D4525F5}"/>
    <dgm:cxn modelId="{DF855629-C1C5-BD49-A659-D18377A75E8A}" type="presOf" srcId="{57A957AB-475E-8F4C-BABE-5E4D8929F82C}" destId="{53455FC7-6197-7F44-A0B5-55531C682283}" srcOrd="0" destOrd="0" presId="urn:microsoft.com/office/officeart/2005/8/layout/chevron2"/>
    <dgm:cxn modelId="{37E6BFF5-07DB-FC48-9535-B85F76789AF4}" type="presOf" srcId="{2802505F-F376-0042-926A-54D837DE7BDF}" destId="{C46FD47C-6429-4846-A7E6-77F64A04C961}" srcOrd="0" destOrd="0" presId="urn:microsoft.com/office/officeart/2005/8/layout/chevron2"/>
    <dgm:cxn modelId="{6409210C-3CC4-7245-BA46-72212D76C648}" srcId="{CB892A01-95E6-AA40-A43E-0433C529B197}" destId="{57A957AB-475E-8F4C-BABE-5E4D8929F82C}" srcOrd="0" destOrd="0" parTransId="{1BC35648-6B2D-A943-A064-C025313A6C83}" sibTransId="{4683765C-5EEC-824C-B7AF-113078936691}"/>
    <dgm:cxn modelId="{C102A116-43E6-B74C-BF0F-E35B60EECED7}" type="presParOf" srcId="{0BBECF72-0A5C-8044-B51A-3750EEA19F7C}" destId="{F54435C6-CFBB-9445-90F7-B86F98BA5D07}" srcOrd="0" destOrd="0" presId="urn:microsoft.com/office/officeart/2005/8/layout/chevron2"/>
    <dgm:cxn modelId="{010081C6-88A0-954D-9DD7-6E3CBABCC78A}" type="presParOf" srcId="{F54435C6-CFBB-9445-90F7-B86F98BA5D07}" destId="{C46FD47C-6429-4846-A7E6-77F64A04C961}" srcOrd="0" destOrd="0" presId="urn:microsoft.com/office/officeart/2005/8/layout/chevron2"/>
    <dgm:cxn modelId="{1912E336-A30E-0D4A-92A4-0F00751861E7}" type="presParOf" srcId="{F54435C6-CFBB-9445-90F7-B86F98BA5D07}" destId="{8365AA54-F021-9C46-B0A5-63D7C3B19B47}" srcOrd="1" destOrd="0" presId="urn:microsoft.com/office/officeart/2005/8/layout/chevron2"/>
    <dgm:cxn modelId="{B4599FE3-7B28-E14A-8126-5F457CC089A6}" type="presParOf" srcId="{0BBECF72-0A5C-8044-B51A-3750EEA19F7C}" destId="{A764A079-C002-1B47-B272-E65DF68FFC86}" srcOrd="1" destOrd="0" presId="urn:microsoft.com/office/officeart/2005/8/layout/chevron2"/>
    <dgm:cxn modelId="{8406E949-B311-5A48-9116-2ABBAD40838E}" type="presParOf" srcId="{0BBECF72-0A5C-8044-B51A-3750EEA19F7C}" destId="{113B20B9-5396-644D-A583-67E722ECDD27}" srcOrd="2" destOrd="0" presId="urn:microsoft.com/office/officeart/2005/8/layout/chevron2"/>
    <dgm:cxn modelId="{60206E09-C7D0-114E-BE8A-2311ABC8FEBE}" type="presParOf" srcId="{113B20B9-5396-644D-A583-67E722ECDD27}" destId="{10F053F2-4033-3C4C-B306-2F0FF09012E0}" srcOrd="0" destOrd="0" presId="urn:microsoft.com/office/officeart/2005/8/layout/chevron2"/>
    <dgm:cxn modelId="{5C1B9A1D-6D91-D745-9603-FA3B5955739C}" type="presParOf" srcId="{113B20B9-5396-644D-A583-67E722ECDD27}" destId="{EF1E13F8-F60B-CD4D-99B0-D86D9E76DCC8}" srcOrd="1" destOrd="0" presId="urn:microsoft.com/office/officeart/2005/8/layout/chevron2"/>
    <dgm:cxn modelId="{1FC938F8-9633-334D-AF10-278BD53C6DEC}" type="presParOf" srcId="{0BBECF72-0A5C-8044-B51A-3750EEA19F7C}" destId="{20E8D505-7697-3041-9517-EEBE86A66123}" srcOrd="3" destOrd="0" presId="urn:microsoft.com/office/officeart/2005/8/layout/chevron2"/>
    <dgm:cxn modelId="{7307E8EA-FBAF-4D45-AA9A-EA590308327E}" type="presParOf" srcId="{0BBECF72-0A5C-8044-B51A-3750EEA19F7C}" destId="{EB8BE942-BC14-1F45-93DF-14B4849C5855}" srcOrd="4" destOrd="0" presId="urn:microsoft.com/office/officeart/2005/8/layout/chevron2"/>
    <dgm:cxn modelId="{4855B8DF-492D-1C46-9F72-DA2E8C405E98}" type="presParOf" srcId="{EB8BE942-BC14-1F45-93DF-14B4849C5855}" destId="{707B000C-FA2C-6B41-A410-A5F9206B8F85}" srcOrd="0" destOrd="0" presId="urn:microsoft.com/office/officeart/2005/8/layout/chevron2"/>
    <dgm:cxn modelId="{0C805E35-1721-3848-9144-4F111E353A1B}" type="presParOf" srcId="{EB8BE942-BC14-1F45-93DF-14B4849C5855}" destId="{53455FC7-6197-7F44-A0B5-55531C682283}" srcOrd="1" destOrd="0" presId="urn:microsoft.com/office/officeart/2005/8/layout/chevron2"/>
    <dgm:cxn modelId="{EE63B441-BD9B-2540-8273-7196256D0F15}" type="presParOf" srcId="{0BBECF72-0A5C-8044-B51A-3750EEA19F7C}" destId="{61002970-389B-984C-9E55-FA0084BCE993}" srcOrd="5" destOrd="0" presId="urn:microsoft.com/office/officeart/2005/8/layout/chevron2"/>
    <dgm:cxn modelId="{DD3CFD88-141C-3F46-816A-29D0DBB9256E}" type="presParOf" srcId="{0BBECF72-0A5C-8044-B51A-3750EEA19F7C}" destId="{A0E190A5-1917-074B-B14F-1FE539E67F18}" srcOrd="6" destOrd="0" presId="urn:microsoft.com/office/officeart/2005/8/layout/chevron2"/>
    <dgm:cxn modelId="{B1ED8657-3C64-4147-A051-FA51A003CA63}" type="presParOf" srcId="{A0E190A5-1917-074B-B14F-1FE539E67F18}" destId="{DC34B404-9B4F-224C-A3B3-FBA87F15610B}" srcOrd="0" destOrd="0" presId="urn:microsoft.com/office/officeart/2005/8/layout/chevron2"/>
    <dgm:cxn modelId="{4443196A-B0BA-4243-AB35-1E3BE4533E3B}" type="presParOf" srcId="{A0E190A5-1917-074B-B14F-1FE539E67F18}" destId="{550F1A2D-D182-024B-B891-91F27D374EB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10C8A0-5A03-A848-9643-BAFD4FCB99C7}"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fr-FR"/>
        </a:p>
      </dgm:t>
    </dgm:pt>
    <dgm:pt modelId="{2E1CB193-5F67-8844-9B90-2593EC4B6FBA}">
      <dgm:prSet phldrT="[Texte]" custT="1"/>
      <dgm:spPr>
        <a:solidFill>
          <a:schemeClr val="accent1">
            <a:lumMod val="20000"/>
            <a:lumOff val="80000"/>
          </a:schemeClr>
        </a:solidFill>
      </dgm:spPr>
      <dgm:t>
        <a:bodyPr/>
        <a:lstStyle/>
        <a:p>
          <a:r>
            <a:rPr lang="fr-FR" sz="1400" b="1" dirty="0">
              <a:solidFill>
                <a:schemeClr val="tx1"/>
              </a:solidFill>
            </a:rPr>
            <a:t>DÉCOUVRIR</a:t>
          </a:r>
        </a:p>
        <a:p>
          <a:r>
            <a:rPr lang="fr-FR" sz="1400" b="1" dirty="0">
              <a:solidFill>
                <a:schemeClr val="tx1"/>
              </a:solidFill>
            </a:rPr>
            <a:t>un savoir</a:t>
          </a:r>
          <a:endParaRPr lang="fr-FR" sz="1400" dirty="0">
            <a:solidFill>
              <a:schemeClr val="tx1"/>
            </a:solidFill>
          </a:endParaRPr>
        </a:p>
      </dgm:t>
    </dgm:pt>
    <dgm:pt modelId="{0D203EB8-6A9B-704B-A6EF-39AFA2171AB3}" type="parTrans" cxnId="{5616EDB2-F9A2-A248-B905-7F01E9843275}">
      <dgm:prSet/>
      <dgm:spPr/>
      <dgm:t>
        <a:bodyPr/>
        <a:lstStyle/>
        <a:p>
          <a:endParaRPr lang="fr-FR"/>
        </a:p>
      </dgm:t>
    </dgm:pt>
    <dgm:pt modelId="{DCA92509-6334-F649-B272-26EC85029CC0}" type="sibTrans" cxnId="{5616EDB2-F9A2-A248-B905-7F01E9843275}">
      <dgm:prSet/>
      <dgm:spPr/>
      <dgm:t>
        <a:bodyPr/>
        <a:lstStyle/>
        <a:p>
          <a:endParaRPr lang="fr-FR"/>
        </a:p>
      </dgm:t>
    </dgm:pt>
    <dgm:pt modelId="{25EDAB9D-46EF-A842-BF21-974BC1A77F93}">
      <dgm:prSet phldrT="[Texte]" custT="1"/>
      <dgm:spPr>
        <a:solidFill>
          <a:schemeClr val="accent1">
            <a:lumMod val="40000"/>
            <a:lumOff val="60000"/>
          </a:schemeClr>
        </a:solidFill>
      </dgm:spPr>
      <dgm:t>
        <a:bodyPr/>
        <a:lstStyle/>
        <a:p>
          <a:r>
            <a:rPr lang="fr-FR" sz="1400" b="1" dirty="0">
              <a:solidFill>
                <a:schemeClr val="tx1"/>
              </a:solidFill>
            </a:rPr>
            <a:t>RÉITÉRER</a:t>
          </a:r>
        </a:p>
        <a:p>
          <a:r>
            <a:rPr lang="fr-FR" sz="1400" b="1" dirty="0">
              <a:solidFill>
                <a:schemeClr val="tx1"/>
              </a:solidFill>
            </a:rPr>
            <a:t>un savoir</a:t>
          </a:r>
          <a:endParaRPr lang="fr-FR" sz="1400" dirty="0">
            <a:solidFill>
              <a:schemeClr val="tx1"/>
            </a:solidFill>
          </a:endParaRPr>
        </a:p>
      </dgm:t>
    </dgm:pt>
    <dgm:pt modelId="{CBFED861-47DF-2044-A1E5-69F11D512FEB}" type="parTrans" cxnId="{9DA064B8-1E6E-1E45-9040-23F45EFD9506}">
      <dgm:prSet/>
      <dgm:spPr/>
      <dgm:t>
        <a:bodyPr/>
        <a:lstStyle/>
        <a:p>
          <a:endParaRPr lang="fr-FR"/>
        </a:p>
      </dgm:t>
    </dgm:pt>
    <dgm:pt modelId="{DA704696-E8E2-8947-9A5E-39BFC51DD065}" type="sibTrans" cxnId="{9DA064B8-1E6E-1E45-9040-23F45EFD9506}">
      <dgm:prSet/>
      <dgm:spPr/>
      <dgm:t>
        <a:bodyPr/>
        <a:lstStyle/>
        <a:p>
          <a:endParaRPr lang="fr-FR"/>
        </a:p>
      </dgm:t>
    </dgm:pt>
    <dgm:pt modelId="{89B4C74A-691D-7F4A-B0A1-C1550F66C4C3}">
      <dgm:prSet phldrT="[Texte]" custT="1"/>
      <dgm:spPr>
        <a:solidFill>
          <a:schemeClr val="accent1">
            <a:lumMod val="20000"/>
            <a:lumOff val="80000"/>
          </a:schemeClr>
        </a:solidFill>
      </dgm:spPr>
      <dgm:t>
        <a:bodyPr/>
        <a:lstStyle/>
        <a:p>
          <a:endParaRPr lang="fr-FR" sz="1050" b="1" dirty="0"/>
        </a:p>
        <a:p>
          <a:endParaRPr lang="fr-FR" sz="1050" b="1" dirty="0"/>
        </a:p>
        <a:p>
          <a:r>
            <a:rPr lang="fr-FR" sz="1400" b="1" dirty="0" smtClean="0">
              <a:solidFill>
                <a:schemeClr val="tx1"/>
              </a:solidFill>
            </a:rPr>
            <a:t>Le DIVERSIFIER </a:t>
          </a:r>
          <a:r>
            <a:rPr lang="fr-FR" sz="1400" b="1" dirty="0">
              <a:solidFill>
                <a:schemeClr val="tx1"/>
              </a:solidFill>
            </a:rPr>
            <a:t>/ </a:t>
          </a:r>
          <a:endParaRPr lang="fr-FR" sz="1400" b="1" dirty="0" smtClean="0">
            <a:solidFill>
              <a:schemeClr val="tx1"/>
            </a:solidFill>
          </a:endParaRPr>
        </a:p>
        <a:p>
          <a:r>
            <a:rPr lang="fr-FR" sz="1400" b="1" dirty="0" smtClean="0">
              <a:solidFill>
                <a:schemeClr val="tx1"/>
              </a:solidFill>
            </a:rPr>
            <a:t>le DENSIFIER </a:t>
          </a:r>
          <a:endParaRPr lang="fr-FR" sz="1400" b="1" dirty="0">
            <a:solidFill>
              <a:schemeClr val="tx1"/>
            </a:solidFill>
          </a:endParaRPr>
        </a:p>
        <a:p>
          <a:r>
            <a:rPr lang="fr-FR" sz="1400" b="1" dirty="0">
              <a:solidFill>
                <a:schemeClr val="tx1"/>
              </a:solidFill>
            </a:rPr>
            <a:t>– </a:t>
          </a:r>
        </a:p>
        <a:p>
          <a:r>
            <a:rPr lang="fr-FR" sz="1400" b="1" dirty="0" smtClean="0">
              <a:solidFill>
                <a:schemeClr val="tx1"/>
              </a:solidFill>
            </a:rPr>
            <a:t>L’ENRICHIR </a:t>
          </a:r>
          <a:r>
            <a:rPr lang="fr-FR" sz="1400" b="1" dirty="0">
              <a:solidFill>
                <a:schemeClr val="tx1"/>
              </a:solidFill>
            </a:rPr>
            <a:t>/ </a:t>
          </a:r>
          <a:r>
            <a:rPr lang="fr-FR" sz="1400" b="1" dirty="0" smtClean="0">
              <a:solidFill>
                <a:schemeClr val="tx1"/>
              </a:solidFill>
            </a:rPr>
            <a:t>l’ÉTAYER </a:t>
          </a:r>
          <a:endParaRPr lang="fr-FR" sz="1400" b="1" dirty="0">
            <a:solidFill>
              <a:schemeClr val="tx1"/>
            </a:solidFill>
          </a:endParaRPr>
        </a:p>
      </dgm:t>
    </dgm:pt>
    <dgm:pt modelId="{617A76B7-E6CB-2545-B27E-32F1F173A8E8}" type="parTrans" cxnId="{EC2E0980-01EC-3040-B19A-33E42EF5C103}">
      <dgm:prSet/>
      <dgm:spPr/>
      <dgm:t>
        <a:bodyPr/>
        <a:lstStyle/>
        <a:p>
          <a:endParaRPr lang="fr-FR"/>
        </a:p>
      </dgm:t>
    </dgm:pt>
    <dgm:pt modelId="{073CD2B4-02F1-8744-BA08-C87A72552084}" type="sibTrans" cxnId="{EC2E0980-01EC-3040-B19A-33E42EF5C103}">
      <dgm:prSet/>
      <dgm:spPr/>
      <dgm:t>
        <a:bodyPr/>
        <a:lstStyle/>
        <a:p>
          <a:endParaRPr lang="fr-FR"/>
        </a:p>
      </dgm:t>
    </dgm:pt>
    <dgm:pt modelId="{E1E66C15-174E-394E-845E-43577C25D990}">
      <dgm:prSet phldrT="[Texte]" custT="1"/>
      <dgm:spPr>
        <a:solidFill>
          <a:schemeClr val="accent1">
            <a:lumMod val="40000"/>
            <a:lumOff val="60000"/>
          </a:schemeClr>
        </a:solidFill>
      </dgm:spPr>
      <dgm:t>
        <a:bodyPr/>
        <a:lstStyle/>
        <a:p>
          <a:endParaRPr lang="fr-FR" sz="1000" b="1" dirty="0"/>
        </a:p>
        <a:p>
          <a:endParaRPr lang="fr-FR" sz="1000" b="1" dirty="0"/>
        </a:p>
        <a:p>
          <a:r>
            <a:rPr lang="fr-FR" sz="1400" b="1" dirty="0">
              <a:solidFill>
                <a:schemeClr val="tx1"/>
              </a:solidFill>
              <a:latin typeface="+mn-lt"/>
            </a:rPr>
            <a:t>L'APPROFONDIR </a:t>
          </a:r>
          <a:r>
            <a:rPr lang="fr-FR" sz="1400" b="1" dirty="0" smtClean="0">
              <a:solidFill>
                <a:schemeClr val="tx1"/>
              </a:solidFill>
              <a:latin typeface="+mn-lt"/>
            </a:rPr>
            <a:t>/</a:t>
          </a:r>
        </a:p>
        <a:p>
          <a:r>
            <a:rPr lang="fr-FR" sz="1400" b="1" dirty="0" smtClean="0">
              <a:solidFill>
                <a:schemeClr val="tx1"/>
              </a:solidFill>
              <a:latin typeface="+mn-lt"/>
            </a:rPr>
            <a:t>le </a:t>
          </a:r>
          <a:r>
            <a:rPr lang="fr-FR" sz="1400" b="1" dirty="0">
              <a:solidFill>
                <a:schemeClr val="tx1"/>
              </a:solidFill>
              <a:latin typeface="+mn-lt"/>
            </a:rPr>
            <a:t>PRÉCISER</a:t>
          </a:r>
        </a:p>
        <a:p>
          <a:r>
            <a:rPr lang="fr-FR" sz="1400" b="1" dirty="0">
              <a:solidFill>
                <a:schemeClr val="tx1"/>
              </a:solidFill>
              <a:latin typeface="+mn-lt"/>
            </a:rPr>
            <a:t> – </a:t>
          </a:r>
        </a:p>
        <a:p>
          <a:r>
            <a:rPr lang="fr-FR" sz="1400" b="1" dirty="0">
              <a:solidFill>
                <a:schemeClr val="tx1"/>
              </a:solidFill>
              <a:latin typeface="+mn-lt"/>
            </a:rPr>
            <a:t>Le COMPLEXIFIER / le RELIER / le PROLONGER</a:t>
          </a:r>
          <a:endParaRPr lang="fr-FR" sz="1400" dirty="0">
            <a:solidFill>
              <a:schemeClr val="tx1"/>
            </a:solidFill>
            <a:latin typeface="+mn-lt"/>
          </a:endParaRPr>
        </a:p>
      </dgm:t>
    </dgm:pt>
    <dgm:pt modelId="{6A1E852E-3DBD-E24C-A892-88759CBB9055}" type="parTrans" cxnId="{BF24C0F6-C464-EE46-9CA2-CCAFEFA6588B}">
      <dgm:prSet/>
      <dgm:spPr/>
      <dgm:t>
        <a:bodyPr/>
        <a:lstStyle/>
        <a:p>
          <a:endParaRPr lang="fr-FR"/>
        </a:p>
      </dgm:t>
    </dgm:pt>
    <dgm:pt modelId="{33E423A3-1CB5-1C43-AB83-B9CDA688DE6E}" type="sibTrans" cxnId="{BF24C0F6-C464-EE46-9CA2-CCAFEFA6588B}">
      <dgm:prSet/>
      <dgm:spPr/>
      <dgm:t>
        <a:bodyPr/>
        <a:lstStyle/>
        <a:p>
          <a:endParaRPr lang="fr-FR"/>
        </a:p>
      </dgm:t>
    </dgm:pt>
    <dgm:pt modelId="{FC3FB391-F8F5-B84F-8725-17524F2DD881}" type="pres">
      <dgm:prSet presAssocID="{F310C8A0-5A03-A848-9643-BAFD4FCB99C7}" presName="cycleMatrixDiagram" presStyleCnt="0">
        <dgm:presLayoutVars>
          <dgm:chMax val="1"/>
          <dgm:dir/>
          <dgm:animLvl val="lvl"/>
          <dgm:resizeHandles val="exact"/>
        </dgm:presLayoutVars>
      </dgm:prSet>
      <dgm:spPr/>
      <dgm:t>
        <a:bodyPr/>
        <a:lstStyle/>
        <a:p>
          <a:endParaRPr lang="fr-FR"/>
        </a:p>
      </dgm:t>
    </dgm:pt>
    <dgm:pt modelId="{2B1DC0A9-5482-6E4C-8D3D-13A802FA7B4A}" type="pres">
      <dgm:prSet presAssocID="{F310C8A0-5A03-A848-9643-BAFD4FCB99C7}" presName="children" presStyleCnt="0"/>
      <dgm:spPr/>
    </dgm:pt>
    <dgm:pt modelId="{5B8CC5F3-0FB8-3D4F-80D1-29CC70341DB2}" type="pres">
      <dgm:prSet presAssocID="{F310C8A0-5A03-A848-9643-BAFD4FCB99C7}" presName="childPlaceholder" presStyleCnt="0"/>
      <dgm:spPr/>
    </dgm:pt>
    <dgm:pt modelId="{094175A5-95D6-BB43-B7DE-7820EAEC1FCE}" type="pres">
      <dgm:prSet presAssocID="{F310C8A0-5A03-A848-9643-BAFD4FCB99C7}" presName="circle" presStyleCnt="0"/>
      <dgm:spPr/>
    </dgm:pt>
    <dgm:pt modelId="{B91E830F-BFE8-EF4D-AAFE-FBA8273610D7}" type="pres">
      <dgm:prSet presAssocID="{F310C8A0-5A03-A848-9643-BAFD4FCB99C7}" presName="quadrant1" presStyleLbl="node1" presStyleIdx="0" presStyleCnt="4">
        <dgm:presLayoutVars>
          <dgm:chMax val="1"/>
          <dgm:bulletEnabled val="1"/>
        </dgm:presLayoutVars>
      </dgm:prSet>
      <dgm:spPr/>
      <dgm:t>
        <a:bodyPr/>
        <a:lstStyle/>
        <a:p>
          <a:endParaRPr lang="fr-FR"/>
        </a:p>
      </dgm:t>
    </dgm:pt>
    <dgm:pt modelId="{3F15EA55-F9A1-9A4C-99A1-C3406BFF3BF3}" type="pres">
      <dgm:prSet presAssocID="{F310C8A0-5A03-A848-9643-BAFD4FCB99C7}" presName="quadrant2" presStyleLbl="node1" presStyleIdx="1" presStyleCnt="4">
        <dgm:presLayoutVars>
          <dgm:chMax val="1"/>
          <dgm:bulletEnabled val="1"/>
        </dgm:presLayoutVars>
      </dgm:prSet>
      <dgm:spPr/>
      <dgm:t>
        <a:bodyPr/>
        <a:lstStyle/>
        <a:p>
          <a:endParaRPr lang="fr-FR"/>
        </a:p>
      </dgm:t>
    </dgm:pt>
    <dgm:pt modelId="{034412A8-8272-A64C-8B6B-3E9197E2881A}" type="pres">
      <dgm:prSet presAssocID="{F310C8A0-5A03-A848-9643-BAFD4FCB99C7}" presName="quadrant3" presStyleLbl="node1" presStyleIdx="2" presStyleCnt="4">
        <dgm:presLayoutVars>
          <dgm:chMax val="1"/>
          <dgm:bulletEnabled val="1"/>
        </dgm:presLayoutVars>
      </dgm:prSet>
      <dgm:spPr/>
      <dgm:t>
        <a:bodyPr/>
        <a:lstStyle/>
        <a:p>
          <a:endParaRPr lang="fr-FR"/>
        </a:p>
      </dgm:t>
    </dgm:pt>
    <dgm:pt modelId="{6937DC14-8813-BD4B-80EC-4B320FDE3DF7}" type="pres">
      <dgm:prSet presAssocID="{F310C8A0-5A03-A848-9643-BAFD4FCB99C7}" presName="quadrant4" presStyleLbl="node1" presStyleIdx="3" presStyleCnt="4">
        <dgm:presLayoutVars>
          <dgm:chMax val="1"/>
          <dgm:bulletEnabled val="1"/>
        </dgm:presLayoutVars>
      </dgm:prSet>
      <dgm:spPr/>
      <dgm:t>
        <a:bodyPr/>
        <a:lstStyle/>
        <a:p>
          <a:endParaRPr lang="fr-FR"/>
        </a:p>
      </dgm:t>
    </dgm:pt>
    <dgm:pt modelId="{F32BC0E9-F566-664C-93BD-6F668A425E6B}" type="pres">
      <dgm:prSet presAssocID="{F310C8A0-5A03-A848-9643-BAFD4FCB99C7}" presName="quadrantPlaceholder" presStyleCnt="0"/>
      <dgm:spPr/>
    </dgm:pt>
    <dgm:pt modelId="{B7766789-C126-2A4D-96BF-AE20609A30CB}" type="pres">
      <dgm:prSet presAssocID="{F310C8A0-5A03-A848-9643-BAFD4FCB99C7}" presName="center1" presStyleLbl="fgShp" presStyleIdx="0" presStyleCnt="2"/>
      <dgm:spPr>
        <a:solidFill>
          <a:schemeClr val="bg2">
            <a:lumMod val="75000"/>
          </a:schemeClr>
        </a:solidFill>
      </dgm:spPr>
      <dgm:t>
        <a:bodyPr/>
        <a:lstStyle/>
        <a:p>
          <a:endParaRPr lang="fr-FR"/>
        </a:p>
      </dgm:t>
    </dgm:pt>
    <dgm:pt modelId="{96D103ED-B6CE-1B40-998E-B8550C161079}" type="pres">
      <dgm:prSet presAssocID="{F310C8A0-5A03-A848-9643-BAFD4FCB99C7}" presName="center2" presStyleLbl="fgShp" presStyleIdx="1" presStyleCnt="2"/>
      <dgm:spPr>
        <a:solidFill>
          <a:schemeClr val="bg2">
            <a:lumMod val="75000"/>
          </a:schemeClr>
        </a:solidFill>
      </dgm:spPr>
      <dgm:t>
        <a:bodyPr/>
        <a:lstStyle/>
        <a:p>
          <a:endParaRPr lang="fr-FR"/>
        </a:p>
      </dgm:t>
    </dgm:pt>
  </dgm:ptLst>
  <dgm:cxnLst>
    <dgm:cxn modelId="{BF24C0F6-C464-EE46-9CA2-CCAFEFA6588B}" srcId="{F310C8A0-5A03-A848-9643-BAFD4FCB99C7}" destId="{E1E66C15-174E-394E-845E-43577C25D990}" srcOrd="3" destOrd="0" parTransId="{6A1E852E-3DBD-E24C-A892-88759CBB9055}" sibTransId="{33E423A3-1CB5-1C43-AB83-B9CDA688DE6E}"/>
    <dgm:cxn modelId="{EC2E0980-01EC-3040-B19A-33E42EF5C103}" srcId="{F310C8A0-5A03-A848-9643-BAFD4FCB99C7}" destId="{89B4C74A-691D-7F4A-B0A1-C1550F66C4C3}" srcOrd="2" destOrd="0" parTransId="{617A76B7-E6CB-2545-B27E-32F1F173A8E8}" sibTransId="{073CD2B4-02F1-8744-BA08-C87A72552084}"/>
    <dgm:cxn modelId="{9DA064B8-1E6E-1E45-9040-23F45EFD9506}" srcId="{F310C8A0-5A03-A848-9643-BAFD4FCB99C7}" destId="{25EDAB9D-46EF-A842-BF21-974BC1A77F93}" srcOrd="1" destOrd="0" parTransId="{CBFED861-47DF-2044-A1E5-69F11D512FEB}" sibTransId="{DA704696-E8E2-8947-9A5E-39BFC51DD065}"/>
    <dgm:cxn modelId="{30278C8A-C4F3-174D-8B67-2994A61D1289}" type="presOf" srcId="{25EDAB9D-46EF-A842-BF21-974BC1A77F93}" destId="{3F15EA55-F9A1-9A4C-99A1-C3406BFF3BF3}" srcOrd="0" destOrd="0" presId="urn:microsoft.com/office/officeart/2005/8/layout/cycle4"/>
    <dgm:cxn modelId="{12F6FA59-E773-2643-B81A-1C1AD9389431}" type="presOf" srcId="{E1E66C15-174E-394E-845E-43577C25D990}" destId="{6937DC14-8813-BD4B-80EC-4B320FDE3DF7}" srcOrd="0" destOrd="0" presId="urn:microsoft.com/office/officeart/2005/8/layout/cycle4"/>
    <dgm:cxn modelId="{5616EDB2-F9A2-A248-B905-7F01E9843275}" srcId="{F310C8A0-5A03-A848-9643-BAFD4FCB99C7}" destId="{2E1CB193-5F67-8844-9B90-2593EC4B6FBA}" srcOrd="0" destOrd="0" parTransId="{0D203EB8-6A9B-704B-A6EF-39AFA2171AB3}" sibTransId="{DCA92509-6334-F649-B272-26EC85029CC0}"/>
    <dgm:cxn modelId="{D7834358-AD6F-9C41-8DDA-F10C921DE70A}" type="presOf" srcId="{F310C8A0-5A03-A848-9643-BAFD4FCB99C7}" destId="{FC3FB391-F8F5-B84F-8725-17524F2DD881}" srcOrd="0" destOrd="0" presId="urn:microsoft.com/office/officeart/2005/8/layout/cycle4"/>
    <dgm:cxn modelId="{60111ABC-E7E7-6D43-885E-86B1ED417D8D}" type="presOf" srcId="{2E1CB193-5F67-8844-9B90-2593EC4B6FBA}" destId="{B91E830F-BFE8-EF4D-AAFE-FBA8273610D7}" srcOrd="0" destOrd="0" presId="urn:microsoft.com/office/officeart/2005/8/layout/cycle4"/>
    <dgm:cxn modelId="{746AE761-61F2-EC45-A694-56104E7C6F5C}" type="presOf" srcId="{89B4C74A-691D-7F4A-B0A1-C1550F66C4C3}" destId="{034412A8-8272-A64C-8B6B-3E9197E2881A}" srcOrd="0" destOrd="0" presId="urn:microsoft.com/office/officeart/2005/8/layout/cycle4"/>
    <dgm:cxn modelId="{F74A3134-8C20-BF41-909D-B7A99FBD2F2B}" type="presParOf" srcId="{FC3FB391-F8F5-B84F-8725-17524F2DD881}" destId="{2B1DC0A9-5482-6E4C-8D3D-13A802FA7B4A}" srcOrd="0" destOrd="0" presId="urn:microsoft.com/office/officeart/2005/8/layout/cycle4"/>
    <dgm:cxn modelId="{9E2375AC-805D-5447-BA29-CE6594B8650C}" type="presParOf" srcId="{2B1DC0A9-5482-6E4C-8D3D-13A802FA7B4A}" destId="{5B8CC5F3-0FB8-3D4F-80D1-29CC70341DB2}" srcOrd="0" destOrd="0" presId="urn:microsoft.com/office/officeart/2005/8/layout/cycle4"/>
    <dgm:cxn modelId="{A5F1FBD2-4537-6641-AC31-6C840BDF9E3B}" type="presParOf" srcId="{FC3FB391-F8F5-B84F-8725-17524F2DD881}" destId="{094175A5-95D6-BB43-B7DE-7820EAEC1FCE}" srcOrd="1" destOrd="0" presId="urn:microsoft.com/office/officeart/2005/8/layout/cycle4"/>
    <dgm:cxn modelId="{AF368E8A-30C4-B54B-A989-7C6DF50C7653}" type="presParOf" srcId="{094175A5-95D6-BB43-B7DE-7820EAEC1FCE}" destId="{B91E830F-BFE8-EF4D-AAFE-FBA8273610D7}" srcOrd="0" destOrd="0" presId="urn:microsoft.com/office/officeart/2005/8/layout/cycle4"/>
    <dgm:cxn modelId="{D34B62EC-6DAF-514D-A186-6A576733F3B2}" type="presParOf" srcId="{094175A5-95D6-BB43-B7DE-7820EAEC1FCE}" destId="{3F15EA55-F9A1-9A4C-99A1-C3406BFF3BF3}" srcOrd="1" destOrd="0" presId="urn:microsoft.com/office/officeart/2005/8/layout/cycle4"/>
    <dgm:cxn modelId="{A2A7F45C-90E7-0E46-9113-9DA43BA37F92}" type="presParOf" srcId="{094175A5-95D6-BB43-B7DE-7820EAEC1FCE}" destId="{034412A8-8272-A64C-8B6B-3E9197E2881A}" srcOrd="2" destOrd="0" presId="urn:microsoft.com/office/officeart/2005/8/layout/cycle4"/>
    <dgm:cxn modelId="{6CF637B1-280B-7D41-84C4-412B99468C7C}" type="presParOf" srcId="{094175A5-95D6-BB43-B7DE-7820EAEC1FCE}" destId="{6937DC14-8813-BD4B-80EC-4B320FDE3DF7}" srcOrd="3" destOrd="0" presId="urn:microsoft.com/office/officeart/2005/8/layout/cycle4"/>
    <dgm:cxn modelId="{54E9A17A-CCD8-F74F-BDCB-53C558E9B15B}" type="presParOf" srcId="{094175A5-95D6-BB43-B7DE-7820EAEC1FCE}" destId="{F32BC0E9-F566-664C-93BD-6F668A425E6B}" srcOrd="4" destOrd="0" presId="urn:microsoft.com/office/officeart/2005/8/layout/cycle4"/>
    <dgm:cxn modelId="{F1BD78D8-C54A-1545-8849-BA2AC1AAF6AB}" type="presParOf" srcId="{FC3FB391-F8F5-B84F-8725-17524F2DD881}" destId="{B7766789-C126-2A4D-96BF-AE20609A30CB}" srcOrd="2" destOrd="0" presId="urn:microsoft.com/office/officeart/2005/8/layout/cycle4"/>
    <dgm:cxn modelId="{22C2A393-D075-4147-85A3-EF0505C6173B}" type="presParOf" srcId="{FC3FB391-F8F5-B84F-8725-17524F2DD881}" destId="{96D103ED-B6CE-1B40-998E-B8550C16107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FD47C-6429-4846-A7E6-77F64A04C961}">
      <dsp:nvSpPr>
        <dsp:cNvPr id="0" name=""/>
        <dsp:cNvSpPr/>
      </dsp:nvSpPr>
      <dsp:spPr>
        <a:xfrm rot="5400000">
          <a:off x="-179747" y="180063"/>
          <a:ext cx="1198317" cy="838822"/>
        </a:xfrm>
        <a:prstGeom prst="chevron">
          <a:avLst/>
        </a:prstGeom>
        <a:solidFill>
          <a:schemeClr val="accent1">
            <a:lumMod val="20000"/>
            <a:lumOff val="80000"/>
          </a:schemeClr>
        </a:solidFill>
        <a:ln w="50800" cap="flat" cmpd="sng" algn="ctr">
          <a:solidFill>
            <a:schemeClr val="accent1">
              <a:lumMod val="20000"/>
              <a:lumOff val="8000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endParaRPr lang="fr-FR" sz="2300" kern="1200"/>
        </a:p>
      </dsp:txBody>
      <dsp:txXfrm rot="-5400000">
        <a:off x="1" y="419726"/>
        <a:ext cx="838822" cy="359495"/>
      </dsp:txXfrm>
    </dsp:sp>
    <dsp:sp modelId="{8365AA54-F021-9C46-B0A5-63D7C3B19B47}">
      <dsp:nvSpPr>
        <dsp:cNvPr id="0" name=""/>
        <dsp:cNvSpPr/>
      </dsp:nvSpPr>
      <dsp:spPr>
        <a:xfrm rot="5400000">
          <a:off x="5287757" y="-4448620"/>
          <a:ext cx="778906" cy="9676777"/>
        </a:xfrm>
        <a:prstGeom prst="round2SameRect">
          <a:avLst/>
        </a:prstGeom>
        <a:solidFill>
          <a:schemeClr val="accent1">
            <a:lumMod val="20000"/>
            <a:lumOff val="80000"/>
            <a:alpha val="90000"/>
          </a:schemeClr>
        </a:solidFill>
        <a:ln w="50800" cap="flat" cmpd="sng" algn="ctr">
          <a:solidFill>
            <a:schemeClr val="accent1">
              <a:lumMod val="20000"/>
              <a:lumOff val="8000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fr-FR" sz="2200" kern="1200" smtClean="0"/>
            <a:t>Un savoir est abordé à différents moments du cursus scolaire/d'un cycle</a:t>
          </a:r>
          <a:endParaRPr lang="fr-FR" sz="2200" kern="1200"/>
        </a:p>
      </dsp:txBody>
      <dsp:txXfrm rot="-5400000">
        <a:off x="838822" y="38338"/>
        <a:ext cx="9638754" cy="702860"/>
      </dsp:txXfrm>
    </dsp:sp>
    <dsp:sp modelId="{10F053F2-4033-3C4C-B306-2F0FF09012E0}">
      <dsp:nvSpPr>
        <dsp:cNvPr id="0" name=""/>
        <dsp:cNvSpPr/>
      </dsp:nvSpPr>
      <dsp:spPr>
        <a:xfrm rot="5400000">
          <a:off x="-179747" y="1230859"/>
          <a:ext cx="1198317" cy="838822"/>
        </a:xfrm>
        <a:prstGeom prst="chevron">
          <a:avLst/>
        </a:prstGeom>
        <a:solidFill>
          <a:schemeClr val="accent1">
            <a:lumMod val="60000"/>
            <a:lumOff val="40000"/>
          </a:schemeClr>
        </a:solidFill>
        <a:ln w="50800" cap="flat" cmpd="sng" algn="ctr">
          <a:solidFill>
            <a:schemeClr val="accent1">
              <a:lumMod val="60000"/>
              <a:lumOff val="4000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fr-FR" sz="2300" kern="1200" dirty="0"/>
        </a:p>
      </dsp:txBody>
      <dsp:txXfrm rot="-5400000">
        <a:off x="1" y="1470522"/>
        <a:ext cx="838822" cy="359495"/>
      </dsp:txXfrm>
    </dsp:sp>
    <dsp:sp modelId="{EF1E13F8-F60B-CD4D-99B0-D86D9E76DCC8}">
      <dsp:nvSpPr>
        <dsp:cNvPr id="0" name=""/>
        <dsp:cNvSpPr/>
      </dsp:nvSpPr>
      <dsp:spPr>
        <a:xfrm rot="5400000">
          <a:off x="5287757" y="-3410177"/>
          <a:ext cx="778906" cy="9676777"/>
        </a:xfrm>
        <a:prstGeom prst="round2SameRect">
          <a:avLst/>
        </a:prstGeom>
        <a:solidFill>
          <a:schemeClr val="lt1">
            <a:alpha val="90000"/>
            <a:hueOff val="0"/>
            <a:satOff val="0"/>
            <a:lumOff val="0"/>
            <a:alphaOff val="0"/>
          </a:schemeClr>
        </a:solidFill>
        <a:ln w="50800" cap="flat" cmpd="sng" algn="ctr">
          <a:solidFill>
            <a:schemeClr val="accent1">
              <a:lumMod val="60000"/>
              <a:lumOff val="4000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marR="0" lvl="1" indent="-228600" algn="l" defTabSz="977900" rtl="0" eaLnBrk="1" fontAlgn="auto" latinLnBrk="0" hangingPunct="1">
            <a:lnSpc>
              <a:spcPct val="90000"/>
            </a:lnSpc>
            <a:spcBef>
              <a:spcPct val="0"/>
            </a:spcBef>
            <a:spcAft>
              <a:spcPct val="15000"/>
            </a:spcAft>
            <a:buClrTx/>
            <a:buSzTx/>
            <a:buFontTx/>
            <a:buChar char="••"/>
            <a:tabLst/>
            <a:defRPr/>
          </a:pPr>
          <a:r>
            <a:rPr lang="fr-FR" sz="2200" kern="1200" dirty="0" smtClean="0"/>
            <a:t>Il est éclairé/approfondi</a:t>
          </a:r>
          <a:r>
            <a:rPr lang="fr-FR" sz="2200" kern="1200" baseline="0" dirty="0" smtClean="0"/>
            <a:t> </a:t>
          </a:r>
          <a:r>
            <a:rPr lang="fr-FR" sz="2200" kern="1200" dirty="0" smtClean="0"/>
            <a:t>de façons différentes chaque fois que travaillé/repris</a:t>
          </a:r>
          <a:endParaRPr lang="fr-FR" sz="2200" kern="1200" dirty="0"/>
        </a:p>
        <a:p>
          <a:pPr marL="228600" lvl="1" indent="0" algn="l" defTabSz="977900" rtl="0">
            <a:lnSpc>
              <a:spcPct val="90000"/>
            </a:lnSpc>
            <a:spcBef>
              <a:spcPct val="0"/>
            </a:spcBef>
            <a:spcAft>
              <a:spcPct val="15000"/>
            </a:spcAft>
            <a:buChar char="••"/>
          </a:pPr>
          <a:endParaRPr lang="fr-FR" sz="2200" kern="1200" dirty="0"/>
        </a:p>
      </dsp:txBody>
      <dsp:txXfrm rot="-5400000">
        <a:off x="838822" y="1076781"/>
        <a:ext cx="9638754" cy="702860"/>
      </dsp:txXfrm>
    </dsp:sp>
    <dsp:sp modelId="{707B000C-FA2C-6B41-A410-A5F9206B8F85}">
      <dsp:nvSpPr>
        <dsp:cNvPr id="0" name=""/>
        <dsp:cNvSpPr/>
      </dsp:nvSpPr>
      <dsp:spPr>
        <a:xfrm rot="5400000">
          <a:off x="-179747" y="2281656"/>
          <a:ext cx="1198317" cy="838822"/>
        </a:xfrm>
        <a:prstGeom prst="chevron">
          <a:avLst/>
        </a:prstGeom>
        <a:solidFill>
          <a:schemeClr val="accent1">
            <a:lumMod val="20000"/>
            <a:lumOff val="80000"/>
          </a:schemeClr>
        </a:solidFill>
        <a:ln w="50800" cap="flat" cmpd="sng" algn="ctr">
          <a:solidFill>
            <a:schemeClr val="accent1">
              <a:lumMod val="20000"/>
              <a:lumOff val="8000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fr-FR" sz="2300" kern="1200" dirty="0"/>
        </a:p>
      </dsp:txBody>
      <dsp:txXfrm rot="-5400000">
        <a:off x="1" y="2521319"/>
        <a:ext cx="838822" cy="359495"/>
      </dsp:txXfrm>
    </dsp:sp>
    <dsp:sp modelId="{53455FC7-6197-7F44-A0B5-55531C682283}">
      <dsp:nvSpPr>
        <dsp:cNvPr id="0" name=""/>
        <dsp:cNvSpPr/>
      </dsp:nvSpPr>
      <dsp:spPr>
        <a:xfrm rot="5400000">
          <a:off x="5287757" y="-2347027"/>
          <a:ext cx="778906" cy="9676777"/>
        </a:xfrm>
        <a:prstGeom prst="round2SameRect">
          <a:avLst/>
        </a:prstGeom>
        <a:solidFill>
          <a:schemeClr val="accent1">
            <a:lumMod val="20000"/>
            <a:lumOff val="80000"/>
            <a:alpha val="90000"/>
          </a:schemeClr>
        </a:solidFill>
        <a:ln w="50800" cap="flat" cmpd="sng" algn="ctr">
          <a:solidFill>
            <a:schemeClr val="accent1">
              <a:lumMod val="20000"/>
              <a:lumOff val="8000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fr-FR" sz="2200" kern="1200" dirty="0" smtClean="0"/>
            <a:t>Il</a:t>
          </a:r>
          <a:r>
            <a:rPr lang="fr-FR" sz="2200" kern="1200" baseline="0" dirty="0" smtClean="0"/>
            <a:t> est travaillé/repris par le f</a:t>
          </a:r>
          <a:r>
            <a:rPr lang="fr-FR" sz="2200" kern="1200" dirty="0" smtClean="0"/>
            <a:t>ranchissement progressif d'obstacles de plus en plus importants</a:t>
          </a:r>
          <a:endParaRPr lang="fr-FR" sz="2200" kern="1200" dirty="0"/>
        </a:p>
      </dsp:txBody>
      <dsp:txXfrm rot="-5400000">
        <a:off x="838822" y="2139931"/>
        <a:ext cx="9638754" cy="702860"/>
      </dsp:txXfrm>
    </dsp:sp>
    <dsp:sp modelId="{DC34B404-9B4F-224C-A3B3-FBA87F15610B}">
      <dsp:nvSpPr>
        <dsp:cNvPr id="0" name=""/>
        <dsp:cNvSpPr/>
      </dsp:nvSpPr>
      <dsp:spPr>
        <a:xfrm rot="5400000">
          <a:off x="-179747" y="3332452"/>
          <a:ext cx="1198317" cy="838822"/>
        </a:xfrm>
        <a:prstGeom prst="chevron">
          <a:avLst/>
        </a:prstGeom>
        <a:solidFill>
          <a:schemeClr val="accent1">
            <a:lumMod val="60000"/>
            <a:lumOff val="40000"/>
          </a:schemeClr>
        </a:solidFill>
        <a:ln w="50800" cap="flat" cmpd="sng" algn="ctr">
          <a:solidFill>
            <a:schemeClr val="accent1">
              <a:lumMod val="60000"/>
              <a:lumOff val="4000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fr-FR" sz="2300" kern="1200" dirty="0"/>
        </a:p>
      </dsp:txBody>
      <dsp:txXfrm rot="-5400000">
        <a:off x="1" y="3572115"/>
        <a:ext cx="838822" cy="359495"/>
      </dsp:txXfrm>
    </dsp:sp>
    <dsp:sp modelId="{550F1A2D-D182-024B-B891-91F27D374EBF}">
      <dsp:nvSpPr>
        <dsp:cNvPr id="0" name=""/>
        <dsp:cNvSpPr/>
      </dsp:nvSpPr>
      <dsp:spPr>
        <a:xfrm rot="5400000">
          <a:off x="5287757" y="-1296230"/>
          <a:ext cx="778906" cy="9676777"/>
        </a:xfrm>
        <a:prstGeom prst="round2SameRect">
          <a:avLst/>
        </a:prstGeom>
        <a:solidFill>
          <a:schemeClr val="lt1">
            <a:alpha val="90000"/>
            <a:hueOff val="0"/>
            <a:satOff val="0"/>
            <a:lumOff val="0"/>
            <a:alphaOff val="0"/>
          </a:schemeClr>
        </a:solidFill>
        <a:ln w="50800" cap="flat" cmpd="sng" algn="ctr">
          <a:solidFill>
            <a:schemeClr val="accent1">
              <a:lumMod val="60000"/>
              <a:lumOff val="4000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rtl="0">
            <a:lnSpc>
              <a:spcPct val="90000"/>
            </a:lnSpc>
            <a:spcBef>
              <a:spcPct val="0"/>
            </a:spcBef>
            <a:spcAft>
              <a:spcPct val="15000"/>
            </a:spcAft>
            <a:buChar char="••"/>
          </a:pPr>
          <a:r>
            <a:rPr lang="fr-FR" sz="2200" kern="1200" dirty="0" smtClean="0"/>
            <a:t>Le</a:t>
          </a:r>
          <a:r>
            <a:rPr lang="fr-FR" sz="2200" kern="1200" baseline="0" dirty="0" smtClean="0"/>
            <a:t> professeur é</a:t>
          </a:r>
          <a:r>
            <a:rPr lang="fr-FR" sz="2200" kern="1200" dirty="0" smtClean="0"/>
            <a:t>labore des situations et conditions d'apprentissage adaptées au niveau des élèves ET à la complexité du savoir abordé</a:t>
          </a:r>
          <a:endParaRPr lang="fr-FR" sz="2200" kern="1200" dirty="0"/>
        </a:p>
      </dsp:txBody>
      <dsp:txXfrm rot="-5400000">
        <a:off x="838822" y="3190728"/>
        <a:ext cx="9638754" cy="702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E830F-BFE8-EF4D-AAFE-FBA8273610D7}">
      <dsp:nvSpPr>
        <dsp:cNvPr id="0" name=""/>
        <dsp:cNvSpPr/>
      </dsp:nvSpPr>
      <dsp:spPr>
        <a:xfrm>
          <a:off x="2899187" y="317655"/>
          <a:ext cx="2413064" cy="2413064"/>
        </a:xfrm>
        <a:prstGeom prst="pieWedge">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fr-FR" sz="1400" b="1" kern="1200" dirty="0">
              <a:solidFill>
                <a:schemeClr val="tx1"/>
              </a:solidFill>
            </a:rPr>
            <a:t>DÉCOUVRIR</a:t>
          </a:r>
        </a:p>
        <a:p>
          <a:pPr lvl="0" algn="ctr" defTabSz="622300">
            <a:lnSpc>
              <a:spcPct val="90000"/>
            </a:lnSpc>
            <a:spcBef>
              <a:spcPct val="0"/>
            </a:spcBef>
            <a:spcAft>
              <a:spcPct val="35000"/>
            </a:spcAft>
          </a:pPr>
          <a:r>
            <a:rPr lang="fr-FR" sz="1400" b="1" kern="1200" dirty="0">
              <a:solidFill>
                <a:schemeClr val="tx1"/>
              </a:solidFill>
            </a:rPr>
            <a:t>un savoir</a:t>
          </a:r>
          <a:endParaRPr lang="fr-FR" sz="1400" kern="1200" dirty="0">
            <a:solidFill>
              <a:schemeClr val="tx1"/>
            </a:solidFill>
          </a:endParaRPr>
        </a:p>
      </dsp:txBody>
      <dsp:txXfrm>
        <a:off x="3605957" y="1024425"/>
        <a:ext cx="1706294" cy="1706294"/>
      </dsp:txXfrm>
    </dsp:sp>
    <dsp:sp modelId="{3F15EA55-F9A1-9A4C-99A1-C3406BFF3BF3}">
      <dsp:nvSpPr>
        <dsp:cNvPr id="0" name=""/>
        <dsp:cNvSpPr/>
      </dsp:nvSpPr>
      <dsp:spPr>
        <a:xfrm rot="5400000">
          <a:off x="5423709" y="317655"/>
          <a:ext cx="2413064" cy="2413064"/>
        </a:xfrm>
        <a:prstGeom prst="pieWedge">
          <a:avLst/>
        </a:prstGeom>
        <a:solidFill>
          <a:schemeClr val="accent1">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fr-FR" sz="1400" b="1" kern="1200" dirty="0">
              <a:solidFill>
                <a:schemeClr val="tx1"/>
              </a:solidFill>
            </a:rPr>
            <a:t>RÉITÉRER</a:t>
          </a:r>
        </a:p>
        <a:p>
          <a:pPr lvl="0" algn="ctr" defTabSz="622300">
            <a:lnSpc>
              <a:spcPct val="90000"/>
            </a:lnSpc>
            <a:spcBef>
              <a:spcPct val="0"/>
            </a:spcBef>
            <a:spcAft>
              <a:spcPct val="35000"/>
            </a:spcAft>
          </a:pPr>
          <a:r>
            <a:rPr lang="fr-FR" sz="1400" b="1" kern="1200" dirty="0">
              <a:solidFill>
                <a:schemeClr val="tx1"/>
              </a:solidFill>
            </a:rPr>
            <a:t>un savoir</a:t>
          </a:r>
          <a:endParaRPr lang="fr-FR" sz="1400" kern="1200" dirty="0">
            <a:solidFill>
              <a:schemeClr val="tx1"/>
            </a:solidFill>
          </a:endParaRPr>
        </a:p>
      </dsp:txBody>
      <dsp:txXfrm rot="-5400000">
        <a:off x="5423709" y="1024425"/>
        <a:ext cx="1706294" cy="1706294"/>
      </dsp:txXfrm>
    </dsp:sp>
    <dsp:sp modelId="{034412A8-8272-A64C-8B6B-3E9197E2881A}">
      <dsp:nvSpPr>
        <dsp:cNvPr id="0" name=""/>
        <dsp:cNvSpPr/>
      </dsp:nvSpPr>
      <dsp:spPr>
        <a:xfrm rot="10800000">
          <a:off x="5423709" y="2842177"/>
          <a:ext cx="2413064" cy="2413064"/>
        </a:xfrm>
        <a:prstGeom prst="pieWedge">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endParaRPr lang="fr-FR" sz="1050" b="1" kern="1200" dirty="0"/>
        </a:p>
        <a:p>
          <a:pPr lvl="0" algn="ctr" defTabSz="466725">
            <a:lnSpc>
              <a:spcPct val="90000"/>
            </a:lnSpc>
            <a:spcBef>
              <a:spcPct val="0"/>
            </a:spcBef>
            <a:spcAft>
              <a:spcPct val="35000"/>
            </a:spcAft>
          </a:pPr>
          <a:endParaRPr lang="fr-FR" sz="1050" b="1" kern="1200" dirty="0"/>
        </a:p>
        <a:p>
          <a:pPr lvl="0" algn="ctr" defTabSz="466725">
            <a:lnSpc>
              <a:spcPct val="90000"/>
            </a:lnSpc>
            <a:spcBef>
              <a:spcPct val="0"/>
            </a:spcBef>
            <a:spcAft>
              <a:spcPct val="35000"/>
            </a:spcAft>
          </a:pPr>
          <a:r>
            <a:rPr lang="fr-FR" sz="1400" b="1" kern="1200" dirty="0" smtClean="0">
              <a:solidFill>
                <a:schemeClr val="tx1"/>
              </a:solidFill>
            </a:rPr>
            <a:t>Le DIVERSIFIER </a:t>
          </a:r>
          <a:r>
            <a:rPr lang="fr-FR" sz="1400" b="1" kern="1200" dirty="0">
              <a:solidFill>
                <a:schemeClr val="tx1"/>
              </a:solidFill>
            </a:rPr>
            <a:t>/ </a:t>
          </a:r>
          <a:endParaRPr lang="fr-FR" sz="1400" b="1" kern="1200" dirty="0" smtClean="0">
            <a:solidFill>
              <a:schemeClr val="tx1"/>
            </a:solidFill>
          </a:endParaRPr>
        </a:p>
        <a:p>
          <a:pPr lvl="0" algn="ctr" defTabSz="466725">
            <a:lnSpc>
              <a:spcPct val="90000"/>
            </a:lnSpc>
            <a:spcBef>
              <a:spcPct val="0"/>
            </a:spcBef>
            <a:spcAft>
              <a:spcPct val="35000"/>
            </a:spcAft>
          </a:pPr>
          <a:r>
            <a:rPr lang="fr-FR" sz="1400" b="1" kern="1200" dirty="0" smtClean="0">
              <a:solidFill>
                <a:schemeClr val="tx1"/>
              </a:solidFill>
            </a:rPr>
            <a:t>le DENSIFIER </a:t>
          </a:r>
          <a:endParaRPr lang="fr-FR" sz="1400" b="1" kern="1200" dirty="0">
            <a:solidFill>
              <a:schemeClr val="tx1"/>
            </a:solidFill>
          </a:endParaRPr>
        </a:p>
        <a:p>
          <a:pPr lvl="0" algn="ctr" defTabSz="466725">
            <a:lnSpc>
              <a:spcPct val="90000"/>
            </a:lnSpc>
            <a:spcBef>
              <a:spcPct val="0"/>
            </a:spcBef>
            <a:spcAft>
              <a:spcPct val="35000"/>
            </a:spcAft>
          </a:pPr>
          <a:r>
            <a:rPr lang="fr-FR" sz="1400" b="1" kern="1200" dirty="0">
              <a:solidFill>
                <a:schemeClr val="tx1"/>
              </a:solidFill>
            </a:rPr>
            <a:t>– </a:t>
          </a:r>
        </a:p>
        <a:p>
          <a:pPr lvl="0" algn="ctr" defTabSz="466725">
            <a:lnSpc>
              <a:spcPct val="90000"/>
            </a:lnSpc>
            <a:spcBef>
              <a:spcPct val="0"/>
            </a:spcBef>
            <a:spcAft>
              <a:spcPct val="35000"/>
            </a:spcAft>
          </a:pPr>
          <a:r>
            <a:rPr lang="fr-FR" sz="1400" b="1" kern="1200" dirty="0" smtClean="0">
              <a:solidFill>
                <a:schemeClr val="tx1"/>
              </a:solidFill>
            </a:rPr>
            <a:t>L’ENRICHIR </a:t>
          </a:r>
          <a:r>
            <a:rPr lang="fr-FR" sz="1400" b="1" kern="1200" dirty="0">
              <a:solidFill>
                <a:schemeClr val="tx1"/>
              </a:solidFill>
            </a:rPr>
            <a:t>/ </a:t>
          </a:r>
          <a:r>
            <a:rPr lang="fr-FR" sz="1400" b="1" kern="1200" dirty="0" smtClean="0">
              <a:solidFill>
                <a:schemeClr val="tx1"/>
              </a:solidFill>
            </a:rPr>
            <a:t>l’ÉTAYER </a:t>
          </a:r>
          <a:endParaRPr lang="fr-FR" sz="1400" b="1" kern="1200" dirty="0">
            <a:solidFill>
              <a:schemeClr val="tx1"/>
            </a:solidFill>
          </a:endParaRPr>
        </a:p>
      </dsp:txBody>
      <dsp:txXfrm rot="10800000">
        <a:off x="5423709" y="2842177"/>
        <a:ext cx="1706294" cy="1706294"/>
      </dsp:txXfrm>
    </dsp:sp>
    <dsp:sp modelId="{6937DC14-8813-BD4B-80EC-4B320FDE3DF7}">
      <dsp:nvSpPr>
        <dsp:cNvPr id="0" name=""/>
        <dsp:cNvSpPr/>
      </dsp:nvSpPr>
      <dsp:spPr>
        <a:xfrm rot="16200000">
          <a:off x="2899187" y="2842177"/>
          <a:ext cx="2413064" cy="2413064"/>
        </a:xfrm>
        <a:prstGeom prst="pieWedge">
          <a:avLst/>
        </a:prstGeom>
        <a:solidFill>
          <a:schemeClr val="accent1">
            <a:lumMod val="40000"/>
            <a:lumOff val="6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endParaRPr lang="fr-FR" sz="1000" b="1" kern="1200" dirty="0"/>
        </a:p>
        <a:p>
          <a:pPr lvl="0" algn="ctr" defTabSz="444500">
            <a:lnSpc>
              <a:spcPct val="90000"/>
            </a:lnSpc>
            <a:spcBef>
              <a:spcPct val="0"/>
            </a:spcBef>
            <a:spcAft>
              <a:spcPct val="35000"/>
            </a:spcAft>
          </a:pPr>
          <a:endParaRPr lang="fr-FR" sz="1000" b="1" kern="1200" dirty="0"/>
        </a:p>
        <a:p>
          <a:pPr lvl="0" algn="ctr" defTabSz="444500">
            <a:lnSpc>
              <a:spcPct val="90000"/>
            </a:lnSpc>
            <a:spcBef>
              <a:spcPct val="0"/>
            </a:spcBef>
            <a:spcAft>
              <a:spcPct val="35000"/>
            </a:spcAft>
          </a:pPr>
          <a:r>
            <a:rPr lang="fr-FR" sz="1400" b="1" kern="1200" dirty="0">
              <a:solidFill>
                <a:schemeClr val="tx1"/>
              </a:solidFill>
              <a:latin typeface="+mn-lt"/>
            </a:rPr>
            <a:t>L'APPROFONDIR </a:t>
          </a:r>
          <a:r>
            <a:rPr lang="fr-FR" sz="1400" b="1" kern="1200" dirty="0" smtClean="0">
              <a:solidFill>
                <a:schemeClr val="tx1"/>
              </a:solidFill>
              <a:latin typeface="+mn-lt"/>
            </a:rPr>
            <a:t>/</a:t>
          </a:r>
        </a:p>
        <a:p>
          <a:pPr lvl="0" algn="ctr" defTabSz="444500">
            <a:lnSpc>
              <a:spcPct val="90000"/>
            </a:lnSpc>
            <a:spcBef>
              <a:spcPct val="0"/>
            </a:spcBef>
            <a:spcAft>
              <a:spcPct val="35000"/>
            </a:spcAft>
          </a:pPr>
          <a:r>
            <a:rPr lang="fr-FR" sz="1400" b="1" kern="1200" dirty="0" smtClean="0">
              <a:solidFill>
                <a:schemeClr val="tx1"/>
              </a:solidFill>
              <a:latin typeface="+mn-lt"/>
            </a:rPr>
            <a:t>le </a:t>
          </a:r>
          <a:r>
            <a:rPr lang="fr-FR" sz="1400" b="1" kern="1200" dirty="0">
              <a:solidFill>
                <a:schemeClr val="tx1"/>
              </a:solidFill>
              <a:latin typeface="+mn-lt"/>
            </a:rPr>
            <a:t>PRÉCISER</a:t>
          </a:r>
        </a:p>
        <a:p>
          <a:pPr lvl="0" algn="ctr" defTabSz="444500">
            <a:lnSpc>
              <a:spcPct val="90000"/>
            </a:lnSpc>
            <a:spcBef>
              <a:spcPct val="0"/>
            </a:spcBef>
            <a:spcAft>
              <a:spcPct val="35000"/>
            </a:spcAft>
          </a:pPr>
          <a:r>
            <a:rPr lang="fr-FR" sz="1400" b="1" kern="1200" dirty="0">
              <a:solidFill>
                <a:schemeClr val="tx1"/>
              </a:solidFill>
              <a:latin typeface="+mn-lt"/>
            </a:rPr>
            <a:t> – </a:t>
          </a:r>
        </a:p>
        <a:p>
          <a:pPr lvl="0" algn="ctr" defTabSz="444500">
            <a:lnSpc>
              <a:spcPct val="90000"/>
            </a:lnSpc>
            <a:spcBef>
              <a:spcPct val="0"/>
            </a:spcBef>
            <a:spcAft>
              <a:spcPct val="35000"/>
            </a:spcAft>
          </a:pPr>
          <a:r>
            <a:rPr lang="fr-FR" sz="1400" b="1" kern="1200" dirty="0">
              <a:solidFill>
                <a:schemeClr val="tx1"/>
              </a:solidFill>
              <a:latin typeface="+mn-lt"/>
            </a:rPr>
            <a:t>Le COMPLEXIFIER / le RELIER / le PROLONGER</a:t>
          </a:r>
          <a:endParaRPr lang="fr-FR" sz="1400" kern="1200" dirty="0">
            <a:solidFill>
              <a:schemeClr val="tx1"/>
            </a:solidFill>
            <a:latin typeface="+mn-lt"/>
          </a:endParaRPr>
        </a:p>
      </dsp:txBody>
      <dsp:txXfrm rot="5400000">
        <a:off x="3605957" y="2842177"/>
        <a:ext cx="1706294" cy="1706294"/>
      </dsp:txXfrm>
    </dsp:sp>
    <dsp:sp modelId="{B7766789-C126-2A4D-96BF-AE20609A30CB}">
      <dsp:nvSpPr>
        <dsp:cNvPr id="0" name=""/>
        <dsp:cNvSpPr/>
      </dsp:nvSpPr>
      <dsp:spPr>
        <a:xfrm>
          <a:off x="4951406" y="2284887"/>
          <a:ext cx="833148" cy="724476"/>
        </a:xfrm>
        <a:prstGeom prst="circularArrow">
          <a:avLst/>
        </a:prstGeom>
        <a:solidFill>
          <a:schemeClr val="bg2">
            <a:lumMod val="75000"/>
          </a:schemeClr>
        </a:solidFill>
        <a:ln>
          <a:noFill/>
        </a:ln>
        <a:effectLst/>
      </dsp:spPr>
      <dsp:style>
        <a:lnRef idx="0">
          <a:scrgbClr r="0" g="0" b="0"/>
        </a:lnRef>
        <a:fillRef idx="3">
          <a:scrgbClr r="0" g="0" b="0"/>
        </a:fillRef>
        <a:effectRef idx="2">
          <a:scrgbClr r="0" g="0" b="0"/>
        </a:effectRef>
        <a:fontRef idx="minor"/>
      </dsp:style>
    </dsp:sp>
    <dsp:sp modelId="{96D103ED-B6CE-1B40-998E-B8550C161079}">
      <dsp:nvSpPr>
        <dsp:cNvPr id="0" name=""/>
        <dsp:cNvSpPr/>
      </dsp:nvSpPr>
      <dsp:spPr>
        <a:xfrm rot="10800000">
          <a:off x="4951406" y="2563532"/>
          <a:ext cx="833148" cy="724476"/>
        </a:xfrm>
        <a:prstGeom prst="circularArrow">
          <a:avLst/>
        </a:prstGeom>
        <a:solidFill>
          <a:schemeClr val="bg2">
            <a:lumMod val="75000"/>
          </a:schemeClr>
        </a:solidFill>
        <a:ln>
          <a:noFill/>
        </a:ln>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D9666E2-FCE2-A640-B815-8044469779A5}" type="datetimeFigureOut">
              <a:rPr lang="fr-FR" smtClean="0"/>
              <a:t>15/09/2016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10873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666E2-FCE2-A640-B815-8044469779A5}" type="datetimeFigureOut">
              <a:rPr lang="fr-FR" smtClean="0"/>
              <a:t>15/09/2016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133021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666E2-FCE2-A640-B815-8044469779A5}" type="datetimeFigureOut">
              <a:rPr lang="fr-FR" smtClean="0"/>
              <a:t>15/09/2016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15513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666E2-FCE2-A640-B815-8044469779A5}" type="datetimeFigureOut">
              <a:rPr lang="fr-FR" smtClean="0"/>
              <a:t>15/09/2016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74721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D9666E2-FCE2-A640-B815-8044469779A5}" type="datetimeFigureOut">
              <a:rPr lang="fr-FR" smtClean="0"/>
              <a:t>15/09/2016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1357530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D9666E2-FCE2-A640-B815-8044469779A5}" type="datetimeFigureOut">
              <a:rPr lang="fr-FR" smtClean="0"/>
              <a:t>15/09/2016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115373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D9666E2-FCE2-A640-B815-8044469779A5}" type="datetimeFigureOut">
              <a:rPr lang="fr-FR" smtClean="0"/>
              <a:t>15/09/2016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1254952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D9666E2-FCE2-A640-B815-8044469779A5}" type="datetimeFigureOut">
              <a:rPr lang="fr-FR" smtClean="0"/>
              <a:t>15/09/2016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155313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9666E2-FCE2-A640-B815-8044469779A5}" type="datetimeFigureOut">
              <a:rPr lang="fr-FR" smtClean="0"/>
              <a:t>15/09/2016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82097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9666E2-FCE2-A640-B815-8044469779A5}" type="datetimeFigureOut">
              <a:rPr lang="fr-FR" smtClean="0"/>
              <a:t>15/09/2016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47894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9666E2-FCE2-A640-B815-8044469779A5}" type="datetimeFigureOut">
              <a:rPr lang="fr-FR" smtClean="0"/>
              <a:t>15/09/2016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194CFD-493C-464C-B350-46E55513C3E0}" type="slidenum">
              <a:rPr lang="fr-FR" smtClean="0"/>
              <a:t>‹#›</a:t>
            </a:fld>
            <a:endParaRPr lang="fr-FR"/>
          </a:p>
        </p:txBody>
      </p:sp>
    </p:spTree>
    <p:extLst>
      <p:ext uri="{BB962C8B-B14F-4D97-AF65-F5344CB8AC3E}">
        <p14:creationId xmlns:p14="http://schemas.microsoft.com/office/powerpoint/2010/main" val="8862426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666E2-FCE2-A640-B815-8044469779A5}" type="datetimeFigureOut">
              <a:rPr lang="fr-FR" smtClean="0"/>
              <a:t>15/09/2016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94CFD-493C-464C-B350-46E55513C3E0}" type="slidenum">
              <a:rPr lang="fr-FR" smtClean="0"/>
              <a:t>‹#›</a:t>
            </a:fld>
            <a:endParaRPr lang="fr-FR"/>
          </a:p>
        </p:txBody>
      </p:sp>
    </p:spTree>
    <p:extLst>
      <p:ext uri="{BB962C8B-B14F-4D97-AF65-F5344CB8AC3E}">
        <p14:creationId xmlns:p14="http://schemas.microsoft.com/office/powerpoint/2010/main" val="213898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962363"/>
            <a:ext cx="9144000" cy="1547599"/>
          </a:xfrm>
        </p:spPr>
        <p:txBody>
          <a:bodyPr>
            <a:normAutofit/>
          </a:bodyPr>
          <a:lstStyle/>
          <a:p>
            <a:r>
              <a:rPr lang="fr-FR" sz="4800" b="1" dirty="0"/>
              <a:t>Quelques repères pour penser la progressivité en arts </a:t>
            </a:r>
            <a:r>
              <a:rPr lang="fr-FR" sz="4800" b="1" dirty="0" smtClean="0"/>
              <a:t>plastiques</a:t>
            </a:r>
            <a:endParaRPr lang="fr-FR" sz="4800" b="1" dirty="0"/>
          </a:p>
        </p:txBody>
      </p:sp>
    </p:spTree>
    <p:extLst>
      <p:ext uri="{BB962C8B-B14F-4D97-AF65-F5344CB8AC3E}">
        <p14:creationId xmlns:p14="http://schemas.microsoft.com/office/powerpoint/2010/main" val="2121153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i="1" dirty="0"/>
              <a:t>Principes </a:t>
            </a:r>
            <a:r>
              <a:rPr lang="fr-FR" sz="2800" b="1" i="1" dirty="0" smtClean="0"/>
              <a:t>(généraux) d’un </a:t>
            </a:r>
            <a:r>
              <a:rPr lang="fr-FR" sz="2800" b="1" i="1" dirty="0"/>
              <a:t>cursus </a:t>
            </a:r>
            <a:r>
              <a:rPr lang="fr-FR" sz="2800" b="1" i="1" dirty="0" err="1"/>
              <a:t>spiralaire</a:t>
            </a:r>
            <a:r>
              <a:rPr lang="fr-FR" sz="2800" dirty="0"/>
              <a:t/>
            </a:r>
            <a:br>
              <a:rPr lang="fr-FR" sz="2800" dirty="0"/>
            </a:br>
            <a:r>
              <a:rPr lang="fr-FR" sz="2000" dirty="0"/>
              <a:t>Michel </a:t>
            </a:r>
            <a:r>
              <a:rPr lang="fr-FR" sz="2000" dirty="0" err="1"/>
              <a:t>Minder</a:t>
            </a:r>
            <a:r>
              <a:rPr lang="fr-FR" sz="2000" dirty="0"/>
              <a:t>, </a:t>
            </a:r>
            <a:r>
              <a:rPr lang="fr-FR" sz="2000" i="1" dirty="0"/>
              <a:t>Didactique fonctionnelle. Objectifs, stratégies, évaluation. Le cognitivisme </a:t>
            </a:r>
            <a:r>
              <a:rPr lang="fr-FR" sz="2000" i="1" dirty="0" smtClean="0"/>
              <a:t>opérant,</a:t>
            </a:r>
            <a:r>
              <a:rPr lang="fr-FR" sz="2000" dirty="0" smtClean="0"/>
              <a:t> </a:t>
            </a:r>
            <a:r>
              <a:rPr lang="fr-FR" sz="2000" dirty="0"/>
              <a:t>Édits. </a:t>
            </a:r>
            <a:r>
              <a:rPr lang="fr-FR" sz="2000" dirty="0" err="1"/>
              <a:t>DeBoeck</a:t>
            </a:r>
            <a:r>
              <a:rPr lang="fr-FR" sz="2000" dirty="0"/>
              <a:t> Université, 9e édition, </a:t>
            </a:r>
            <a:r>
              <a:rPr lang="fr-FR" sz="2000" dirty="0" smtClean="0"/>
              <a:t>2007.</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3939940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2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84053"/>
          </a:xfrm>
        </p:spPr>
        <p:txBody>
          <a:bodyPr>
            <a:noAutofit/>
          </a:bodyPr>
          <a:lstStyle/>
          <a:p>
            <a:pPr algn="ctr"/>
            <a:r>
              <a:rPr lang="fr-FR" sz="2800" b="1" i="1" dirty="0"/>
              <a:t>Quelques repères pour penser la progressivité en arts </a:t>
            </a:r>
            <a:r>
              <a:rPr lang="fr-FR" sz="2800" b="1" i="1" dirty="0" smtClean="0"/>
              <a:t>plastiques</a:t>
            </a:r>
            <a:endParaRPr lang="fr-FR" sz="2800" b="1" i="1"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905268777"/>
              </p:ext>
            </p:extLst>
          </p:nvPr>
        </p:nvGraphicFramePr>
        <p:xfrm>
          <a:off x="617839" y="840259"/>
          <a:ext cx="10735962" cy="5572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141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1307870397"/>
              </p:ext>
            </p:extLst>
          </p:nvPr>
        </p:nvGraphicFramePr>
        <p:xfrm>
          <a:off x="1012349" y="1063626"/>
          <a:ext cx="9737125" cy="2793866"/>
        </p:xfrm>
        <a:graphic>
          <a:graphicData uri="http://schemas.openxmlformats.org/drawingml/2006/table">
            <a:tbl>
              <a:tblPr firstRow="1" firstCol="1" bandRow="1">
                <a:tableStyleId>{5C22544A-7EE6-4342-B048-85BDC9FD1C3A}</a:tableStyleId>
              </a:tblPr>
              <a:tblGrid>
                <a:gridCol w="2737977"/>
                <a:gridCol w="1068020"/>
                <a:gridCol w="2738969"/>
                <a:gridCol w="453190"/>
                <a:gridCol w="2738969"/>
              </a:tblGrid>
              <a:tr h="452137">
                <a:tc>
                  <a:txBody>
                    <a:bodyPr/>
                    <a:lstStyle/>
                    <a:p>
                      <a:pPr algn="ctr">
                        <a:spcAft>
                          <a:spcPts val="0"/>
                        </a:spcAft>
                      </a:pPr>
                      <a:r>
                        <a:rPr lang="fr-FR" sz="1600" dirty="0">
                          <a:effectLst/>
                        </a:rPr>
                        <a:t>DÉCOUVRIR / RÉITÉRER</a:t>
                      </a:r>
                    </a:p>
                    <a:p>
                      <a:pPr algn="ctr">
                        <a:spcAft>
                          <a:spcPts val="0"/>
                        </a:spcAft>
                      </a:pPr>
                      <a:r>
                        <a:rPr lang="fr-FR" sz="1600" dirty="0">
                          <a:effectLst/>
                        </a:rPr>
                        <a:t>un savoir</a:t>
                      </a:r>
                      <a:endParaRPr lang="fr-FR" sz="1600" dirty="0">
                        <a:effectLst/>
                        <a:latin typeface="Times New Roman" charset="0"/>
                        <a:ea typeface="Arial Unicode MS" charset="0"/>
                      </a:endParaRPr>
                    </a:p>
                  </a:txBody>
                  <a:tcPr marL="68580" marR="68580" marT="0" marB="0" anchor="ctr">
                    <a:solidFill>
                      <a:schemeClr val="accent1">
                        <a:lumMod val="75000"/>
                      </a:schemeClr>
                    </a:solidFill>
                  </a:tcPr>
                </a:tc>
                <a:tc rowSpan="3">
                  <a:txBody>
                    <a:bodyPr/>
                    <a:lstStyle/>
                    <a:p>
                      <a:pPr algn="ctr">
                        <a:spcAft>
                          <a:spcPts val="0"/>
                        </a:spcAft>
                      </a:pPr>
                      <a:r>
                        <a:rPr lang="fr-FR" sz="1400" dirty="0">
                          <a:solidFill>
                            <a:schemeClr val="tx1"/>
                          </a:solidFill>
                          <a:effectLst/>
                        </a:rPr>
                        <a:t>en début et dans la continuité du cycle</a:t>
                      </a:r>
                      <a:endParaRPr lang="fr-FR" sz="1400" dirty="0">
                        <a:solidFill>
                          <a:schemeClr val="tx1"/>
                        </a:solidFill>
                        <a:effectLst/>
                        <a:latin typeface="Times New Roman" charset="0"/>
                        <a:ea typeface="Arial Unicode MS" charset="0"/>
                      </a:endParaRPr>
                    </a:p>
                  </a:txBody>
                  <a:tcPr marL="68580" marR="68580" marT="0" marB="0">
                    <a:solidFill>
                      <a:schemeClr val="bg1"/>
                    </a:solidFill>
                  </a:tcPr>
                </a:tc>
                <a:tc>
                  <a:txBody>
                    <a:bodyPr/>
                    <a:lstStyle/>
                    <a:p>
                      <a:pPr marL="0" indent="0" algn="ctr">
                        <a:spcAft>
                          <a:spcPts val="0"/>
                        </a:spcAft>
                        <a:buFont typeface="Wingdings" charset="2"/>
                        <a:buNone/>
                      </a:pPr>
                      <a:r>
                        <a:rPr lang="fr-FR" sz="1600" dirty="0">
                          <a:effectLst/>
                        </a:rPr>
                        <a:t>DÉCOUVRIR</a:t>
                      </a:r>
                    </a:p>
                    <a:p>
                      <a:pPr marL="0" indent="0" algn="ctr">
                        <a:spcAft>
                          <a:spcPts val="0"/>
                        </a:spcAft>
                        <a:buFont typeface="Wingdings" charset="2"/>
                        <a:buNone/>
                      </a:pPr>
                      <a:r>
                        <a:rPr lang="fr-FR" sz="1600" dirty="0">
                          <a:effectLst/>
                        </a:rPr>
                        <a:t>un savoir</a:t>
                      </a:r>
                      <a:endParaRPr lang="fr-FR" sz="1600" dirty="0">
                        <a:effectLst/>
                        <a:latin typeface="Times New Roman" charset="0"/>
                        <a:ea typeface="Arial Unicode MS" charset="0"/>
                      </a:endParaRPr>
                    </a:p>
                  </a:txBody>
                  <a:tcPr marL="68580" marR="68580" marT="0" marB="0" anchor="ctr">
                    <a:solidFill>
                      <a:schemeClr val="accent1">
                        <a:lumMod val="75000"/>
                      </a:schemeClr>
                    </a:solidFill>
                  </a:tcPr>
                </a:tc>
                <a:tc rowSpan="3">
                  <a:txBody>
                    <a:bodyPr/>
                    <a:lstStyle/>
                    <a:p>
                      <a:pPr algn="ctr">
                        <a:spcAft>
                          <a:spcPts val="0"/>
                        </a:spcAft>
                      </a:pPr>
                      <a:r>
                        <a:rPr lang="fr-FR" sz="1600" dirty="0">
                          <a:effectLst/>
                        </a:rPr>
                        <a:t> </a:t>
                      </a:r>
                      <a:endParaRPr lang="fr-FR" sz="1600" dirty="0">
                        <a:effectLst/>
                        <a:latin typeface="Times New Roman" charset="0"/>
                        <a:ea typeface="Arial Unicode MS" charset="0"/>
                      </a:endParaRPr>
                    </a:p>
                  </a:txBody>
                  <a:tcPr marL="68580" marR="68580" marT="0" marB="0" anchor="ctr">
                    <a:solidFill>
                      <a:schemeClr val="bg1"/>
                    </a:solidFill>
                  </a:tcPr>
                </a:tc>
                <a:tc>
                  <a:txBody>
                    <a:bodyPr/>
                    <a:lstStyle/>
                    <a:p>
                      <a:pPr algn="ctr">
                        <a:spcAft>
                          <a:spcPts val="0"/>
                        </a:spcAft>
                      </a:pPr>
                      <a:r>
                        <a:rPr lang="fr-FR" sz="1600" dirty="0">
                          <a:effectLst/>
                        </a:rPr>
                        <a:t>RÉITÉRER</a:t>
                      </a:r>
                    </a:p>
                    <a:p>
                      <a:pPr algn="ctr">
                        <a:spcAft>
                          <a:spcPts val="0"/>
                        </a:spcAft>
                      </a:pPr>
                      <a:r>
                        <a:rPr lang="fr-FR" sz="1600" dirty="0">
                          <a:effectLst/>
                        </a:rPr>
                        <a:t>un savoir</a:t>
                      </a:r>
                      <a:endParaRPr lang="fr-FR" sz="1600" dirty="0">
                        <a:effectLst/>
                        <a:latin typeface="Times New Roman" charset="0"/>
                        <a:ea typeface="Arial Unicode MS" charset="0"/>
                      </a:endParaRPr>
                    </a:p>
                  </a:txBody>
                  <a:tcPr marL="68580" marR="68580" marT="0" marB="0" anchor="ctr">
                    <a:solidFill>
                      <a:schemeClr val="accent1">
                        <a:lumMod val="75000"/>
                      </a:schemeClr>
                    </a:solidFill>
                  </a:tcPr>
                </a:tc>
              </a:tr>
              <a:tr h="791240">
                <a:tc rowSpan="2">
                  <a:txBody>
                    <a:bodyPr/>
                    <a:lstStyle/>
                    <a:p>
                      <a:pPr algn="ctr">
                        <a:spcAft>
                          <a:spcPts val="0"/>
                        </a:spcAft>
                      </a:pPr>
                      <a:endParaRPr lang="fr-FR" sz="900" dirty="0">
                        <a:effectLst/>
                        <a:latin typeface="Calibri" charset="0"/>
                        <a:ea typeface="Arial Unicode MS" charset="0"/>
                      </a:endParaRPr>
                    </a:p>
                  </a:txBody>
                  <a:tcPr marL="68580" marR="68580" marT="0" marB="0" anchor="ctr">
                    <a:solidFill>
                      <a:schemeClr val="bg1"/>
                    </a:solidFill>
                  </a:tcPr>
                </a:tc>
                <a:tc vMerge="1">
                  <a:txBody>
                    <a:bodyPr/>
                    <a:lstStyle/>
                    <a:p>
                      <a:endParaRPr lang="fr-FR"/>
                    </a:p>
                  </a:txBody>
                  <a:tcPr/>
                </a:tc>
                <a:tc>
                  <a:txBody>
                    <a:bodyPr/>
                    <a:lstStyle/>
                    <a:p>
                      <a:pPr marL="285750" indent="-285750">
                        <a:spcAft>
                          <a:spcPts val="0"/>
                        </a:spcAft>
                        <a:buFont typeface="Wingdings" charset="2"/>
                        <a:buChar char="§"/>
                      </a:pPr>
                      <a:r>
                        <a:rPr lang="fr-FR" sz="1400" dirty="0" smtClean="0">
                          <a:effectLst/>
                        </a:rPr>
                        <a:t>découverte </a:t>
                      </a:r>
                      <a:r>
                        <a:rPr lang="fr-FR" sz="1400" dirty="0">
                          <a:effectLst/>
                        </a:rPr>
                        <a:t>de nouveaux savoirs à partir des représentations des élèves et de leurs possibilités de les aborder</a:t>
                      </a:r>
                      <a:endParaRPr lang="fr-FR" sz="1400" dirty="0">
                        <a:effectLst/>
                        <a:latin typeface="Times New Roman" charset="0"/>
                        <a:ea typeface="Arial Unicode MS" charset="0"/>
                      </a:endParaRPr>
                    </a:p>
                  </a:txBody>
                  <a:tcPr marL="68580" marR="68580" marT="0" marB="0" anchor="ctr"/>
                </a:tc>
                <a:tc vMerge="1">
                  <a:txBody>
                    <a:bodyPr/>
                    <a:lstStyle/>
                    <a:p>
                      <a:endParaRPr lang="fr-FR"/>
                    </a:p>
                  </a:txBody>
                  <a:tcPr/>
                </a:tc>
                <a:tc>
                  <a:txBody>
                    <a:bodyPr/>
                    <a:lstStyle/>
                    <a:p>
                      <a:pPr marL="285750" indent="-285750">
                        <a:spcAft>
                          <a:spcPts val="0"/>
                        </a:spcAft>
                        <a:buFont typeface="Wingdings" charset="2"/>
                        <a:buChar char="§"/>
                      </a:pPr>
                      <a:r>
                        <a:rPr lang="fr-FR" sz="1400" dirty="0" smtClean="0">
                          <a:effectLst/>
                        </a:rPr>
                        <a:t>poursuivre </a:t>
                      </a:r>
                      <a:r>
                        <a:rPr lang="fr-FR" sz="1400" dirty="0">
                          <a:effectLst/>
                        </a:rPr>
                        <a:t>l’investigation d’un questionnement récurrent sur plusieurs cycles</a:t>
                      </a:r>
                      <a:endParaRPr lang="fr-FR" sz="1400" dirty="0">
                        <a:effectLst/>
                        <a:latin typeface="Times New Roman" charset="0"/>
                        <a:ea typeface="Arial Unicode MS" charset="0"/>
                      </a:endParaRPr>
                    </a:p>
                  </a:txBody>
                  <a:tcPr marL="68580" marR="68580" marT="0" marB="0" anchor="ctr"/>
                </a:tc>
              </a:tr>
              <a:tr h="1239386">
                <a:tc vMerge="1">
                  <a:txBody>
                    <a:bodyPr/>
                    <a:lstStyle/>
                    <a:p>
                      <a:endParaRPr lang="fr-FR"/>
                    </a:p>
                  </a:txBody>
                  <a:tcPr/>
                </a:tc>
                <a:tc vMerge="1">
                  <a:txBody>
                    <a:bodyPr/>
                    <a:lstStyle/>
                    <a:p>
                      <a:endParaRPr lang="fr-FR"/>
                    </a:p>
                  </a:txBody>
                  <a:tcPr/>
                </a:tc>
                <a:tc>
                  <a:txBody>
                    <a:bodyPr/>
                    <a:lstStyle/>
                    <a:p>
                      <a:pPr algn="ctr">
                        <a:spcAft>
                          <a:spcPts val="0"/>
                        </a:spcAft>
                      </a:pPr>
                      <a:r>
                        <a:rPr lang="fr-FR" sz="1400" dirty="0">
                          <a:effectLst/>
                        </a:rPr>
                        <a:t> </a:t>
                      </a:r>
                      <a:endParaRPr lang="fr-FR" sz="1400" dirty="0">
                        <a:effectLst/>
                        <a:latin typeface="Times New Roman" charset="0"/>
                        <a:ea typeface="Arial Unicode MS" charset="0"/>
                      </a:endParaRPr>
                    </a:p>
                  </a:txBody>
                  <a:tcPr marL="68580" marR="68580" marT="0" marB="0" anchor="ctr">
                    <a:solidFill>
                      <a:schemeClr val="bg1"/>
                    </a:solidFill>
                  </a:tcPr>
                </a:tc>
                <a:tc vMerge="1">
                  <a:txBody>
                    <a:bodyPr/>
                    <a:lstStyle/>
                    <a:p>
                      <a:endParaRPr lang="fr-FR"/>
                    </a:p>
                  </a:txBody>
                  <a:tcPr/>
                </a:tc>
                <a:tc>
                  <a:txBody>
                    <a:bodyPr/>
                    <a:lstStyle/>
                    <a:p>
                      <a:pPr marL="285750" indent="-285750">
                        <a:spcAft>
                          <a:spcPts val="0"/>
                        </a:spcAft>
                        <a:buFont typeface="Wingdings" charset="2"/>
                        <a:buChar char="§"/>
                      </a:pPr>
                      <a:r>
                        <a:rPr lang="fr-FR" sz="1400" dirty="0" smtClean="0">
                          <a:effectLst/>
                        </a:rPr>
                        <a:t>varier </a:t>
                      </a:r>
                      <a:r>
                        <a:rPr lang="fr-FR" sz="1400" dirty="0">
                          <a:effectLst/>
                        </a:rPr>
                        <a:t>son approche à partir d’autres composantes du savoir (pratiques plastiques, connaissances culturelles, méthodes</a:t>
                      </a:r>
                      <a:endParaRPr lang="fr-FR" sz="1400" dirty="0">
                        <a:effectLst/>
                        <a:latin typeface="Times New Roman" charset="0"/>
                        <a:ea typeface="Arial Unicode MS" charset="0"/>
                      </a:endParaRPr>
                    </a:p>
                  </a:txBody>
                  <a:tcPr marL="68580" marR="68580" marT="0" marB="0" anchor="ctr"/>
                </a:tc>
              </a:tr>
            </a:tbl>
          </a:graphicData>
        </a:graphic>
      </p:graphicFrame>
      <p:sp>
        <p:nvSpPr>
          <p:cNvPr id="8" name="Flèche vers le bas 7"/>
          <p:cNvSpPr/>
          <p:nvPr/>
        </p:nvSpPr>
        <p:spPr>
          <a:xfrm>
            <a:off x="2208363" y="3453667"/>
            <a:ext cx="484505" cy="977900"/>
          </a:xfrm>
          <a:prstGeom prst="downArrow">
            <a:avLst/>
          </a:prstGeom>
          <a:solidFill>
            <a:schemeClr val="accent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graphicFrame>
        <p:nvGraphicFramePr>
          <p:cNvPr id="9" name="Tableau 8"/>
          <p:cNvGraphicFramePr>
            <a:graphicFrameLocks noGrp="1"/>
          </p:cNvGraphicFramePr>
          <p:nvPr>
            <p:extLst>
              <p:ext uri="{D42A27DB-BD31-4B8C-83A1-F6EECF244321}">
                <p14:modId xmlns:p14="http://schemas.microsoft.com/office/powerpoint/2010/main" val="2039500645"/>
              </p:ext>
            </p:extLst>
          </p:nvPr>
        </p:nvGraphicFramePr>
        <p:xfrm>
          <a:off x="1012349" y="4764941"/>
          <a:ext cx="9737125" cy="770885"/>
        </p:xfrm>
        <a:graphic>
          <a:graphicData uri="http://schemas.openxmlformats.org/drawingml/2006/table">
            <a:tbl>
              <a:tblPr firstRow="1" firstCol="1" bandRow="1">
                <a:tableStyleId>{5C22544A-7EE6-4342-B048-85BDC9FD1C3A}</a:tableStyleId>
              </a:tblPr>
              <a:tblGrid>
                <a:gridCol w="2657608"/>
                <a:gridCol w="1124465"/>
                <a:gridCol w="5955052"/>
              </a:tblGrid>
              <a:tr h="770885">
                <a:tc>
                  <a:txBody>
                    <a:bodyPr/>
                    <a:lstStyle/>
                    <a:p>
                      <a:pPr algn="ctr">
                        <a:spcAft>
                          <a:spcPts val="0"/>
                        </a:spcAft>
                      </a:pPr>
                      <a:r>
                        <a:rPr lang="fr-FR" sz="1600" dirty="0">
                          <a:effectLst/>
                        </a:rPr>
                        <a:t>DIVERSIFIER / DENSIFIER – ENRICHIR / ÉTAYER</a:t>
                      </a:r>
                    </a:p>
                    <a:p>
                      <a:pPr algn="ctr">
                        <a:spcAft>
                          <a:spcPts val="0"/>
                        </a:spcAft>
                      </a:pPr>
                      <a:r>
                        <a:rPr lang="fr-FR" sz="1600" dirty="0">
                          <a:effectLst/>
                        </a:rPr>
                        <a:t>un savoir</a:t>
                      </a:r>
                      <a:endParaRPr lang="fr-FR" sz="1600" dirty="0">
                        <a:effectLst/>
                        <a:latin typeface="Times New Roman" charset="0"/>
                        <a:ea typeface="Arial Unicode MS" charset="0"/>
                      </a:endParaRPr>
                    </a:p>
                  </a:txBody>
                  <a:tcPr marL="68580" marR="68580" marT="0" marB="0" anchor="ctr">
                    <a:solidFill>
                      <a:schemeClr val="accent1">
                        <a:lumMod val="75000"/>
                      </a:schemeClr>
                    </a:solidFill>
                  </a:tcPr>
                </a:tc>
                <a:tc>
                  <a:txBody>
                    <a:bodyPr/>
                    <a:lstStyle/>
                    <a:p>
                      <a:pPr algn="ctr">
                        <a:spcAft>
                          <a:spcPts val="0"/>
                        </a:spcAft>
                      </a:pPr>
                      <a:r>
                        <a:rPr lang="fr-FR" sz="1400" dirty="0">
                          <a:solidFill>
                            <a:schemeClr val="tx1"/>
                          </a:solidFill>
                          <a:effectLst/>
                        </a:rPr>
                        <a:t>dans la progression dans le cycle</a:t>
                      </a:r>
                      <a:endParaRPr lang="fr-FR" sz="1400" dirty="0">
                        <a:solidFill>
                          <a:schemeClr val="tx1"/>
                        </a:solidFill>
                        <a:effectLst/>
                        <a:latin typeface="Times New Roman" charset="0"/>
                        <a:ea typeface="Arial Unicode MS" charset="0"/>
                      </a:endParaRPr>
                    </a:p>
                  </a:txBody>
                  <a:tcPr marL="68580" marR="68580" marT="0" marB="0">
                    <a:solidFill>
                      <a:schemeClr val="bg1"/>
                    </a:solidFill>
                  </a:tcPr>
                </a:tc>
                <a:tc>
                  <a:txBody>
                    <a:bodyPr/>
                    <a:lstStyle/>
                    <a:p>
                      <a:pPr algn="ctr">
                        <a:spcAft>
                          <a:spcPts val="0"/>
                        </a:spcAft>
                      </a:pPr>
                      <a:r>
                        <a:rPr lang="fr-FR" sz="1600" dirty="0">
                          <a:effectLst/>
                        </a:rPr>
                        <a:t>ENRICHIR / ÉTAYER</a:t>
                      </a:r>
                    </a:p>
                    <a:p>
                      <a:pPr algn="ctr">
                        <a:spcAft>
                          <a:spcPts val="0"/>
                        </a:spcAft>
                      </a:pPr>
                      <a:r>
                        <a:rPr lang="fr-FR" sz="1600" dirty="0">
                          <a:effectLst/>
                        </a:rPr>
                        <a:t>un savoir</a:t>
                      </a:r>
                      <a:endParaRPr lang="fr-FR" sz="1600" dirty="0">
                        <a:effectLst/>
                        <a:latin typeface="Times New Roman" charset="0"/>
                        <a:ea typeface="Arial Unicode MS" charset="0"/>
                      </a:endParaRPr>
                    </a:p>
                  </a:txBody>
                  <a:tcPr marL="68580" marR="68580" marT="0" marB="0" anchor="ctr">
                    <a:solidFill>
                      <a:schemeClr val="accent1">
                        <a:lumMod val="75000"/>
                      </a:schemeClr>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63762516"/>
              </p:ext>
            </p:extLst>
          </p:nvPr>
        </p:nvGraphicFramePr>
        <p:xfrm>
          <a:off x="8048762" y="5581071"/>
          <a:ext cx="2700712" cy="576258"/>
        </p:xfrm>
        <a:graphic>
          <a:graphicData uri="http://schemas.openxmlformats.org/drawingml/2006/table">
            <a:tbl>
              <a:tblPr firstRow="1" firstCol="1" bandRow="1">
                <a:tableStyleId>{5C22544A-7EE6-4342-B048-85BDC9FD1C3A}</a:tableStyleId>
              </a:tblPr>
              <a:tblGrid>
                <a:gridCol w="2700712"/>
              </a:tblGrid>
              <a:tr h="576258">
                <a:tc>
                  <a:txBody>
                    <a:bodyPr/>
                    <a:lstStyle/>
                    <a:p>
                      <a:pPr algn="ctr">
                        <a:spcAft>
                          <a:spcPts val="0"/>
                        </a:spcAft>
                      </a:pPr>
                      <a:r>
                        <a:rPr lang="fr-FR" sz="1600" dirty="0">
                          <a:solidFill>
                            <a:schemeClr val="bg1"/>
                          </a:solidFill>
                          <a:effectLst/>
                        </a:rPr>
                        <a:t>DIVERSIFIER / DENSIFIER</a:t>
                      </a:r>
                    </a:p>
                    <a:p>
                      <a:pPr algn="ctr">
                        <a:spcAft>
                          <a:spcPts val="0"/>
                        </a:spcAft>
                      </a:pPr>
                      <a:r>
                        <a:rPr lang="fr-FR" sz="1600" dirty="0">
                          <a:solidFill>
                            <a:schemeClr val="bg1"/>
                          </a:solidFill>
                          <a:effectLst/>
                        </a:rPr>
                        <a:t>un savoir</a:t>
                      </a:r>
                      <a:endParaRPr lang="fr-FR" sz="1600" dirty="0">
                        <a:solidFill>
                          <a:schemeClr val="bg1"/>
                        </a:solidFill>
                        <a:effectLst/>
                        <a:latin typeface="Times New Roman" charset="0"/>
                        <a:ea typeface="Arial Unicode MS" charset="0"/>
                      </a:endParaRPr>
                    </a:p>
                  </a:txBody>
                  <a:tcPr marL="68580" marR="68580" marT="0" marB="0" anchor="ctr">
                    <a:solidFill>
                      <a:schemeClr val="accent1">
                        <a:lumMod val="75000"/>
                      </a:schemeClr>
                    </a:solidFill>
                  </a:tcPr>
                </a:tc>
              </a:tr>
            </a:tbl>
          </a:graphicData>
        </a:graphic>
      </p:graphicFrame>
    </p:spTree>
    <p:extLst>
      <p:ext uri="{BB962C8B-B14F-4D97-AF65-F5344CB8AC3E}">
        <p14:creationId xmlns:p14="http://schemas.microsoft.com/office/powerpoint/2010/main" val="146788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Espace réservé du contenu 10"/>
          <p:cNvGraphicFramePr>
            <a:graphicFrameLocks noGrp="1"/>
          </p:cNvGraphicFramePr>
          <p:nvPr>
            <p:ph idx="1"/>
            <p:extLst>
              <p:ext uri="{D42A27DB-BD31-4B8C-83A1-F6EECF244321}">
                <p14:modId xmlns:p14="http://schemas.microsoft.com/office/powerpoint/2010/main" val="743094645"/>
              </p:ext>
            </p:extLst>
          </p:nvPr>
        </p:nvGraphicFramePr>
        <p:xfrm>
          <a:off x="667265" y="490693"/>
          <a:ext cx="10861588" cy="4619345"/>
        </p:xfrm>
        <a:graphic>
          <a:graphicData uri="http://schemas.openxmlformats.org/drawingml/2006/table">
            <a:tbl>
              <a:tblPr firstRow="1" firstCol="1" bandRow="1">
                <a:tableStyleId>{5C22544A-7EE6-4342-B048-85BDC9FD1C3A}</a:tableStyleId>
              </a:tblPr>
              <a:tblGrid>
                <a:gridCol w="3927884"/>
                <a:gridCol w="1531619"/>
                <a:gridCol w="2448821"/>
                <a:gridCol w="148281"/>
                <a:gridCol w="2804983"/>
              </a:tblGrid>
              <a:tr h="640417">
                <a:tc>
                  <a:txBody>
                    <a:bodyPr/>
                    <a:lstStyle/>
                    <a:p>
                      <a:pPr algn="ctr">
                        <a:spcAft>
                          <a:spcPts val="0"/>
                        </a:spcAft>
                      </a:pPr>
                      <a:r>
                        <a:rPr lang="fr-FR" sz="1600" dirty="0">
                          <a:effectLst/>
                        </a:rPr>
                        <a:t>DIVERSIFIER / DENSIFIER – ENRICHIR / ÉTAYER</a:t>
                      </a:r>
                    </a:p>
                    <a:p>
                      <a:pPr algn="ctr">
                        <a:spcAft>
                          <a:spcPts val="0"/>
                        </a:spcAft>
                      </a:pPr>
                      <a:r>
                        <a:rPr lang="fr-FR" sz="1600" dirty="0">
                          <a:effectLst/>
                        </a:rPr>
                        <a:t>un savoir</a:t>
                      </a:r>
                      <a:endParaRPr lang="fr-FR" sz="1600" dirty="0">
                        <a:effectLst/>
                        <a:latin typeface="Times New Roman" charset="0"/>
                        <a:ea typeface="Arial Unicode MS" charset="0"/>
                      </a:endParaRPr>
                    </a:p>
                  </a:txBody>
                  <a:tcPr marL="30299" marR="30299" marT="0" marB="0" anchor="ctr">
                    <a:solidFill>
                      <a:schemeClr val="accent1">
                        <a:lumMod val="75000"/>
                      </a:schemeClr>
                    </a:solidFill>
                  </a:tcPr>
                </a:tc>
                <a:tc rowSpan="7">
                  <a:txBody>
                    <a:bodyPr/>
                    <a:lstStyle/>
                    <a:p>
                      <a:pPr algn="ctr">
                        <a:spcAft>
                          <a:spcPts val="0"/>
                        </a:spcAft>
                      </a:pPr>
                      <a:r>
                        <a:rPr lang="fr-FR" sz="1400" dirty="0">
                          <a:solidFill>
                            <a:schemeClr val="tx1"/>
                          </a:solidFill>
                          <a:effectLst/>
                        </a:rPr>
                        <a:t>dans la progression dans le cycle</a:t>
                      </a:r>
                      <a:endParaRPr lang="fr-FR" sz="1400" dirty="0">
                        <a:solidFill>
                          <a:schemeClr val="tx1"/>
                        </a:solidFill>
                        <a:effectLst/>
                        <a:latin typeface="Times New Roman" charset="0"/>
                        <a:ea typeface="Arial Unicode MS" charset="0"/>
                      </a:endParaRPr>
                    </a:p>
                  </a:txBody>
                  <a:tcPr marL="30299" marR="30299" marT="0" marB="0">
                    <a:solidFill>
                      <a:schemeClr val="bg1"/>
                    </a:solidFill>
                  </a:tcPr>
                </a:tc>
                <a:tc gridSpan="3">
                  <a:txBody>
                    <a:bodyPr/>
                    <a:lstStyle/>
                    <a:p>
                      <a:pPr algn="ctr">
                        <a:spcAft>
                          <a:spcPts val="0"/>
                        </a:spcAft>
                      </a:pPr>
                      <a:r>
                        <a:rPr lang="fr-FR" sz="1600" dirty="0">
                          <a:effectLst/>
                        </a:rPr>
                        <a:t>ENRICHIR / ÉTAYER</a:t>
                      </a:r>
                    </a:p>
                    <a:p>
                      <a:pPr algn="ctr">
                        <a:spcAft>
                          <a:spcPts val="0"/>
                        </a:spcAft>
                      </a:pPr>
                      <a:r>
                        <a:rPr lang="fr-FR" sz="1600" dirty="0">
                          <a:effectLst/>
                        </a:rPr>
                        <a:t>un savoir</a:t>
                      </a:r>
                      <a:endParaRPr lang="fr-FR" sz="1600" dirty="0">
                        <a:effectLst/>
                        <a:latin typeface="Times New Roman" charset="0"/>
                        <a:ea typeface="Arial Unicode MS" charset="0"/>
                      </a:endParaRPr>
                    </a:p>
                  </a:txBody>
                  <a:tcPr marL="30299" marR="30299" marT="0" marB="0" anchor="ctr">
                    <a:solidFill>
                      <a:schemeClr val="accent1">
                        <a:lumMod val="75000"/>
                      </a:schemeClr>
                    </a:solidFill>
                  </a:tcPr>
                </a:tc>
                <a:tc hMerge="1">
                  <a:txBody>
                    <a:bodyPr/>
                    <a:lstStyle/>
                    <a:p>
                      <a:endParaRPr lang="fr-FR"/>
                    </a:p>
                  </a:txBody>
                  <a:tcPr/>
                </a:tc>
                <a:tc hMerge="1">
                  <a:txBody>
                    <a:bodyPr/>
                    <a:lstStyle/>
                    <a:p>
                      <a:endParaRPr lang="fr-FR"/>
                    </a:p>
                  </a:txBody>
                  <a:tcPr/>
                </a:tc>
              </a:tr>
              <a:tr h="469139">
                <a:tc rowSpan="6">
                  <a:txBody>
                    <a:bodyPr/>
                    <a:lstStyle/>
                    <a:p>
                      <a:pPr algn="ctr">
                        <a:spcAft>
                          <a:spcPts val="0"/>
                        </a:spcAft>
                      </a:pPr>
                      <a:r>
                        <a:rPr lang="fr-FR" sz="1400" dirty="0">
                          <a:effectLst/>
                        </a:rPr>
                        <a:t> </a:t>
                      </a:r>
                      <a:endParaRPr lang="fr-FR" sz="1400" dirty="0">
                        <a:effectLst/>
                        <a:latin typeface="Times New Roman" charset="0"/>
                        <a:ea typeface="Arial Unicode MS" charset="0"/>
                      </a:endParaRPr>
                    </a:p>
                  </a:txBody>
                  <a:tcPr marL="30299" marR="30299" marT="0" marB="0" anchor="ctr">
                    <a:solidFill>
                      <a:schemeClr val="bg1"/>
                    </a:solidFill>
                  </a:tcPr>
                </a:tc>
                <a:tc vMerge="1">
                  <a:txBody>
                    <a:bodyPr/>
                    <a:lstStyle/>
                    <a:p>
                      <a:endParaRPr lang="fr-FR"/>
                    </a:p>
                  </a:txBody>
                  <a:tcPr/>
                </a:tc>
                <a:tc gridSpan="3">
                  <a:txBody>
                    <a:bodyPr/>
                    <a:lstStyle/>
                    <a:p>
                      <a:pPr marL="285750" indent="-285750">
                        <a:spcAft>
                          <a:spcPts val="0"/>
                        </a:spcAft>
                        <a:buFont typeface="Wingdings" charset="2"/>
                        <a:buChar char="§"/>
                      </a:pPr>
                      <a:r>
                        <a:rPr lang="fr-FR" sz="1400" dirty="0" smtClean="0">
                          <a:effectLst/>
                        </a:rPr>
                        <a:t>introduire </a:t>
                      </a:r>
                      <a:r>
                        <a:rPr lang="fr-FR" sz="1400" dirty="0">
                          <a:effectLst/>
                        </a:rPr>
                        <a:t>progressivement de nouvelles connaissances, plus complexes, faisant appel aux acquis antérieurs </a:t>
                      </a:r>
                      <a:endParaRPr lang="fr-FR" sz="1400" dirty="0">
                        <a:effectLst/>
                        <a:latin typeface="Times New Roman" charset="0"/>
                        <a:ea typeface="Arial Unicode MS" charset="0"/>
                      </a:endParaRPr>
                    </a:p>
                  </a:txBody>
                  <a:tcPr marL="30299" marR="30299" marT="0" marB="0" anchor="ctr">
                    <a:solidFill>
                      <a:schemeClr val="accent1">
                        <a:lumMod val="20000"/>
                        <a:lumOff val="80000"/>
                      </a:schemeClr>
                    </a:solidFill>
                  </a:tcPr>
                </a:tc>
                <a:tc hMerge="1">
                  <a:txBody>
                    <a:bodyPr/>
                    <a:lstStyle/>
                    <a:p>
                      <a:endParaRPr lang="fr-FR"/>
                    </a:p>
                  </a:txBody>
                  <a:tcPr/>
                </a:tc>
                <a:tc hMerge="1">
                  <a:txBody>
                    <a:bodyPr/>
                    <a:lstStyle/>
                    <a:p>
                      <a:endParaRPr lang="fr-FR"/>
                    </a:p>
                  </a:txBody>
                  <a:tcPr/>
                </a:tc>
              </a:tr>
              <a:tr h="597293">
                <a:tc vMerge="1">
                  <a:txBody>
                    <a:bodyPr/>
                    <a:lstStyle/>
                    <a:p>
                      <a:endParaRPr lang="fr-FR"/>
                    </a:p>
                  </a:txBody>
                  <a:tcPr/>
                </a:tc>
                <a:tc vMerge="1">
                  <a:txBody>
                    <a:bodyPr/>
                    <a:lstStyle/>
                    <a:p>
                      <a:endParaRPr lang="fr-FR"/>
                    </a:p>
                  </a:txBody>
                  <a:tcPr/>
                </a:tc>
                <a:tc gridSpan="3">
                  <a:txBody>
                    <a:bodyPr/>
                    <a:lstStyle/>
                    <a:p>
                      <a:pPr marL="285750" indent="-285750">
                        <a:spcAft>
                          <a:spcPts val="0"/>
                        </a:spcAft>
                        <a:buFont typeface="Wingdings" charset="2"/>
                        <a:buChar char="§"/>
                      </a:pPr>
                      <a:r>
                        <a:rPr lang="fr-FR" sz="1400" dirty="0" smtClean="0">
                          <a:effectLst/>
                        </a:rPr>
                        <a:t>développer </a:t>
                      </a:r>
                      <a:r>
                        <a:rPr lang="fr-FR" sz="1400" dirty="0">
                          <a:effectLst/>
                        </a:rPr>
                        <a:t>le vocabulaire spécifique et étoffer le lexique disponible pour penser la pratique ou caractériser, analyser, interpréter une œuvre, une image…</a:t>
                      </a:r>
                      <a:endParaRPr lang="fr-FR" sz="1400" dirty="0">
                        <a:effectLst/>
                        <a:latin typeface="Times New Roman" charset="0"/>
                        <a:ea typeface="Arial Unicode MS" charset="0"/>
                      </a:endParaRPr>
                    </a:p>
                  </a:txBody>
                  <a:tcPr marL="30299" marR="30299" marT="0" marB="0" anchor="ctr">
                    <a:solidFill>
                      <a:schemeClr val="accent1">
                        <a:lumMod val="20000"/>
                        <a:lumOff val="80000"/>
                      </a:schemeClr>
                    </a:solidFill>
                  </a:tcPr>
                </a:tc>
                <a:tc hMerge="1">
                  <a:txBody>
                    <a:bodyPr/>
                    <a:lstStyle/>
                    <a:p>
                      <a:endParaRPr lang="fr-FR"/>
                    </a:p>
                  </a:txBody>
                  <a:tcPr/>
                </a:tc>
                <a:tc hMerge="1">
                  <a:txBody>
                    <a:bodyPr/>
                    <a:lstStyle/>
                    <a:p>
                      <a:endParaRPr lang="fr-FR"/>
                    </a:p>
                  </a:txBody>
                  <a:tcPr/>
                </a:tc>
              </a:tr>
              <a:tr h="45671">
                <a:tc vMerge="1">
                  <a:txBody>
                    <a:bodyPr/>
                    <a:lstStyle/>
                    <a:p>
                      <a:endParaRPr lang="fr-FR"/>
                    </a:p>
                  </a:txBody>
                  <a:tcPr/>
                </a:tc>
                <a:tc vMerge="1">
                  <a:txBody>
                    <a:bodyPr/>
                    <a:lstStyle/>
                    <a:p>
                      <a:endParaRPr lang="fr-FR"/>
                    </a:p>
                  </a:txBody>
                  <a:tcPr/>
                </a:tc>
                <a:tc gridSpan="3">
                  <a:txBody>
                    <a:bodyPr/>
                    <a:lstStyle/>
                    <a:p>
                      <a:pPr algn="ctr">
                        <a:spcAft>
                          <a:spcPts val="0"/>
                        </a:spcAft>
                      </a:pPr>
                      <a:r>
                        <a:rPr lang="fr-FR" sz="1400" dirty="0">
                          <a:effectLst/>
                        </a:rPr>
                        <a:t> </a:t>
                      </a:r>
                      <a:endParaRPr lang="fr-FR" sz="1400" dirty="0">
                        <a:effectLst/>
                        <a:latin typeface="Times New Roman" charset="0"/>
                        <a:ea typeface="Arial Unicode MS" charset="0"/>
                      </a:endParaRPr>
                    </a:p>
                  </a:txBody>
                  <a:tcPr marL="30299" marR="30299" marT="0" marB="0" anchor="ctr">
                    <a:solidFill>
                      <a:schemeClr val="bg1"/>
                    </a:solidFill>
                  </a:tcPr>
                </a:tc>
                <a:tc hMerge="1">
                  <a:txBody>
                    <a:bodyPr/>
                    <a:lstStyle/>
                    <a:p>
                      <a:endParaRPr lang="fr-FR"/>
                    </a:p>
                  </a:txBody>
                  <a:tcPr/>
                </a:tc>
                <a:tc hMerge="1">
                  <a:txBody>
                    <a:bodyPr/>
                    <a:lstStyle/>
                    <a:p>
                      <a:endParaRPr lang="fr-FR"/>
                    </a:p>
                  </a:txBody>
                  <a:tcPr/>
                </a:tc>
              </a:tr>
              <a:tr h="508707">
                <a:tc vMerge="1">
                  <a:txBody>
                    <a:bodyPr/>
                    <a:lstStyle/>
                    <a:p>
                      <a:endParaRPr lang="fr-FR"/>
                    </a:p>
                  </a:txBody>
                  <a:tcPr/>
                </a:tc>
                <a:tc vMerge="1">
                  <a:txBody>
                    <a:bodyPr/>
                    <a:lstStyle/>
                    <a:p>
                      <a:endParaRPr lang="fr-FR"/>
                    </a:p>
                  </a:txBody>
                  <a:tcPr/>
                </a:tc>
                <a:tc rowSpan="3">
                  <a:txBody>
                    <a:bodyPr/>
                    <a:lstStyle/>
                    <a:p>
                      <a:pPr algn="ctr">
                        <a:spcAft>
                          <a:spcPts val="0"/>
                        </a:spcAft>
                      </a:pPr>
                      <a:r>
                        <a:rPr lang="fr-FR" sz="1400" dirty="0">
                          <a:effectLst/>
                        </a:rPr>
                        <a:t> </a:t>
                      </a:r>
                      <a:endParaRPr lang="fr-FR" sz="1400" dirty="0">
                        <a:effectLst/>
                        <a:latin typeface="Times New Roman" charset="0"/>
                        <a:ea typeface="Arial Unicode MS" charset="0"/>
                      </a:endParaRPr>
                    </a:p>
                  </a:txBody>
                  <a:tcPr marL="30299" marR="30299" marT="0" marB="0" anchor="ctr">
                    <a:solidFill>
                      <a:schemeClr val="bg1"/>
                    </a:solidFill>
                  </a:tcPr>
                </a:tc>
                <a:tc rowSpan="3">
                  <a:txBody>
                    <a:bodyPr/>
                    <a:lstStyle/>
                    <a:p>
                      <a:pPr algn="ctr">
                        <a:spcAft>
                          <a:spcPts val="0"/>
                        </a:spcAft>
                      </a:pPr>
                      <a:r>
                        <a:rPr lang="fr-FR" sz="1400" dirty="0">
                          <a:effectLst/>
                        </a:rPr>
                        <a:t> </a:t>
                      </a:r>
                      <a:endParaRPr lang="fr-FR" sz="1400" dirty="0">
                        <a:effectLst/>
                        <a:latin typeface="Times New Roman" charset="0"/>
                        <a:ea typeface="Arial Unicode MS" charset="0"/>
                      </a:endParaRPr>
                    </a:p>
                  </a:txBody>
                  <a:tcPr marL="30299" marR="30299" marT="0" marB="0" anchor="ctr">
                    <a:solidFill>
                      <a:schemeClr val="bg1"/>
                    </a:solidFill>
                  </a:tcPr>
                </a:tc>
                <a:tc>
                  <a:txBody>
                    <a:bodyPr/>
                    <a:lstStyle/>
                    <a:p>
                      <a:pPr algn="ctr">
                        <a:spcAft>
                          <a:spcPts val="0"/>
                        </a:spcAft>
                      </a:pPr>
                      <a:r>
                        <a:rPr lang="fr-FR" sz="1600" b="1" dirty="0">
                          <a:solidFill>
                            <a:schemeClr val="bg1"/>
                          </a:solidFill>
                          <a:effectLst/>
                        </a:rPr>
                        <a:t>DIVERSIFIER / DENSIFIER</a:t>
                      </a:r>
                    </a:p>
                    <a:p>
                      <a:pPr algn="ctr">
                        <a:spcAft>
                          <a:spcPts val="0"/>
                        </a:spcAft>
                      </a:pPr>
                      <a:r>
                        <a:rPr lang="fr-FR" sz="1600" b="1" dirty="0">
                          <a:solidFill>
                            <a:schemeClr val="bg1"/>
                          </a:solidFill>
                          <a:effectLst/>
                        </a:rPr>
                        <a:t>un savoir</a:t>
                      </a:r>
                      <a:endParaRPr lang="fr-FR" sz="1600" b="1" dirty="0">
                        <a:solidFill>
                          <a:schemeClr val="bg1"/>
                        </a:solidFill>
                        <a:effectLst/>
                        <a:latin typeface="Times New Roman" charset="0"/>
                        <a:ea typeface="Arial Unicode MS" charset="0"/>
                      </a:endParaRPr>
                    </a:p>
                  </a:txBody>
                  <a:tcPr marL="30299" marR="30299" marT="0" marB="0" anchor="ctr">
                    <a:solidFill>
                      <a:schemeClr val="accent1">
                        <a:lumMod val="75000"/>
                      </a:schemeClr>
                    </a:solidFill>
                  </a:tcPr>
                </a:tc>
              </a:tr>
              <a:tr h="1194586">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285750" indent="-285750">
                        <a:spcAft>
                          <a:spcPts val="0"/>
                        </a:spcAft>
                        <a:buFont typeface="Wingdings" charset="2"/>
                        <a:buChar char="§"/>
                      </a:pPr>
                      <a:r>
                        <a:rPr lang="fr-FR" sz="1400" dirty="0" smtClean="0">
                          <a:effectLst/>
                        </a:rPr>
                        <a:t>articuler </a:t>
                      </a:r>
                      <a:r>
                        <a:rPr lang="fr-FR" sz="1400" dirty="0">
                          <a:effectLst/>
                        </a:rPr>
                        <a:t>différentes notions ou connaissances pour aborder / ré-aborder un questionnement du programme, associer des champs de pratiques pour faire investiguer un questionnement…</a:t>
                      </a:r>
                      <a:endParaRPr lang="fr-FR" sz="1400" dirty="0">
                        <a:effectLst/>
                        <a:latin typeface="Times New Roman" charset="0"/>
                        <a:ea typeface="Arial Unicode MS" charset="0"/>
                      </a:endParaRPr>
                    </a:p>
                  </a:txBody>
                  <a:tcPr marL="30299" marR="30299" marT="0" marB="0" anchor="ctr">
                    <a:solidFill>
                      <a:schemeClr val="accent1">
                        <a:lumMod val="20000"/>
                        <a:lumOff val="80000"/>
                      </a:schemeClr>
                    </a:solidFill>
                  </a:tcPr>
                </a:tc>
              </a:tr>
              <a:tr h="867482">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285750" indent="-285750">
                        <a:spcAft>
                          <a:spcPts val="0"/>
                        </a:spcAft>
                        <a:buFont typeface="Wingdings" charset="2"/>
                        <a:buChar char="§"/>
                      </a:pPr>
                      <a:r>
                        <a:rPr lang="fr-FR" sz="1400" dirty="0" smtClean="0">
                          <a:effectLst/>
                        </a:rPr>
                        <a:t>graduer </a:t>
                      </a:r>
                      <a:r>
                        <a:rPr lang="fr-FR" sz="1400" dirty="0">
                          <a:effectLst/>
                        </a:rPr>
                        <a:t>les niveaux d’exigence, la hauteur des obstacles à franchir, la difficulté des problèmes à résoudre </a:t>
                      </a:r>
                      <a:endParaRPr lang="fr-FR" sz="1400" dirty="0">
                        <a:effectLst/>
                        <a:latin typeface="Times New Roman" charset="0"/>
                        <a:ea typeface="Arial Unicode MS" charset="0"/>
                      </a:endParaRPr>
                    </a:p>
                  </a:txBody>
                  <a:tcPr marL="30299" marR="30299" marT="0" marB="0" anchor="ctr">
                    <a:solidFill>
                      <a:schemeClr val="accent1">
                        <a:lumMod val="20000"/>
                        <a:lumOff val="80000"/>
                      </a:schemeClr>
                    </a:solidFill>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2063428378"/>
              </p:ext>
            </p:extLst>
          </p:nvPr>
        </p:nvGraphicFramePr>
        <p:xfrm>
          <a:off x="667265" y="5316755"/>
          <a:ext cx="10861588" cy="494270"/>
        </p:xfrm>
        <a:graphic>
          <a:graphicData uri="http://schemas.openxmlformats.org/drawingml/2006/table">
            <a:tbl>
              <a:tblPr firstRow="1" firstCol="1" bandRow="1">
                <a:tableStyleId>{5C22544A-7EE6-4342-B048-85BDC9FD1C3A}</a:tableStyleId>
              </a:tblPr>
              <a:tblGrid>
                <a:gridCol w="3793524"/>
                <a:gridCol w="1631092"/>
                <a:gridCol w="5436972"/>
              </a:tblGrid>
              <a:tr h="494270">
                <a:tc>
                  <a:txBody>
                    <a:bodyPr/>
                    <a:lstStyle/>
                    <a:p>
                      <a:pPr algn="ctr">
                        <a:spcAft>
                          <a:spcPts val="0"/>
                        </a:spcAft>
                      </a:pPr>
                      <a:r>
                        <a:rPr lang="fr-FR" sz="1600" dirty="0">
                          <a:solidFill>
                            <a:schemeClr val="bg1"/>
                          </a:solidFill>
                          <a:effectLst/>
                        </a:rPr>
                        <a:t>APPROFONDIR / PRÉCISER – COMPLEXIFIER / RELIER / PROLONGER</a:t>
                      </a:r>
                      <a:endParaRPr lang="fr-FR" sz="1600" dirty="0">
                        <a:solidFill>
                          <a:schemeClr val="bg1"/>
                        </a:solidFill>
                        <a:effectLst/>
                        <a:latin typeface="Times New Roman" charset="0"/>
                        <a:ea typeface="Arial Unicode MS" charset="0"/>
                      </a:endParaRPr>
                    </a:p>
                  </a:txBody>
                  <a:tcPr marL="68580" marR="68580" marT="0" marB="0" anchor="ctr">
                    <a:solidFill>
                      <a:schemeClr val="accent1">
                        <a:lumMod val="75000"/>
                      </a:schemeClr>
                    </a:solidFill>
                  </a:tcPr>
                </a:tc>
                <a:tc>
                  <a:txBody>
                    <a:bodyPr/>
                    <a:lstStyle/>
                    <a:p>
                      <a:pPr algn="ctr">
                        <a:spcAft>
                          <a:spcPts val="0"/>
                        </a:spcAft>
                      </a:pPr>
                      <a:r>
                        <a:rPr lang="fr-FR" sz="1400" dirty="0">
                          <a:solidFill>
                            <a:schemeClr val="tx1"/>
                          </a:solidFill>
                          <a:effectLst/>
                        </a:rPr>
                        <a:t>dans la continuité du cycle</a:t>
                      </a:r>
                      <a:endParaRPr lang="fr-FR" sz="1400" dirty="0">
                        <a:solidFill>
                          <a:schemeClr val="tx1"/>
                        </a:solidFill>
                        <a:effectLst/>
                        <a:latin typeface="Times New Roman" charset="0"/>
                        <a:ea typeface="Arial Unicode MS" charset="0"/>
                      </a:endParaRPr>
                    </a:p>
                  </a:txBody>
                  <a:tcPr marL="68580" marR="68580" marT="0" marB="0">
                    <a:solidFill>
                      <a:schemeClr val="bg1"/>
                    </a:solidFill>
                  </a:tcPr>
                </a:tc>
                <a:tc>
                  <a:txBody>
                    <a:bodyPr/>
                    <a:lstStyle/>
                    <a:p>
                      <a:pPr algn="ctr">
                        <a:spcAft>
                          <a:spcPts val="0"/>
                        </a:spcAft>
                      </a:pPr>
                      <a:r>
                        <a:rPr lang="fr-FR" sz="1600" dirty="0">
                          <a:solidFill>
                            <a:schemeClr val="bg1"/>
                          </a:solidFill>
                          <a:effectLst/>
                        </a:rPr>
                        <a:t>APPROFONDIR / PRÉCISER</a:t>
                      </a:r>
                      <a:endParaRPr lang="fr-FR" sz="1600" dirty="0">
                        <a:solidFill>
                          <a:schemeClr val="bg1"/>
                        </a:solidFill>
                        <a:effectLst/>
                        <a:latin typeface="Times New Roman" charset="0"/>
                        <a:ea typeface="Arial Unicode MS" charset="0"/>
                      </a:endParaRPr>
                    </a:p>
                  </a:txBody>
                  <a:tcPr marL="68580" marR="68580" marT="0" marB="0" anchor="ctr">
                    <a:solidFill>
                      <a:schemeClr val="accent1">
                        <a:lumMod val="75000"/>
                      </a:schemeClr>
                    </a:solidFill>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1790917934"/>
              </p:ext>
            </p:extLst>
          </p:nvPr>
        </p:nvGraphicFramePr>
        <p:xfrm>
          <a:off x="9057503" y="6017742"/>
          <a:ext cx="2471350" cy="487680"/>
        </p:xfrm>
        <a:graphic>
          <a:graphicData uri="http://schemas.openxmlformats.org/drawingml/2006/table">
            <a:tbl>
              <a:tblPr firstRow="1" firstCol="1" bandRow="1">
                <a:tableStyleId>{5C22544A-7EE6-4342-B048-85BDC9FD1C3A}</a:tableStyleId>
              </a:tblPr>
              <a:tblGrid>
                <a:gridCol w="2471350"/>
              </a:tblGrid>
              <a:tr h="481912">
                <a:tc>
                  <a:txBody>
                    <a:bodyPr/>
                    <a:lstStyle/>
                    <a:p>
                      <a:pPr algn="ctr">
                        <a:spcAft>
                          <a:spcPts val="0"/>
                        </a:spcAft>
                      </a:pPr>
                      <a:r>
                        <a:rPr lang="fr-FR" sz="1600" dirty="0">
                          <a:solidFill>
                            <a:schemeClr val="bg1"/>
                          </a:solidFill>
                          <a:effectLst/>
                        </a:rPr>
                        <a:t>COMPLEXIFIER / RELIER / PROLONGER</a:t>
                      </a:r>
                      <a:endParaRPr lang="fr-FR" sz="1600" dirty="0">
                        <a:solidFill>
                          <a:schemeClr val="bg1"/>
                        </a:solidFill>
                        <a:effectLst/>
                        <a:latin typeface="Times New Roman" charset="0"/>
                        <a:ea typeface="Arial Unicode MS" charset="0"/>
                      </a:endParaRPr>
                    </a:p>
                  </a:txBody>
                  <a:tcPr marL="68580" marR="68580" marT="0" marB="0" anchor="ctr">
                    <a:solidFill>
                      <a:schemeClr val="accent1">
                        <a:lumMod val="75000"/>
                      </a:schemeClr>
                    </a:solidFill>
                  </a:tcPr>
                </a:tc>
              </a:tr>
            </a:tbl>
          </a:graphicData>
        </a:graphic>
      </p:graphicFrame>
      <p:sp>
        <p:nvSpPr>
          <p:cNvPr id="14" name="Flèche vers le bas 13"/>
          <p:cNvSpPr/>
          <p:nvPr/>
        </p:nvSpPr>
        <p:spPr>
          <a:xfrm>
            <a:off x="2257931" y="3978017"/>
            <a:ext cx="484505" cy="977900"/>
          </a:xfrm>
          <a:prstGeom prst="downArrow">
            <a:avLst/>
          </a:prstGeom>
          <a:solidFill>
            <a:schemeClr val="accent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7429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09802747"/>
              </p:ext>
            </p:extLst>
          </p:nvPr>
        </p:nvGraphicFramePr>
        <p:xfrm>
          <a:off x="815546" y="539098"/>
          <a:ext cx="10750378" cy="5763672"/>
        </p:xfrm>
        <a:graphic>
          <a:graphicData uri="http://schemas.openxmlformats.org/drawingml/2006/table">
            <a:tbl>
              <a:tblPr firstRow="1" firstCol="1" bandRow="1">
                <a:tableStyleId>{5C22544A-7EE6-4342-B048-85BDC9FD1C3A}</a:tableStyleId>
              </a:tblPr>
              <a:tblGrid>
                <a:gridCol w="3887671"/>
                <a:gridCol w="1515935"/>
                <a:gridCol w="2146372"/>
                <a:gridCol w="284206"/>
                <a:gridCol w="2916194"/>
              </a:tblGrid>
              <a:tr h="684221">
                <a:tc>
                  <a:txBody>
                    <a:bodyPr/>
                    <a:lstStyle/>
                    <a:p>
                      <a:pPr algn="ctr">
                        <a:spcAft>
                          <a:spcPts val="0"/>
                        </a:spcAft>
                      </a:pPr>
                      <a:r>
                        <a:rPr lang="fr-FR" sz="1600" dirty="0">
                          <a:effectLst/>
                        </a:rPr>
                        <a:t>APPROFONDIR / PRÉCISER – COMPLEXIFIER / RELIER / PROLONGER</a:t>
                      </a:r>
                      <a:endParaRPr lang="fr-FR" sz="1600" dirty="0">
                        <a:effectLst/>
                        <a:latin typeface="Times New Roman" charset="0"/>
                        <a:ea typeface="Arial Unicode MS" charset="0"/>
                      </a:endParaRPr>
                    </a:p>
                  </a:txBody>
                  <a:tcPr marL="19721" marR="19721" marT="0" marB="0" anchor="ctr">
                    <a:solidFill>
                      <a:schemeClr val="accent1">
                        <a:lumMod val="75000"/>
                      </a:schemeClr>
                    </a:solidFill>
                  </a:tcPr>
                </a:tc>
                <a:tc rowSpan="7">
                  <a:txBody>
                    <a:bodyPr/>
                    <a:lstStyle/>
                    <a:p>
                      <a:pPr algn="ctr">
                        <a:spcAft>
                          <a:spcPts val="0"/>
                        </a:spcAft>
                      </a:pPr>
                      <a:r>
                        <a:rPr lang="fr-FR" sz="1400" dirty="0">
                          <a:solidFill>
                            <a:schemeClr val="tx1"/>
                          </a:solidFill>
                          <a:effectLst/>
                        </a:rPr>
                        <a:t>dans la continuité du cycle</a:t>
                      </a:r>
                      <a:endParaRPr lang="fr-FR" sz="1400" dirty="0">
                        <a:solidFill>
                          <a:schemeClr val="tx1"/>
                        </a:solidFill>
                        <a:effectLst/>
                        <a:latin typeface="Times New Roman" charset="0"/>
                        <a:ea typeface="Arial Unicode MS" charset="0"/>
                      </a:endParaRPr>
                    </a:p>
                  </a:txBody>
                  <a:tcPr marL="19721" marR="19721" marT="0" marB="0">
                    <a:solidFill>
                      <a:schemeClr val="bg1"/>
                    </a:solidFill>
                  </a:tcPr>
                </a:tc>
                <a:tc gridSpan="3">
                  <a:txBody>
                    <a:bodyPr/>
                    <a:lstStyle/>
                    <a:p>
                      <a:pPr algn="ctr">
                        <a:spcAft>
                          <a:spcPts val="0"/>
                        </a:spcAft>
                      </a:pPr>
                      <a:r>
                        <a:rPr lang="fr-FR" sz="1600" dirty="0">
                          <a:effectLst/>
                        </a:rPr>
                        <a:t>APPROFONDIR / PRÉCISER</a:t>
                      </a:r>
                      <a:endParaRPr lang="fr-FR" sz="1600" dirty="0">
                        <a:effectLst/>
                        <a:latin typeface="Times New Roman" charset="0"/>
                        <a:ea typeface="Arial Unicode MS" charset="0"/>
                      </a:endParaRPr>
                    </a:p>
                  </a:txBody>
                  <a:tcPr marL="19721" marR="19721" marT="0" marB="0" anchor="ctr">
                    <a:solidFill>
                      <a:schemeClr val="accent1">
                        <a:lumMod val="75000"/>
                      </a:schemeClr>
                    </a:solidFill>
                  </a:tcPr>
                </a:tc>
                <a:tc hMerge="1">
                  <a:txBody>
                    <a:bodyPr/>
                    <a:lstStyle/>
                    <a:p>
                      <a:endParaRPr lang="fr-FR"/>
                    </a:p>
                  </a:txBody>
                  <a:tcPr/>
                </a:tc>
                <a:tc hMerge="1">
                  <a:txBody>
                    <a:bodyPr/>
                    <a:lstStyle/>
                    <a:p>
                      <a:endParaRPr lang="fr-FR"/>
                    </a:p>
                  </a:txBody>
                  <a:tcPr/>
                </a:tc>
              </a:tr>
              <a:tr h="875090">
                <a:tc rowSpan="6">
                  <a:txBody>
                    <a:bodyPr/>
                    <a:lstStyle/>
                    <a:p>
                      <a:pPr algn="ctr">
                        <a:spcAft>
                          <a:spcPts val="0"/>
                        </a:spcAft>
                      </a:pPr>
                      <a:r>
                        <a:rPr lang="fr-FR" sz="300" dirty="0">
                          <a:effectLst/>
                        </a:rPr>
                        <a:t> </a:t>
                      </a:r>
                      <a:endParaRPr lang="fr-FR" sz="300" dirty="0">
                        <a:effectLst/>
                        <a:latin typeface="Times New Roman" charset="0"/>
                        <a:ea typeface="Arial Unicode MS" charset="0"/>
                      </a:endParaRPr>
                    </a:p>
                  </a:txBody>
                  <a:tcPr marL="19721" marR="19721" marT="0" marB="0" anchor="ctr">
                    <a:solidFill>
                      <a:schemeClr val="bg1"/>
                    </a:solidFill>
                  </a:tcPr>
                </a:tc>
                <a:tc vMerge="1">
                  <a:txBody>
                    <a:bodyPr/>
                    <a:lstStyle/>
                    <a:p>
                      <a:endParaRPr lang="fr-FR"/>
                    </a:p>
                  </a:txBody>
                  <a:tcPr/>
                </a:tc>
                <a:tc gridSpan="3">
                  <a:txBody>
                    <a:bodyPr/>
                    <a:lstStyle/>
                    <a:p>
                      <a:pPr marL="171450" indent="-171450">
                        <a:spcAft>
                          <a:spcPts val="0"/>
                        </a:spcAft>
                        <a:buFont typeface="Wingdings" charset="2"/>
                        <a:buChar char="§"/>
                      </a:pPr>
                      <a:r>
                        <a:rPr lang="fr-FR" sz="1400" baseline="0" dirty="0" smtClean="0">
                          <a:effectLst/>
                        </a:rPr>
                        <a:t> </a:t>
                      </a:r>
                      <a:r>
                        <a:rPr lang="fr-FR" sz="1400" dirty="0" smtClean="0">
                          <a:effectLst/>
                        </a:rPr>
                        <a:t>travailler </a:t>
                      </a:r>
                      <a:r>
                        <a:rPr lang="fr-FR" sz="1400" dirty="0">
                          <a:effectLst/>
                        </a:rPr>
                        <a:t>plus finement une notion, apporter des définitions de plus en plus pointues, développer les maîtrises techniques et hausser les exigences de la qualité plastique, situer plus précisément dans l’espace et dans le temps des œuvres, des esthétiques, des courants artistiques… </a:t>
                      </a:r>
                      <a:endParaRPr lang="fr-FR" sz="1400" dirty="0">
                        <a:effectLst/>
                        <a:latin typeface="Times New Roman" charset="0"/>
                        <a:ea typeface="Arial Unicode MS" charset="0"/>
                      </a:endParaRPr>
                    </a:p>
                  </a:txBody>
                  <a:tcPr marL="19721" marR="19721" marT="0" marB="0" anchor="ctr">
                    <a:solidFill>
                      <a:schemeClr val="accent1">
                        <a:lumMod val="20000"/>
                        <a:lumOff val="80000"/>
                      </a:schemeClr>
                    </a:solidFill>
                  </a:tcPr>
                </a:tc>
                <a:tc hMerge="1">
                  <a:txBody>
                    <a:bodyPr/>
                    <a:lstStyle/>
                    <a:p>
                      <a:endParaRPr lang="fr-FR"/>
                    </a:p>
                  </a:txBody>
                  <a:tcPr/>
                </a:tc>
                <a:tc hMerge="1">
                  <a:txBody>
                    <a:bodyPr/>
                    <a:lstStyle/>
                    <a:p>
                      <a:endParaRPr lang="fr-FR"/>
                    </a:p>
                  </a:txBody>
                  <a:tcPr/>
                </a:tc>
              </a:tr>
              <a:tr h="111211">
                <a:tc vMerge="1">
                  <a:txBody>
                    <a:bodyPr/>
                    <a:lstStyle/>
                    <a:p>
                      <a:endParaRPr lang="fr-FR"/>
                    </a:p>
                  </a:txBody>
                  <a:tcPr/>
                </a:tc>
                <a:tc vMerge="1">
                  <a:txBody>
                    <a:bodyPr/>
                    <a:lstStyle/>
                    <a:p>
                      <a:endParaRPr lang="fr-FR"/>
                    </a:p>
                  </a:txBody>
                  <a:tcPr/>
                </a:tc>
                <a:tc gridSpan="3">
                  <a:txBody>
                    <a:bodyPr/>
                    <a:lstStyle/>
                    <a:p>
                      <a:pPr algn="ctr">
                        <a:spcAft>
                          <a:spcPts val="0"/>
                        </a:spcAft>
                      </a:pPr>
                      <a:r>
                        <a:rPr lang="fr-FR" sz="100" dirty="0">
                          <a:effectLst/>
                        </a:rPr>
                        <a:t> </a:t>
                      </a:r>
                      <a:endParaRPr lang="fr-FR" sz="300" dirty="0">
                        <a:effectLst/>
                        <a:latin typeface="Times New Roman" charset="0"/>
                        <a:ea typeface="Arial Unicode MS" charset="0"/>
                      </a:endParaRPr>
                    </a:p>
                  </a:txBody>
                  <a:tcPr marL="19721" marR="19721" marT="0" marB="0" anchor="ctr">
                    <a:solidFill>
                      <a:schemeClr val="bg1"/>
                    </a:solidFill>
                  </a:tcPr>
                </a:tc>
                <a:tc hMerge="1">
                  <a:txBody>
                    <a:bodyPr/>
                    <a:lstStyle/>
                    <a:p>
                      <a:endParaRPr lang="fr-FR"/>
                    </a:p>
                  </a:txBody>
                  <a:tcPr/>
                </a:tc>
                <a:tc hMerge="1">
                  <a:txBody>
                    <a:bodyPr/>
                    <a:lstStyle/>
                    <a:p>
                      <a:endParaRPr lang="fr-FR"/>
                    </a:p>
                  </a:txBody>
                  <a:tcPr/>
                </a:tc>
              </a:tr>
              <a:tr h="481913">
                <a:tc vMerge="1">
                  <a:txBody>
                    <a:bodyPr/>
                    <a:lstStyle/>
                    <a:p>
                      <a:endParaRPr lang="fr-FR"/>
                    </a:p>
                  </a:txBody>
                  <a:tcPr/>
                </a:tc>
                <a:tc vMerge="1">
                  <a:txBody>
                    <a:bodyPr/>
                    <a:lstStyle/>
                    <a:p>
                      <a:endParaRPr lang="fr-FR"/>
                    </a:p>
                  </a:txBody>
                  <a:tcPr/>
                </a:tc>
                <a:tc rowSpan="4">
                  <a:txBody>
                    <a:bodyPr/>
                    <a:lstStyle/>
                    <a:p>
                      <a:pPr algn="ctr">
                        <a:spcAft>
                          <a:spcPts val="0"/>
                        </a:spcAft>
                      </a:pPr>
                      <a:r>
                        <a:rPr lang="fr-FR" sz="300" dirty="0">
                          <a:effectLst/>
                        </a:rPr>
                        <a:t> </a:t>
                      </a:r>
                      <a:endParaRPr lang="fr-FR" sz="300" dirty="0">
                        <a:effectLst/>
                        <a:latin typeface="Times New Roman" charset="0"/>
                        <a:ea typeface="Arial Unicode MS" charset="0"/>
                      </a:endParaRPr>
                    </a:p>
                  </a:txBody>
                  <a:tcPr marL="19721" marR="19721" marT="0" marB="0" anchor="ctr">
                    <a:solidFill>
                      <a:schemeClr val="bg1"/>
                    </a:solidFill>
                  </a:tcPr>
                </a:tc>
                <a:tc rowSpan="4">
                  <a:txBody>
                    <a:bodyPr/>
                    <a:lstStyle/>
                    <a:p>
                      <a:pPr algn="ctr">
                        <a:spcAft>
                          <a:spcPts val="0"/>
                        </a:spcAft>
                      </a:pPr>
                      <a:r>
                        <a:rPr lang="fr-FR" sz="300" dirty="0">
                          <a:effectLst/>
                        </a:rPr>
                        <a:t> </a:t>
                      </a:r>
                      <a:endParaRPr lang="fr-FR" sz="300" dirty="0">
                        <a:effectLst/>
                        <a:latin typeface="Times New Roman" charset="0"/>
                        <a:ea typeface="Arial Unicode MS" charset="0"/>
                      </a:endParaRPr>
                    </a:p>
                  </a:txBody>
                  <a:tcPr marL="19721" marR="19721" marT="0" marB="0" anchor="ctr">
                    <a:solidFill>
                      <a:schemeClr val="bg1"/>
                    </a:solidFill>
                  </a:tcPr>
                </a:tc>
                <a:tc>
                  <a:txBody>
                    <a:bodyPr/>
                    <a:lstStyle/>
                    <a:p>
                      <a:pPr algn="ctr">
                        <a:spcAft>
                          <a:spcPts val="0"/>
                        </a:spcAft>
                      </a:pPr>
                      <a:r>
                        <a:rPr lang="fr-FR" sz="1600" b="1" dirty="0">
                          <a:solidFill>
                            <a:schemeClr val="bg1"/>
                          </a:solidFill>
                          <a:effectLst/>
                        </a:rPr>
                        <a:t>COMPLEXIFIER / RELIER / PROLONGER</a:t>
                      </a:r>
                      <a:endParaRPr lang="fr-FR" sz="1600" b="1" dirty="0">
                        <a:solidFill>
                          <a:schemeClr val="bg1"/>
                        </a:solidFill>
                        <a:effectLst/>
                        <a:latin typeface="Times New Roman" charset="0"/>
                        <a:ea typeface="Arial Unicode MS" charset="0"/>
                      </a:endParaRPr>
                    </a:p>
                  </a:txBody>
                  <a:tcPr marL="19721" marR="19721" marT="0" marB="0" anchor="ctr">
                    <a:solidFill>
                      <a:schemeClr val="accent1">
                        <a:lumMod val="75000"/>
                      </a:schemeClr>
                    </a:solidFill>
                  </a:tcPr>
                </a:tc>
              </a:tr>
              <a:tr h="330105">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285750" indent="-285750">
                        <a:spcAft>
                          <a:spcPts val="0"/>
                        </a:spcAft>
                        <a:buFont typeface="Wingdings" charset="2"/>
                        <a:buChar char="§"/>
                      </a:pPr>
                      <a:r>
                        <a:rPr lang="fr-FR" sz="1400" dirty="0" smtClean="0">
                          <a:effectLst/>
                        </a:rPr>
                        <a:t>faire </a:t>
                      </a:r>
                      <a:r>
                        <a:rPr lang="fr-FR" sz="1400" dirty="0">
                          <a:effectLst/>
                        </a:rPr>
                        <a:t>appréhender et comprendre la polysémie des créations plastiques et des œuvres d’art, faire comparer sur une même question entre des domaines, des genres, des registres artistiques de natures diverses </a:t>
                      </a:r>
                      <a:endParaRPr lang="fr-FR" sz="1400" dirty="0">
                        <a:effectLst/>
                        <a:latin typeface="Times New Roman" charset="0"/>
                        <a:ea typeface="Arial Unicode MS" charset="0"/>
                      </a:endParaRPr>
                    </a:p>
                  </a:txBody>
                  <a:tcPr marL="19721" marR="19721" marT="0" marB="0" anchor="ctr">
                    <a:solidFill>
                      <a:schemeClr val="accent1">
                        <a:lumMod val="20000"/>
                        <a:lumOff val="80000"/>
                      </a:schemeClr>
                    </a:solidFill>
                  </a:tcPr>
                </a:tc>
              </a:tr>
              <a:tr h="460358">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285750" indent="-285750">
                        <a:spcAft>
                          <a:spcPts val="0"/>
                        </a:spcAft>
                        <a:buFont typeface="Wingdings" charset="2"/>
                        <a:buChar char="§"/>
                      </a:pPr>
                      <a:r>
                        <a:rPr lang="fr-FR" sz="1400" dirty="0" smtClean="0">
                          <a:effectLst/>
                        </a:rPr>
                        <a:t>connecter </a:t>
                      </a:r>
                      <a:r>
                        <a:rPr lang="fr-FR" sz="1400" dirty="0">
                          <a:effectLst/>
                        </a:rPr>
                        <a:t>des savoirs et des pratiques différentes, ouvrir vers d’autres arts en appui sur les maîtrises et acquis des élèves en arts plastiques </a:t>
                      </a:r>
                      <a:endParaRPr lang="fr-FR" sz="1400" dirty="0">
                        <a:effectLst/>
                        <a:latin typeface="Times New Roman" charset="0"/>
                        <a:ea typeface="Arial Unicode MS" charset="0"/>
                      </a:endParaRPr>
                    </a:p>
                  </a:txBody>
                  <a:tcPr marL="19721" marR="19721" marT="0" marB="0" anchor="ctr">
                    <a:solidFill>
                      <a:schemeClr val="accent1">
                        <a:lumMod val="20000"/>
                        <a:lumOff val="80000"/>
                      </a:schemeClr>
                    </a:solidFill>
                  </a:tcPr>
                </a:tc>
              </a:tr>
              <a:tr h="379902">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285750" indent="-285750">
                        <a:spcAft>
                          <a:spcPts val="0"/>
                        </a:spcAft>
                        <a:buFont typeface="Wingdings" charset="2"/>
                        <a:buChar char="§"/>
                      </a:pPr>
                      <a:r>
                        <a:rPr lang="fr-FR" sz="1400" dirty="0" smtClean="0">
                          <a:effectLst/>
                        </a:rPr>
                        <a:t>étendre </a:t>
                      </a:r>
                      <a:r>
                        <a:rPr lang="fr-FR" sz="1400" dirty="0">
                          <a:effectLst/>
                        </a:rPr>
                        <a:t>la portée des connaissances comme des expériences, dégager des perspectives sur différents champs de la connaissance </a:t>
                      </a:r>
                      <a:endParaRPr lang="fr-FR" sz="1400" dirty="0">
                        <a:effectLst/>
                        <a:latin typeface="Times New Roman" charset="0"/>
                        <a:ea typeface="Arial Unicode MS" charset="0"/>
                      </a:endParaRPr>
                    </a:p>
                  </a:txBody>
                  <a:tcPr marL="19721" marR="19721"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85296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468</Words>
  <Application>Microsoft Macintosh PowerPoint</Application>
  <PresentationFormat>Grand écran</PresentationFormat>
  <Paragraphs>73</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 Unicode MS</vt:lpstr>
      <vt:lpstr>Calibri</vt:lpstr>
      <vt:lpstr>Calibri Light</vt:lpstr>
      <vt:lpstr>Times New Roman</vt:lpstr>
      <vt:lpstr>Wingdings</vt:lpstr>
      <vt:lpstr>Arial</vt:lpstr>
      <vt:lpstr>Thème Office</vt:lpstr>
      <vt:lpstr>Quelques repères pour penser la progressivité en arts plastiques</vt:lpstr>
      <vt:lpstr>Principes (généraux) d’un cursus spiralaire Michel Minder, Didactique fonctionnelle. Objectifs, stratégies, évaluation. Le cognitivisme opérant, Édits. DeBoeck Université, 9e édition, 2007.</vt:lpstr>
      <vt:lpstr>Quelques repères pour penser la progressivité en arts plastiques</vt:lpstr>
      <vt:lpstr>Présentation PowerPoint</vt:lpstr>
      <vt:lpstr>Présentation PowerPoint</vt:lpstr>
      <vt:lpstr>Présentation PowerPoint</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Quelques repères pour penser la progressivité en arts plastiques</dc:title>
  <dc:creator>Christian VIEAUX</dc:creator>
  <cp:lastModifiedBy>Christian VIEAUX</cp:lastModifiedBy>
  <cp:revision>11</cp:revision>
  <dcterms:created xsi:type="dcterms:W3CDTF">2016-09-12T13:11:20Z</dcterms:created>
  <dcterms:modified xsi:type="dcterms:W3CDTF">2016-09-15T14:33:09Z</dcterms:modified>
</cp:coreProperties>
</file>