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8" r:id="rId3"/>
    <p:sldId id="257" r:id="rId4"/>
    <p:sldId id="259" r:id="rId5"/>
    <p:sldId id="278" r:id="rId6"/>
    <p:sldId id="260" r:id="rId7"/>
    <p:sldId id="261" r:id="rId8"/>
    <p:sldId id="262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6" r:id="rId19"/>
    <p:sldId id="267" r:id="rId20"/>
    <p:sldId id="277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51F3-69B9-4EB1-A9B1-BDC2451E017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4CF-8EED-49AD-8790-8C6F0B1F7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58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51F3-69B9-4EB1-A9B1-BDC2451E017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4CF-8EED-49AD-8790-8C6F0B1F7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24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51F3-69B9-4EB1-A9B1-BDC2451E017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4CF-8EED-49AD-8790-8C6F0B1F7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48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51F3-69B9-4EB1-A9B1-BDC2451E017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4CF-8EED-49AD-8790-8C6F0B1F7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04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51F3-69B9-4EB1-A9B1-BDC2451E017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4CF-8EED-49AD-8790-8C6F0B1F7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46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51F3-69B9-4EB1-A9B1-BDC2451E017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4CF-8EED-49AD-8790-8C6F0B1F7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94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51F3-69B9-4EB1-A9B1-BDC2451E017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4CF-8EED-49AD-8790-8C6F0B1F7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22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51F3-69B9-4EB1-A9B1-BDC2451E017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4CF-8EED-49AD-8790-8C6F0B1F7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7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51F3-69B9-4EB1-A9B1-BDC2451E017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4CF-8EED-49AD-8790-8C6F0B1F7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62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51F3-69B9-4EB1-A9B1-BDC2451E017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4CF-8EED-49AD-8790-8C6F0B1F7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46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51F3-69B9-4EB1-A9B1-BDC2451E017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D4CF-8EED-49AD-8790-8C6F0B1F7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1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51F3-69B9-4EB1-A9B1-BDC2451E017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CD4CF-8EED-49AD-8790-8C6F0B1F7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94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yc-prevert-stchristollesales.ac-montpellier.fr/les-disciplines/le-coin-des-matheux/expo-mathematiqu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6624736" cy="2520280"/>
          </a:xfrm>
        </p:spPr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</p:spPr>
        <p:txBody>
          <a:bodyPr/>
          <a:lstStyle/>
          <a:p>
            <a:r>
              <a:rPr lang="fr-FR" dirty="0"/>
              <a:t>Un labo maths au lycée Jacques Prévert </a:t>
            </a:r>
            <a:r>
              <a:rPr lang="fr-FR" dirty="0" smtClean="0"/>
              <a:t>de Saint </a:t>
            </a:r>
            <a:r>
              <a:rPr lang="fr-FR" dirty="0" err="1" smtClean="0"/>
              <a:t>Christol</a:t>
            </a:r>
            <a:r>
              <a:rPr lang="fr-FR" dirty="0" smtClean="0"/>
              <a:t> les Alès</a:t>
            </a:r>
            <a:endParaRPr lang="fr-FR" dirty="0"/>
          </a:p>
        </p:txBody>
      </p:sp>
      <p:pic>
        <p:nvPicPr>
          <p:cNvPr id="1026" name="Picture 2" descr="Résultat de recherche d'images pour &quot;lycee prevert ales ouverture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6" b="9527"/>
          <a:stretch/>
        </p:blipFill>
        <p:spPr bwMode="auto">
          <a:xfrm>
            <a:off x="144476" y="476672"/>
            <a:ext cx="8881120" cy="292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5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3928" y="3501008"/>
            <a:ext cx="4896544" cy="181602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Expo maths au cratère, prêtée par le lycée, animée par nos élèves du club Maths,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Ci contre, rencontre avec un mentaliste avant le spectacle,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475656" y="375301"/>
            <a:ext cx="3591545" cy="2693659"/>
          </a:xfrm>
        </p:spPr>
      </p:pic>
      <p:pic>
        <p:nvPicPr>
          <p:cNvPr id="6" name="Espace réservé pour une image 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99" y="3148881"/>
            <a:ext cx="2381473" cy="3175298"/>
          </a:xfrm>
          <a:prstGeom prst="rect">
            <a:avLst/>
          </a:prstGeom>
        </p:spPr>
      </p:pic>
      <p:pic>
        <p:nvPicPr>
          <p:cNvPr id="7" name="Espace réservé pour une image 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32" y="476672"/>
            <a:ext cx="3432837" cy="26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items de l’expo maths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3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encore…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0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14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Graphes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9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coniques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5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Moment concours olympiades, phase de groupes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8" r="15628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3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élèves occupés en salle polyvalente sur notre expo maths.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7" r="11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97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3888432" cy="5667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Escaliers menant aux salles de Maths: </a:t>
            </a:r>
            <a:br>
              <a:rPr lang="fr-FR" dirty="0" smtClean="0"/>
            </a:br>
            <a:r>
              <a:rPr lang="fr-FR" dirty="0" smtClean="0"/>
              <a:t>2 points de vue pour une même image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560650"/>
            <a:ext cx="4052335" cy="2940358"/>
          </a:xfrm>
        </p:spPr>
      </p:pic>
      <p:pic>
        <p:nvPicPr>
          <p:cNvPr id="6" name="Espace réservé pour une image 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3308652"/>
            <a:ext cx="4000890" cy="300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35696" y="5589240"/>
            <a:ext cx="6984776" cy="864096"/>
          </a:xfrm>
        </p:spPr>
        <p:txBody>
          <a:bodyPr>
            <a:normAutofit/>
          </a:bodyPr>
          <a:lstStyle/>
          <a:p>
            <a:r>
              <a:rPr lang="fr-FR" sz="1900" b="1" dirty="0" smtClean="0"/>
              <a:t>Escaliers menant aux salles de Maths: Un problème fondateur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>
          <a:xfrm>
            <a:off x="1792288" y="612775"/>
            <a:ext cx="6524128" cy="48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d’histoire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Ouverture du lycée en 2009</a:t>
            </a:r>
          </a:p>
          <a:p>
            <a:r>
              <a:rPr lang="fr-FR" dirty="0" smtClean="0"/>
              <a:t>Une équipe d’amis qui travaillent sur le bassin depuis des années</a:t>
            </a:r>
          </a:p>
          <a:p>
            <a:r>
              <a:rPr lang="fr-FR" dirty="0" smtClean="0"/>
              <a:t>Des envies, des projets et un lycée ou tout doit se mettre en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25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Cédric Villani à Alès, interviewé par une de nos élèves, chouette rencontre!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5" b="52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16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existence avant l’heure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Depuis 2009, 1h commune dans l’emploi du temps pour le travail en équipe</a:t>
            </a:r>
          </a:p>
          <a:p>
            <a:r>
              <a:rPr lang="fr-FR" dirty="0" smtClean="0"/>
              <a:t>Une salle de travail dédiée</a:t>
            </a:r>
          </a:p>
          <a:p>
            <a:r>
              <a:rPr lang="fr-FR" dirty="0" smtClean="0"/>
              <a:t>Une salle de stockage mitoyenne du cdi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56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travail d’équipe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Toutes les progressions sont communes sur les différents niveaux</a:t>
            </a:r>
          </a:p>
          <a:p>
            <a:r>
              <a:rPr lang="fr-FR" dirty="0" smtClean="0"/>
              <a:t>Entre 3 et 9 devoirs communs par niveau</a:t>
            </a:r>
          </a:p>
          <a:p>
            <a:r>
              <a:rPr lang="fr-FR" dirty="0" smtClean="0"/>
              <a:t>Un schéma de devoirs qui s’est affiné au cours des années</a:t>
            </a:r>
          </a:p>
          <a:p>
            <a:r>
              <a:rPr lang="fr-FR" dirty="0" smtClean="0"/>
              <a:t>Des expérimentations (corrections croisées, groupes de niveau en </a:t>
            </a:r>
            <a:r>
              <a:rPr lang="fr-FR" dirty="0" err="1" smtClean="0"/>
              <a:t>ap</a:t>
            </a:r>
            <a:r>
              <a:rPr lang="fr-FR" dirty="0" smtClean="0"/>
              <a:t>,…) </a:t>
            </a:r>
          </a:p>
          <a:p>
            <a:r>
              <a:rPr lang="fr-FR" dirty="0" smtClean="0"/>
              <a:t>Des heures d’échange sur nos pratiques personnelles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5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64088" y="962762"/>
            <a:ext cx="3060820" cy="2394230"/>
          </a:xfrm>
        </p:spPr>
        <p:txBody>
          <a:bodyPr/>
          <a:lstStyle/>
          <a:p>
            <a:r>
              <a:rPr lang="fr-FR" dirty="0" smtClean="0"/>
              <a:t>Nos devoirs communs sur le site </a:t>
            </a:r>
            <a:r>
              <a:rPr lang="fr-FR" smtClean="0"/>
              <a:t>du lycée.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13110" r="50557" b="-914"/>
          <a:stretch/>
        </p:blipFill>
        <p:spPr bwMode="auto">
          <a:xfrm>
            <a:off x="395536" y="188640"/>
            <a:ext cx="460365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Manifestations Mathématiques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Un tournoi trimestriel de « gagne ton papa »</a:t>
            </a:r>
          </a:p>
          <a:p>
            <a:r>
              <a:rPr lang="fr-FR" dirty="0" smtClean="0"/>
              <a:t>Une expo maths d’une durée de 2 </a:t>
            </a:r>
            <a:r>
              <a:rPr lang="fr-FR" dirty="0" smtClean="0"/>
              <a:t>semaines</a:t>
            </a:r>
            <a:r>
              <a:rPr lang="fr-FR" dirty="0" smtClean="0"/>
              <a:t>, accessible aux élèves, et prêtée sur demande aux établissements alentours </a:t>
            </a:r>
          </a:p>
          <a:p>
            <a:pPr marL="0" indent="0">
              <a:buNone/>
            </a:pPr>
            <a:r>
              <a:rPr lang="fr-FR" sz="1200" u="sng" dirty="0" smtClean="0">
                <a:hlinkClick r:id="rId2"/>
              </a:rPr>
              <a:t> h</a:t>
            </a:r>
            <a:r>
              <a:rPr lang="fr-FR" sz="1200" dirty="0" smtClean="0">
                <a:hlinkClick r:id="rId2"/>
              </a:rPr>
              <a:t>ttps://lyc-prevert-stchristollesales.ac-montpellier.fr/les-disciplines/le-coin-des-matheux/expo-mathematiques</a:t>
            </a:r>
            <a:endParaRPr lang="fr-FR" dirty="0" smtClean="0"/>
          </a:p>
          <a:p>
            <a:r>
              <a:rPr lang="fr-FR" dirty="0" smtClean="0"/>
              <a:t>Projections de films </a:t>
            </a:r>
          </a:p>
          <a:p>
            <a:r>
              <a:rPr lang="fr-FR" dirty="0" smtClean="0"/>
              <a:t>Concours Mathématiques et informatique (castor, </a:t>
            </a:r>
            <a:r>
              <a:rPr lang="fr-FR" dirty="0" err="1" smtClean="0"/>
              <a:t>algoréa</a:t>
            </a:r>
            <a:r>
              <a:rPr lang="fr-FR" dirty="0" smtClean="0"/>
              <a:t>, olympiades)</a:t>
            </a:r>
          </a:p>
          <a:p>
            <a:r>
              <a:rPr lang="fr-FR" dirty="0" smtClean="0"/>
              <a:t>Semaine des Maths</a:t>
            </a:r>
          </a:p>
          <a:p>
            <a:r>
              <a:rPr lang="fr-FR" dirty="0" smtClean="0"/>
              <a:t>Enigme de la semaine sur le site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4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clubs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club Maths et Magie</a:t>
            </a:r>
          </a:p>
          <a:p>
            <a:r>
              <a:rPr lang="fr-FR" dirty="0" smtClean="0"/>
              <a:t>Un Club Maths en Jeans</a:t>
            </a:r>
          </a:p>
          <a:p>
            <a:r>
              <a:rPr lang="fr-FR" dirty="0" smtClean="0"/>
              <a:t>Un club de création d’énigmes mathématiques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32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2019: La création officielle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Le Laboratoire de Mathématiques du lycée est né officiellement en 2019.</a:t>
            </a:r>
          </a:p>
          <a:p>
            <a:pPr marL="0" indent="0">
              <a:buNone/>
            </a:pPr>
            <a:r>
              <a:rPr lang="fr-FR" dirty="0" smtClean="0"/>
              <a:t>Nous allons continuer le travail entrepris et l’enrichir au travers des opportunités qu’offre la création d’un labo (liens privilégiés avec le monde de la recherche et de l’université)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Réception d’élèves de CM2 : Jeux Mathématiques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8" r="154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93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295</Words>
  <Application>Microsoft Office PowerPoint</Application>
  <PresentationFormat>Affichage à l'écran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 </vt:lpstr>
      <vt:lpstr>Un peu d’histoire</vt:lpstr>
      <vt:lpstr>Une existence avant l’heure</vt:lpstr>
      <vt:lpstr>Le travail d’équipe</vt:lpstr>
      <vt:lpstr>Présentation PowerPoint</vt:lpstr>
      <vt:lpstr>Manifestations Mathématiques</vt:lpstr>
      <vt:lpstr>Des clubs</vt:lpstr>
      <vt:lpstr>2019: La création officielle</vt:lpstr>
      <vt:lpstr>Réception d’élèves de CM2 : Jeux Mathématiques</vt:lpstr>
      <vt:lpstr>Expo maths au cratère, prêtée par le lycée, animée par nos élèves du club Maths,  Ci contre, rencontre avec un mentaliste avant le spectacle, </vt:lpstr>
      <vt:lpstr>Des items de l’expo maths</vt:lpstr>
      <vt:lpstr>Et encore…</vt:lpstr>
      <vt:lpstr>Présentation PowerPoint</vt:lpstr>
      <vt:lpstr>Des Graphes</vt:lpstr>
      <vt:lpstr>Des coniques</vt:lpstr>
      <vt:lpstr>Moment concours olympiades, phase de groupes</vt:lpstr>
      <vt:lpstr>Des élèves occupés en salle polyvalente sur notre expo maths.</vt:lpstr>
      <vt:lpstr>Escaliers menant aux salles de Maths:  2 points de vue pour une même image</vt:lpstr>
      <vt:lpstr>Présentation PowerPoint</vt:lpstr>
      <vt:lpstr>Cédric Villani à Alès, interviewé par une de nos élèves, chouette rencontre!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Lionel</dc:creator>
  <cp:lastModifiedBy>Lionel</cp:lastModifiedBy>
  <cp:revision>11</cp:revision>
  <dcterms:created xsi:type="dcterms:W3CDTF">2019-11-10T17:25:47Z</dcterms:created>
  <dcterms:modified xsi:type="dcterms:W3CDTF">2021-03-08T16:36:52Z</dcterms:modified>
</cp:coreProperties>
</file>