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7" r:id="rId4"/>
  </p:sldMasterIdLst>
  <p:notesMasterIdLst>
    <p:notesMasterId r:id="rId21"/>
  </p:notesMasterIdLst>
  <p:sldIdLst>
    <p:sldId id="326" r:id="rId5"/>
    <p:sldId id="336" r:id="rId6"/>
    <p:sldId id="337" r:id="rId7"/>
    <p:sldId id="341" r:id="rId8"/>
    <p:sldId id="344" r:id="rId9"/>
    <p:sldId id="345" r:id="rId10"/>
    <p:sldId id="346" r:id="rId11"/>
    <p:sldId id="347" r:id="rId12"/>
    <p:sldId id="348" r:id="rId13"/>
    <p:sldId id="350" r:id="rId14"/>
    <p:sldId id="351" r:id="rId15"/>
    <p:sldId id="352" r:id="rId16"/>
    <p:sldId id="342" r:id="rId17"/>
    <p:sldId id="330" r:id="rId18"/>
    <p:sldId id="343" r:id="rId19"/>
    <p:sldId id="349" r:id="rId20"/>
  </p:sldIdLst>
  <p:sldSz cx="9144000" cy="5143500" type="screen16x9"/>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MINISTÈRIEL" id="{0B896E98-F45E-4768-8620-EDDF394BE181}">
          <p14:sldIdLst>
            <p14:sldId id="326"/>
            <p14:sldId id="336"/>
            <p14:sldId id="337"/>
            <p14:sldId id="341"/>
            <p14:sldId id="344"/>
            <p14:sldId id="345"/>
            <p14:sldId id="346"/>
            <p14:sldId id="347"/>
            <p14:sldId id="348"/>
            <p14:sldId id="350"/>
            <p14:sldId id="351"/>
            <p14:sldId id="352"/>
            <p14:sldId id="342"/>
            <p14:sldId id="330"/>
            <p14:sldId id="343"/>
            <p14:sldId id="349"/>
          </p14:sldIdLst>
        </p14:section>
        <p14:section name="MÉTHODOLOGIE" id="{EB03BDE6-D677-4574-A7BF-9721F91BDEB8}">
          <p14:sldIdLst/>
        </p14:section>
      </p14:sectionLst>
    </p:ext>
    <p:ext uri="{EFAFB233-063F-42B5-8137-9DF3F51BA10A}">
      <p15:sldGuideLst xmlns:p15="http://schemas.microsoft.com/office/powerpoint/2012/main">
        <p15:guide id="1" orient="horz" pos="1620">
          <p15:clr>
            <a:srgbClr val="A4A3A4"/>
          </p15:clr>
        </p15:guide>
        <p15:guide id="2" orient="horz" pos="191">
          <p15:clr>
            <a:srgbClr val="A4A3A4"/>
          </p15:clr>
        </p15:guide>
        <p15:guide id="3" orient="horz" pos="854">
          <p15:clr>
            <a:srgbClr val="A4A3A4"/>
          </p15:clr>
        </p15:guide>
        <p15:guide id="4" orient="horz" pos="821">
          <p15:clr>
            <a:srgbClr val="A4A3A4"/>
          </p15:clr>
        </p15:guide>
        <p15:guide id="5" orient="horz" pos="3049">
          <p15:clr>
            <a:srgbClr val="A4A3A4"/>
          </p15:clr>
        </p15:guide>
        <p15:guide id="6" orient="horz" pos="3151">
          <p15:clr>
            <a:srgbClr val="A4A3A4"/>
          </p15:clr>
        </p15:guide>
        <p15:guide id="7" pos="2880">
          <p15:clr>
            <a:srgbClr val="A4A3A4"/>
          </p15:clr>
        </p15:guide>
        <p15:guide id="8" pos="476">
          <p15:clr>
            <a:srgbClr val="A4A3A4"/>
          </p15:clr>
        </p15:guide>
        <p15:guide id="9" pos="5193">
          <p15:clr>
            <a:srgbClr val="A4A3A4"/>
          </p15:clr>
        </p15:guide>
        <p15:guide id="10" pos="546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76"/>
    <p:restoredTop sz="94660"/>
  </p:normalViewPr>
  <p:slideViewPr>
    <p:cSldViewPr showGuides="1">
      <p:cViewPr varScale="1">
        <p:scale>
          <a:sx n="97" d="100"/>
          <a:sy n="97" d="100"/>
        </p:scale>
        <p:origin x="750" y="78"/>
      </p:cViewPr>
      <p:guideLst>
        <p:guide orient="horz" pos="1620"/>
        <p:guide orient="horz" pos="191"/>
        <p:guide orient="horz" pos="854"/>
        <p:guide orient="horz" pos="821"/>
        <p:guide orient="horz" pos="3049"/>
        <p:guide orient="horz" pos="3151"/>
        <p:guide pos="2880"/>
        <p:guide pos="476"/>
        <p:guide pos="5193"/>
        <p:guide pos="5465"/>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FFA64C4-5BEE-461D-B1C0-E343F5F4D528}"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fr-FR"/>
        </a:p>
      </dgm:t>
    </dgm:pt>
    <dgm:pt modelId="{4A0B9E1C-1A97-4F65-A956-4CD5AE20616F}">
      <dgm:prSet/>
      <dgm:spPr>
        <a:solidFill>
          <a:schemeClr val="tx2">
            <a:lumMod val="40000"/>
            <a:lumOff val="60000"/>
          </a:schemeClr>
        </a:solidFill>
      </dgm:spPr>
      <dgm:t>
        <a:bodyPr/>
        <a:lstStyle/>
        <a:p>
          <a:r>
            <a:rPr lang="fr-FR" b="1" dirty="0" smtClean="0"/>
            <a:t>LV obligatoire évaluation en CCF</a:t>
          </a:r>
          <a:endParaRPr lang="fr-FR" b="1" dirty="0"/>
        </a:p>
      </dgm:t>
    </dgm:pt>
    <dgm:pt modelId="{6B94EDCB-849F-451E-973D-B0AFF45A2413}" type="parTrans" cxnId="{BCF79A8B-2FFA-4118-B674-D5E9C540523F}">
      <dgm:prSet/>
      <dgm:spPr/>
      <dgm:t>
        <a:bodyPr/>
        <a:lstStyle/>
        <a:p>
          <a:endParaRPr lang="fr-FR"/>
        </a:p>
      </dgm:t>
    </dgm:pt>
    <dgm:pt modelId="{46E04678-60BA-44BF-BF61-96ADC7B271E9}" type="sibTrans" cxnId="{BCF79A8B-2FFA-4118-B674-D5E9C540523F}">
      <dgm:prSet/>
      <dgm:spPr/>
      <dgm:t>
        <a:bodyPr/>
        <a:lstStyle/>
        <a:p>
          <a:endParaRPr lang="fr-FR"/>
        </a:p>
      </dgm:t>
    </dgm:pt>
    <dgm:pt modelId="{5EC9A591-37EB-4DA4-93D4-0A103F433464}">
      <dgm:prSet/>
      <dgm:spPr>
        <a:solidFill>
          <a:schemeClr val="accent5">
            <a:lumMod val="40000"/>
            <a:lumOff val="60000"/>
          </a:schemeClr>
        </a:solidFill>
      </dgm:spPr>
      <dgm:t>
        <a:bodyPr/>
        <a:lstStyle/>
        <a:p>
          <a:r>
            <a:rPr lang="fr-FR" b="1" dirty="0" smtClean="0"/>
            <a:t>LV obligatoire épreuve ponctuelle</a:t>
          </a:r>
        </a:p>
      </dgm:t>
    </dgm:pt>
    <dgm:pt modelId="{EFE0B5BD-AF58-4E47-87AB-8DD7EE3B04BC}" type="parTrans" cxnId="{363A407E-22A1-4E1B-A523-261D7D6BA29A}">
      <dgm:prSet/>
      <dgm:spPr/>
      <dgm:t>
        <a:bodyPr/>
        <a:lstStyle/>
        <a:p>
          <a:endParaRPr lang="fr-FR"/>
        </a:p>
      </dgm:t>
    </dgm:pt>
    <dgm:pt modelId="{BF8CEAA2-6274-4D45-9CA5-9C2F358E38CD}" type="sibTrans" cxnId="{363A407E-22A1-4E1B-A523-261D7D6BA29A}">
      <dgm:prSet/>
      <dgm:spPr/>
      <dgm:t>
        <a:bodyPr/>
        <a:lstStyle/>
        <a:p>
          <a:endParaRPr lang="fr-FR"/>
        </a:p>
      </dgm:t>
    </dgm:pt>
    <dgm:pt modelId="{DCD53144-75B9-4DB1-9B6D-C9DEEBA4577F}">
      <dgm:prSet/>
      <dgm:spPr>
        <a:solidFill>
          <a:schemeClr val="accent1">
            <a:lumMod val="75000"/>
            <a:lumOff val="25000"/>
          </a:schemeClr>
        </a:solidFill>
      </dgm:spPr>
      <dgm:t>
        <a:bodyPr/>
        <a:lstStyle/>
        <a:p>
          <a:r>
            <a:rPr lang="fr-FR" b="1" dirty="0" smtClean="0"/>
            <a:t>LV facultative</a:t>
          </a:r>
        </a:p>
      </dgm:t>
    </dgm:pt>
    <dgm:pt modelId="{ABE89EA9-F8F7-475F-8981-FE490B76F40E}" type="parTrans" cxnId="{68DE1247-69FD-4A71-9176-91EA76D9A43C}">
      <dgm:prSet/>
      <dgm:spPr/>
      <dgm:t>
        <a:bodyPr/>
        <a:lstStyle/>
        <a:p>
          <a:endParaRPr lang="fr-FR"/>
        </a:p>
      </dgm:t>
    </dgm:pt>
    <dgm:pt modelId="{AA8939C2-A537-40BD-8C54-443913FF6B88}" type="sibTrans" cxnId="{68DE1247-69FD-4A71-9176-91EA76D9A43C}">
      <dgm:prSet/>
      <dgm:spPr/>
      <dgm:t>
        <a:bodyPr/>
        <a:lstStyle/>
        <a:p>
          <a:endParaRPr lang="fr-FR"/>
        </a:p>
      </dgm:t>
    </dgm:pt>
    <dgm:pt modelId="{8F9AA1C9-3807-480C-8C08-85EC63BF8C21}" type="pres">
      <dgm:prSet presAssocID="{AFFA64C4-5BEE-461D-B1C0-E343F5F4D528}" presName="diagram" presStyleCnt="0">
        <dgm:presLayoutVars>
          <dgm:dir/>
          <dgm:resizeHandles val="exact"/>
        </dgm:presLayoutVars>
      </dgm:prSet>
      <dgm:spPr/>
      <dgm:t>
        <a:bodyPr/>
        <a:lstStyle/>
        <a:p>
          <a:endParaRPr lang="fr-FR"/>
        </a:p>
      </dgm:t>
    </dgm:pt>
    <dgm:pt modelId="{4035D214-34D0-4A6D-8CC5-BE14F041482A}" type="pres">
      <dgm:prSet presAssocID="{5EC9A591-37EB-4DA4-93D4-0A103F433464}" presName="node" presStyleLbl="node1" presStyleIdx="0" presStyleCnt="3">
        <dgm:presLayoutVars>
          <dgm:bulletEnabled val="1"/>
        </dgm:presLayoutVars>
      </dgm:prSet>
      <dgm:spPr/>
      <dgm:t>
        <a:bodyPr/>
        <a:lstStyle/>
        <a:p>
          <a:endParaRPr lang="fr-FR"/>
        </a:p>
      </dgm:t>
    </dgm:pt>
    <dgm:pt modelId="{1DC0FF15-72A4-4401-BEAA-6092C3B3ABA1}" type="pres">
      <dgm:prSet presAssocID="{BF8CEAA2-6274-4D45-9CA5-9C2F358E38CD}" presName="sibTrans" presStyleCnt="0"/>
      <dgm:spPr/>
    </dgm:pt>
    <dgm:pt modelId="{E7326DB2-0E99-44CD-B413-61F9D715F71E}" type="pres">
      <dgm:prSet presAssocID="{4A0B9E1C-1A97-4F65-A956-4CD5AE20616F}" presName="node" presStyleLbl="node1" presStyleIdx="1" presStyleCnt="3">
        <dgm:presLayoutVars>
          <dgm:bulletEnabled val="1"/>
        </dgm:presLayoutVars>
      </dgm:prSet>
      <dgm:spPr/>
      <dgm:t>
        <a:bodyPr/>
        <a:lstStyle/>
        <a:p>
          <a:endParaRPr lang="fr-FR"/>
        </a:p>
      </dgm:t>
    </dgm:pt>
    <dgm:pt modelId="{9A017C27-38A0-463F-9076-E7CE21291910}" type="pres">
      <dgm:prSet presAssocID="{46E04678-60BA-44BF-BF61-96ADC7B271E9}" presName="sibTrans" presStyleCnt="0"/>
      <dgm:spPr/>
    </dgm:pt>
    <dgm:pt modelId="{7D577D36-4FF9-4B38-8BAA-F36C8410D8DA}" type="pres">
      <dgm:prSet presAssocID="{DCD53144-75B9-4DB1-9B6D-C9DEEBA4577F}" presName="node" presStyleLbl="node1" presStyleIdx="2" presStyleCnt="3">
        <dgm:presLayoutVars>
          <dgm:bulletEnabled val="1"/>
        </dgm:presLayoutVars>
      </dgm:prSet>
      <dgm:spPr/>
      <dgm:t>
        <a:bodyPr/>
        <a:lstStyle/>
        <a:p>
          <a:endParaRPr lang="fr-FR"/>
        </a:p>
      </dgm:t>
    </dgm:pt>
  </dgm:ptLst>
  <dgm:cxnLst>
    <dgm:cxn modelId="{92CC2B21-4986-4434-8C63-AA55B9E0022A}" type="presOf" srcId="{AFFA64C4-5BEE-461D-B1C0-E343F5F4D528}" destId="{8F9AA1C9-3807-480C-8C08-85EC63BF8C21}" srcOrd="0" destOrd="0" presId="urn:microsoft.com/office/officeart/2005/8/layout/default"/>
    <dgm:cxn modelId="{746B1FD7-9ABE-49D3-B2E1-844749DCA7E9}" type="presOf" srcId="{5EC9A591-37EB-4DA4-93D4-0A103F433464}" destId="{4035D214-34D0-4A6D-8CC5-BE14F041482A}" srcOrd="0" destOrd="0" presId="urn:microsoft.com/office/officeart/2005/8/layout/default"/>
    <dgm:cxn modelId="{6B8383EE-0FCF-4C37-BE2B-3BF3631B3AF1}" type="presOf" srcId="{4A0B9E1C-1A97-4F65-A956-4CD5AE20616F}" destId="{E7326DB2-0E99-44CD-B413-61F9D715F71E}" srcOrd="0" destOrd="0" presId="urn:microsoft.com/office/officeart/2005/8/layout/default"/>
    <dgm:cxn modelId="{68DE1247-69FD-4A71-9176-91EA76D9A43C}" srcId="{AFFA64C4-5BEE-461D-B1C0-E343F5F4D528}" destId="{DCD53144-75B9-4DB1-9B6D-C9DEEBA4577F}" srcOrd="2" destOrd="0" parTransId="{ABE89EA9-F8F7-475F-8981-FE490B76F40E}" sibTransId="{AA8939C2-A537-40BD-8C54-443913FF6B88}"/>
    <dgm:cxn modelId="{363A407E-22A1-4E1B-A523-261D7D6BA29A}" srcId="{AFFA64C4-5BEE-461D-B1C0-E343F5F4D528}" destId="{5EC9A591-37EB-4DA4-93D4-0A103F433464}" srcOrd="0" destOrd="0" parTransId="{EFE0B5BD-AF58-4E47-87AB-8DD7EE3B04BC}" sibTransId="{BF8CEAA2-6274-4D45-9CA5-9C2F358E38CD}"/>
    <dgm:cxn modelId="{FC1315B0-CA5A-4077-8D76-2D9E44C84B22}" type="presOf" srcId="{DCD53144-75B9-4DB1-9B6D-C9DEEBA4577F}" destId="{7D577D36-4FF9-4B38-8BAA-F36C8410D8DA}" srcOrd="0" destOrd="0" presId="urn:microsoft.com/office/officeart/2005/8/layout/default"/>
    <dgm:cxn modelId="{BCF79A8B-2FFA-4118-B674-D5E9C540523F}" srcId="{AFFA64C4-5BEE-461D-B1C0-E343F5F4D528}" destId="{4A0B9E1C-1A97-4F65-A956-4CD5AE20616F}" srcOrd="1" destOrd="0" parTransId="{6B94EDCB-849F-451E-973D-B0AFF45A2413}" sibTransId="{46E04678-60BA-44BF-BF61-96ADC7B271E9}"/>
    <dgm:cxn modelId="{62E5984D-139C-4489-A473-17CEDABB318F}" type="presParOf" srcId="{8F9AA1C9-3807-480C-8C08-85EC63BF8C21}" destId="{4035D214-34D0-4A6D-8CC5-BE14F041482A}" srcOrd="0" destOrd="0" presId="urn:microsoft.com/office/officeart/2005/8/layout/default"/>
    <dgm:cxn modelId="{AC65D9D4-2361-4649-9E43-AB9F1DF82D3C}" type="presParOf" srcId="{8F9AA1C9-3807-480C-8C08-85EC63BF8C21}" destId="{1DC0FF15-72A4-4401-BEAA-6092C3B3ABA1}" srcOrd="1" destOrd="0" presId="urn:microsoft.com/office/officeart/2005/8/layout/default"/>
    <dgm:cxn modelId="{5304F860-2DE1-43F1-983A-2F481E66B27C}" type="presParOf" srcId="{8F9AA1C9-3807-480C-8C08-85EC63BF8C21}" destId="{E7326DB2-0E99-44CD-B413-61F9D715F71E}" srcOrd="2" destOrd="0" presId="urn:microsoft.com/office/officeart/2005/8/layout/default"/>
    <dgm:cxn modelId="{E8B4F8D3-0027-4C4B-B3B9-9D4569792A64}" type="presParOf" srcId="{8F9AA1C9-3807-480C-8C08-85EC63BF8C21}" destId="{9A017C27-38A0-463F-9076-E7CE21291910}" srcOrd="3" destOrd="0" presId="urn:microsoft.com/office/officeart/2005/8/layout/default"/>
    <dgm:cxn modelId="{02F03E5F-2827-42FB-B1D0-56BD168A03F8}" type="presParOf" srcId="{8F9AA1C9-3807-480C-8C08-85EC63BF8C21}" destId="{7D577D36-4FF9-4B38-8BAA-F36C8410D8DA}"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9E89054-A858-4583-9E56-F7E848460257}"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fr-FR"/>
        </a:p>
      </dgm:t>
    </dgm:pt>
    <dgm:pt modelId="{95ECB585-A689-4CF9-947B-C78E42E1F0E3}">
      <dgm:prSet phldrT="[Texte]"/>
      <dgm:spPr>
        <a:solidFill>
          <a:schemeClr val="tx2">
            <a:lumMod val="40000"/>
            <a:lumOff val="60000"/>
          </a:schemeClr>
        </a:solidFill>
      </dgm:spPr>
      <dgm:t>
        <a:bodyPr/>
        <a:lstStyle/>
        <a:p>
          <a:endParaRPr lang="fr-FR" b="1" dirty="0" smtClean="0"/>
        </a:p>
        <a:p>
          <a:endParaRPr lang="fr-FR" b="1" dirty="0" smtClean="0"/>
        </a:p>
        <a:p>
          <a:r>
            <a:rPr lang="fr-FR" b="1" dirty="0" smtClean="0"/>
            <a:t>Compréhension </a:t>
          </a:r>
          <a:r>
            <a:rPr lang="fr-FR" b="1" dirty="0" smtClean="0"/>
            <a:t>de l’oral  10’</a:t>
          </a:r>
          <a:endParaRPr lang="fr-FR" dirty="0"/>
        </a:p>
      </dgm:t>
    </dgm:pt>
    <dgm:pt modelId="{4A3A2301-B28B-4726-B298-65676DDA35CF}" type="parTrans" cxnId="{962017C8-FF28-4CE7-83C6-25490318C4E4}">
      <dgm:prSet/>
      <dgm:spPr/>
      <dgm:t>
        <a:bodyPr/>
        <a:lstStyle/>
        <a:p>
          <a:endParaRPr lang="fr-FR"/>
        </a:p>
      </dgm:t>
    </dgm:pt>
    <dgm:pt modelId="{6E7B3F6C-2C85-40AC-BC9B-AC3A2665815B}" type="sibTrans" cxnId="{962017C8-FF28-4CE7-83C6-25490318C4E4}">
      <dgm:prSet/>
      <dgm:spPr/>
      <dgm:t>
        <a:bodyPr/>
        <a:lstStyle/>
        <a:p>
          <a:endParaRPr lang="fr-FR"/>
        </a:p>
      </dgm:t>
    </dgm:pt>
    <dgm:pt modelId="{CF53ADAC-3702-4B67-8B89-D7ACB1531942}">
      <dgm:prSet phldrT="[Texte]"/>
      <dgm:spPr>
        <a:solidFill>
          <a:schemeClr val="tx2">
            <a:lumMod val="40000"/>
            <a:lumOff val="60000"/>
          </a:schemeClr>
        </a:solidFill>
      </dgm:spPr>
      <dgm:t>
        <a:bodyPr/>
        <a:lstStyle/>
        <a:p>
          <a:endParaRPr lang="fr-FR" b="1" dirty="0" smtClean="0"/>
        </a:p>
        <a:p>
          <a:endParaRPr lang="fr-FR" b="1" dirty="0" smtClean="0"/>
        </a:p>
        <a:p>
          <a:r>
            <a:rPr lang="fr-FR" b="1" dirty="0" smtClean="0"/>
            <a:t>Compréhension </a:t>
          </a:r>
          <a:r>
            <a:rPr lang="fr-FR" b="1" dirty="0" smtClean="0"/>
            <a:t>de l’écrit  25’</a:t>
          </a:r>
          <a:endParaRPr lang="fr-FR" dirty="0"/>
        </a:p>
      </dgm:t>
    </dgm:pt>
    <dgm:pt modelId="{270C5EC7-60A1-4FC1-9631-FFA9B9F64E2B}" type="parTrans" cxnId="{12759CAF-22CF-4BD3-971E-F5D86A433A2A}">
      <dgm:prSet/>
      <dgm:spPr/>
      <dgm:t>
        <a:bodyPr/>
        <a:lstStyle/>
        <a:p>
          <a:endParaRPr lang="fr-FR"/>
        </a:p>
      </dgm:t>
    </dgm:pt>
    <dgm:pt modelId="{62562A70-BECE-4D76-8273-7AE3B00233C6}" type="sibTrans" cxnId="{12759CAF-22CF-4BD3-971E-F5D86A433A2A}">
      <dgm:prSet/>
      <dgm:spPr/>
      <dgm:t>
        <a:bodyPr/>
        <a:lstStyle/>
        <a:p>
          <a:endParaRPr lang="fr-FR"/>
        </a:p>
      </dgm:t>
    </dgm:pt>
    <dgm:pt modelId="{B0B470C4-B6DA-498F-829E-E75637B4B312}">
      <dgm:prSet/>
      <dgm:spPr>
        <a:solidFill>
          <a:schemeClr val="tx2">
            <a:lumMod val="40000"/>
            <a:lumOff val="60000"/>
          </a:schemeClr>
        </a:solidFill>
      </dgm:spPr>
      <dgm:t>
        <a:bodyPr/>
        <a:lstStyle/>
        <a:p>
          <a:endParaRPr lang="fr-FR" b="1" dirty="0" smtClean="0"/>
        </a:p>
        <a:p>
          <a:endParaRPr lang="fr-FR" b="1" dirty="0" smtClean="0"/>
        </a:p>
        <a:p>
          <a:r>
            <a:rPr lang="fr-FR" b="1" dirty="0" smtClean="0"/>
            <a:t>Expression </a:t>
          </a:r>
          <a:r>
            <a:rPr lang="fr-FR" b="1" dirty="0" smtClean="0"/>
            <a:t>écrite           25’</a:t>
          </a:r>
          <a:endParaRPr lang="fr-FR" dirty="0"/>
        </a:p>
      </dgm:t>
    </dgm:pt>
    <dgm:pt modelId="{F78ABACD-9C6E-41C5-B494-583C0F1B0F4F}" type="parTrans" cxnId="{80463184-E6F2-49FF-95F0-1989A08462CC}">
      <dgm:prSet/>
      <dgm:spPr/>
      <dgm:t>
        <a:bodyPr/>
        <a:lstStyle/>
        <a:p>
          <a:endParaRPr lang="fr-FR"/>
        </a:p>
      </dgm:t>
    </dgm:pt>
    <dgm:pt modelId="{5F34A2AA-9041-4C94-B98E-24C214D9322D}" type="sibTrans" cxnId="{80463184-E6F2-49FF-95F0-1989A08462CC}">
      <dgm:prSet/>
      <dgm:spPr/>
      <dgm:t>
        <a:bodyPr/>
        <a:lstStyle/>
        <a:p>
          <a:endParaRPr lang="fr-FR"/>
        </a:p>
      </dgm:t>
    </dgm:pt>
    <dgm:pt modelId="{D9A81DBF-49E4-4423-BA1E-FEEFF7BC9A22}" type="pres">
      <dgm:prSet presAssocID="{59E89054-A858-4583-9E56-F7E848460257}" presName="diagram" presStyleCnt="0">
        <dgm:presLayoutVars>
          <dgm:dir/>
          <dgm:resizeHandles val="exact"/>
        </dgm:presLayoutVars>
      </dgm:prSet>
      <dgm:spPr/>
      <dgm:t>
        <a:bodyPr/>
        <a:lstStyle/>
        <a:p>
          <a:endParaRPr lang="fr-FR"/>
        </a:p>
      </dgm:t>
    </dgm:pt>
    <dgm:pt modelId="{2407600E-1A15-4822-99B8-569C663254BB}" type="pres">
      <dgm:prSet presAssocID="{95ECB585-A689-4CF9-947B-C78E42E1F0E3}" presName="node" presStyleLbl="node1" presStyleIdx="0" presStyleCnt="3" custScaleX="316390" custScaleY="266031" custLinFactNeighborX="3169" custLinFactNeighborY="909">
        <dgm:presLayoutVars>
          <dgm:bulletEnabled val="1"/>
        </dgm:presLayoutVars>
      </dgm:prSet>
      <dgm:spPr/>
      <dgm:t>
        <a:bodyPr/>
        <a:lstStyle/>
        <a:p>
          <a:endParaRPr lang="fr-FR"/>
        </a:p>
      </dgm:t>
    </dgm:pt>
    <dgm:pt modelId="{DD1408DA-ADC6-406F-8C0A-C267F3CB4C45}" type="pres">
      <dgm:prSet presAssocID="{6E7B3F6C-2C85-40AC-BC9B-AC3A2665815B}" presName="sibTrans" presStyleCnt="0"/>
      <dgm:spPr/>
    </dgm:pt>
    <dgm:pt modelId="{289F3E7A-54F5-4E52-A163-938E5D9AF36A}" type="pres">
      <dgm:prSet presAssocID="{CF53ADAC-3702-4B67-8B89-D7ACB1531942}" presName="node" presStyleLbl="node1" presStyleIdx="1" presStyleCnt="3" custScaleX="349759" custScaleY="262375" custLinFactNeighborX="-5827" custLinFactNeighborY="-457">
        <dgm:presLayoutVars>
          <dgm:bulletEnabled val="1"/>
        </dgm:presLayoutVars>
      </dgm:prSet>
      <dgm:spPr/>
      <dgm:t>
        <a:bodyPr/>
        <a:lstStyle/>
        <a:p>
          <a:endParaRPr lang="fr-FR"/>
        </a:p>
      </dgm:t>
    </dgm:pt>
    <dgm:pt modelId="{80EE382D-A074-4E24-9409-ACADA09E4A1E}" type="pres">
      <dgm:prSet presAssocID="{62562A70-BECE-4D76-8273-7AE3B00233C6}" presName="sibTrans" presStyleCnt="0"/>
      <dgm:spPr/>
    </dgm:pt>
    <dgm:pt modelId="{7B6F031F-8CD7-4DE3-9CD3-3395A837C2FB}" type="pres">
      <dgm:prSet presAssocID="{B0B470C4-B6DA-498F-829E-E75637B4B312}" presName="node" presStyleLbl="node1" presStyleIdx="2" presStyleCnt="3" custScaleX="318190" custScaleY="262375" custLinFactNeighborX="-16762" custLinFactNeighborY="153">
        <dgm:presLayoutVars>
          <dgm:bulletEnabled val="1"/>
        </dgm:presLayoutVars>
      </dgm:prSet>
      <dgm:spPr/>
      <dgm:t>
        <a:bodyPr/>
        <a:lstStyle/>
        <a:p>
          <a:endParaRPr lang="fr-FR"/>
        </a:p>
      </dgm:t>
    </dgm:pt>
  </dgm:ptLst>
  <dgm:cxnLst>
    <dgm:cxn modelId="{33731A5E-06D4-4AD2-8EC8-EDBC6C2DF8CB}" type="presOf" srcId="{B0B470C4-B6DA-498F-829E-E75637B4B312}" destId="{7B6F031F-8CD7-4DE3-9CD3-3395A837C2FB}" srcOrd="0" destOrd="0" presId="urn:microsoft.com/office/officeart/2005/8/layout/default"/>
    <dgm:cxn modelId="{0ED69C00-049D-4BB8-946A-2F78DC2E83E4}" type="presOf" srcId="{CF53ADAC-3702-4B67-8B89-D7ACB1531942}" destId="{289F3E7A-54F5-4E52-A163-938E5D9AF36A}" srcOrd="0" destOrd="0" presId="urn:microsoft.com/office/officeart/2005/8/layout/default"/>
    <dgm:cxn modelId="{1622578F-3590-436F-ACFD-6BC0CEAAC27A}" type="presOf" srcId="{95ECB585-A689-4CF9-947B-C78E42E1F0E3}" destId="{2407600E-1A15-4822-99B8-569C663254BB}" srcOrd="0" destOrd="0" presId="urn:microsoft.com/office/officeart/2005/8/layout/default"/>
    <dgm:cxn modelId="{12759CAF-22CF-4BD3-971E-F5D86A433A2A}" srcId="{59E89054-A858-4583-9E56-F7E848460257}" destId="{CF53ADAC-3702-4B67-8B89-D7ACB1531942}" srcOrd="1" destOrd="0" parTransId="{270C5EC7-60A1-4FC1-9631-FFA9B9F64E2B}" sibTransId="{62562A70-BECE-4D76-8273-7AE3B00233C6}"/>
    <dgm:cxn modelId="{E6376F85-AFB3-4D79-9C37-950832FDFE8D}" type="presOf" srcId="{59E89054-A858-4583-9E56-F7E848460257}" destId="{D9A81DBF-49E4-4423-BA1E-FEEFF7BC9A22}" srcOrd="0" destOrd="0" presId="urn:microsoft.com/office/officeart/2005/8/layout/default"/>
    <dgm:cxn modelId="{80463184-E6F2-49FF-95F0-1989A08462CC}" srcId="{59E89054-A858-4583-9E56-F7E848460257}" destId="{B0B470C4-B6DA-498F-829E-E75637B4B312}" srcOrd="2" destOrd="0" parTransId="{F78ABACD-9C6E-41C5-B494-583C0F1B0F4F}" sibTransId="{5F34A2AA-9041-4C94-B98E-24C214D9322D}"/>
    <dgm:cxn modelId="{962017C8-FF28-4CE7-83C6-25490318C4E4}" srcId="{59E89054-A858-4583-9E56-F7E848460257}" destId="{95ECB585-A689-4CF9-947B-C78E42E1F0E3}" srcOrd="0" destOrd="0" parTransId="{4A3A2301-B28B-4726-B298-65676DDA35CF}" sibTransId="{6E7B3F6C-2C85-40AC-BC9B-AC3A2665815B}"/>
    <dgm:cxn modelId="{4982A8AA-F4D3-4321-A0B8-7CC8D6FC267A}" type="presParOf" srcId="{D9A81DBF-49E4-4423-BA1E-FEEFF7BC9A22}" destId="{2407600E-1A15-4822-99B8-569C663254BB}" srcOrd="0" destOrd="0" presId="urn:microsoft.com/office/officeart/2005/8/layout/default"/>
    <dgm:cxn modelId="{A79FB4F6-0C06-4599-A759-1572218846DF}" type="presParOf" srcId="{D9A81DBF-49E4-4423-BA1E-FEEFF7BC9A22}" destId="{DD1408DA-ADC6-406F-8C0A-C267F3CB4C45}" srcOrd="1" destOrd="0" presId="urn:microsoft.com/office/officeart/2005/8/layout/default"/>
    <dgm:cxn modelId="{859716DA-1352-49AB-91E7-FA3FEDAA4B45}" type="presParOf" srcId="{D9A81DBF-49E4-4423-BA1E-FEEFF7BC9A22}" destId="{289F3E7A-54F5-4E52-A163-938E5D9AF36A}" srcOrd="2" destOrd="0" presId="urn:microsoft.com/office/officeart/2005/8/layout/default"/>
    <dgm:cxn modelId="{2B9E3A65-03D8-416B-B941-382BF5F6E61A}" type="presParOf" srcId="{D9A81DBF-49E4-4423-BA1E-FEEFF7BC9A22}" destId="{80EE382D-A074-4E24-9409-ACADA09E4A1E}" srcOrd="3" destOrd="0" presId="urn:microsoft.com/office/officeart/2005/8/layout/default"/>
    <dgm:cxn modelId="{D031375E-0AEB-4A32-B68A-72774A37D21B}" type="presParOf" srcId="{D9A81DBF-49E4-4423-BA1E-FEEFF7BC9A22}" destId="{7B6F031F-8CD7-4DE3-9CD3-3395A837C2FB}"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70DDA8B-4727-43D8-BBCB-C62E413440FF}"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fr-FR"/>
        </a:p>
      </dgm:t>
    </dgm:pt>
    <dgm:pt modelId="{8F516E51-A2F9-441A-8EF2-0A09F0DA6131}">
      <dgm:prSet/>
      <dgm:spPr>
        <a:solidFill>
          <a:schemeClr val="tx2">
            <a:lumMod val="40000"/>
            <a:lumOff val="60000"/>
          </a:schemeClr>
        </a:solidFill>
      </dgm:spPr>
      <dgm:t>
        <a:bodyPr/>
        <a:lstStyle/>
        <a:p>
          <a:endParaRPr lang="fr-FR" b="1" dirty="0" smtClean="0"/>
        </a:p>
        <a:p>
          <a:endParaRPr lang="fr-FR" b="1" dirty="0" smtClean="0"/>
        </a:p>
        <a:p>
          <a:r>
            <a:rPr lang="fr-FR" b="1" dirty="0" smtClean="0"/>
            <a:t>Expression </a:t>
          </a:r>
          <a:r>
            <a:rPr lang="fr-FR" b="1" dirty="0" smtClean="0"/>
            <a:t>orale en continu </a:t>
          </a:r>
          <a:r>
            <a:rPr lang="fr-FR" b="1" dirty="0" smtClean="0"/>
            <a:t>(3</a:t>
          </a:r>
          <a:r>
            <a:rPr lang="fr-FR" b="1" dirty="0" smtClean="0"/>
            <a:t>’)</a:t>
          </a:r>
        </a:p>
      </dgm:t>
    </dgm:pt>
    <dgm:pt modelId="{DE4947C6-994A-4B92-BCB4-68B26230CF9C}" type="parTrans" cxnId="{4DB2FF65-70E6-457E-AF1E-A6003F8540EC}">
      <dgm:prSet/>
      <dgm:spPr/>
      <dgm:t>
        <a:bodyPr/>
        <a:lstStyle/>
        <a:p>
          <a:endParaRPr lang="fr-FR"/>
        </a:p>
      </dgm:t>
    </dgm:pt>
    <dgm:pt modelId="{4C592582-04A8-4979-9468-E515227922B6}" type="sibTrans" cxnId="{4DB2FF65-70E6-457E-AF1E-A6003F8540EC}">
      <dgm:prSet/>
      <dgm:spPr/>
      <dgm:t>
        <a:bodyPr/>
        <a:lstStyle/>
        <a:p>
          <a:endParaRPr lang="fr-FR"/>
        </a:p>
      </dgm:t>
    </dgm:pt>
    <dgm:pt modelId="{3B2BEF97-36CD-4B33-A64F-41B347F3E4C3}">
      <dgm:prSet/>
      <dgm:spPr>
        <a:solidFill>
          <a:schemeClr val="tx2">
            <a:lumMod val="40000"/>
            <a:lumOff val="60000"/>
          </a:schemeClr>
        </a:solidFill>
      </dgm:spPr>
      <dgm:t>
        <a:bodyPr/>
        <a:lstStyle/>
        <a:p>
          <a:endParaRPr lang="fr-FR" b="1" dirty="0" smtClean="0"/>
        </a:p>
        <a:p>
          <a:endParaRPr lang="fr-FR" b="1" dirty="0" smtClean="0"/>
        </a:p>
        <a:p>
          <a:r>
            <a:rPr lang="fr-FR" b="1" dirty="0" smtClean="0"/>
            <a:t>Expression </a:t>
          </a:r>
          <a:r>
            <a:rPr lang="fr-FR" b="1" dirty="0" smtClean="0"/>
            <a:t>orale en </a:t>
          </a:r>
          <a:r>
            <a:rPr lang="fr-FR" b="1" dirty="0" smtClean="0"/>
            <a:t>interaction</a:t>
          </a:r>
        </a:p>
        <a:p>
          <a:r>
            <a:rPr lang="fr-FR" b="1" dirty="0" smtClean="0"/>
            <a:t> (3</a:t>
          </a:r>
          <a:r>
            <a:rPr lang="fr-FR" b="1" dirty="0" smtClean="0"/>
            <a:t>’).</a:t>
          </a:r>
        </a:p>
      </dgm:t>
    </dgm:pt>
    <dgm:pt modelId="{02454D59-6004-4703-B97E-B740188D559A}" type="parTrans" cxnId="{15552141-54BD-44B6-A581-B95E7CE5B061}">
      <dgm:prSet/>
      <dgm:spPr/>
      <dgm:t>
        <a:bodyPr/>
        <a:lstStyle/>
        <a:p>
          <a:endParaRPr lang="fr-FR"/>
        </a:p>
      </dgm:t>
    </dgm:pt>
    <dgm:pt modelId="{50B908D6-1BAD-4448-891B-85634E2B57AA}" type="sibTrans" cxnId="{15552141-54BD-44B6-A581-B95E7CE5B061}">
      <dgm:prSet/>
      <dgm:spPr/>
      <dgm:t>
        <a:bodyPr/>
        <a:lstStyle/>
        <a:p>
          <a:endParaRPr lang="fr-FR"/>
        </a:p>
      </dgm:t>
    </dgm:pt>
    <dgm:pt modelId="{DB0B5532-E2C6-46D1-AA6E-59C91CBD23DE}" type="pres">
      <dgm:prSet presAssocID="{370DDA8B-4727-43D8-BBCB-C62E413440FF}" presName="diagram" presStyleCnt="0">
        <dgm:presLayoutVars>
          <dgm:dir/>
          <dgm:resizeHandles val="exact"/>
        </dgm:presLayoutVars>
      </dgm:prSet>
      <dgm:spPr/>
      <dgm:t>
        <a:bodyPr/>
        <a:lstStyle/>
        <a:p>
          <a:endParaRPr lang="fr-FR"/>
        </a:p>
      </dgm:t>
    </dgm:pt>
    <dgm:pt modelId="{F000CD97-EE2B-49AD-8E8C-B2B271D24BB2}" type="pres">
      <dgm:prSet presAssocID="{8F516E51-A2F9-441A-8EF2-0A09F0DA6131}" presName="node" presStyleLbl="node1" presStyleIdx="0" presStyleCnt="2" custScaleX="381477" custScaleY="197710" custLinFactNeighborX="-9353" custLinFactNeighborY="42952">
        <dgm:presLayoutVars>
          <dgm:bulletEnabled val="1"/>
        </dgm:presLayoutVars>
      </dgm:prSet>
      <dgm:spPr/>
      <dgm:t>
        <a:bodyPr/>
        <a:lstStyle/>
        <a:p>
          <a:endParaRPr lang="fr-FR"/>
        </a:p>
      </dgm:t>
    </dgm:pt>
    <dgm:pt modelId="{803A542E-9CBA-43B2-AC32-DF520F8ADC5C}" type="pres">
      <dgm:prSet presAssocID="{4C592582-04A8-4979-9468-E515227922B6}" presName="sibTrans" presStyleCnt="0"/>
      <dgm:spPr/>
    </dgm:pt>
    <dgm:pt modelId="{DAD487D3-777C-43DF-BABD-D0624A540D7F}" type="pres">
      <dgm:prSet presAssocID="{3B2BEF97-36CD-4B33-A64F-41B347F3E4C3}" presName="node" presStyleLbl="node1" presStyleIdx="1" presStyleCnt="2" custScaleX="354280" custScaleY="193231" custLinFactNeighborX="-7760" custLinFactNeighborY="41847">
        <dgm:presLayoutVars>
          <dgm:bulletEnabled val="1"/>
        </dgm:presLayoutVars>
      </dgm:prSet>
      <dgm:spPr/>
      <dgm:t>
        <a:bodyPr/>
        <a:lstStyle/>
        <a:p>
          <a:endParaRPr lang="fr-FR"/>
        </a:p>
      </dgm:t>
    </dgm:pt>
  </dgm:ptLst>
  <dgm:cxnLst>
    <dgm:cxn modelId="{4DB2FF65-70E6-457E-AF1E-A6003F8540EC}" srcId="{370DDA8B-4727-43D8-BBCB-C62E413440FF}" destId="{8F516E51-A2F9-441A-8EF2-0A09F0DA6131}" srcOrd="0" destOrd="0" parTransId="{DE4947C6-994A-4B92-BCB4-68B26230CF9C}" sibTransId="{4C592582-04A8-4979-9468-E515227922B6}"/>
    <dgm:cxn modelId="{4BE5E849-1BB6-49CD-B197-EE29F12AF3D8}" type="presOf" srcId="{8F516E51-A2F9-441A-8EF2-0A09F0DA6131}" destId="{F000CD97-EE2B-49AD-8E8C-B2B271D24BB2}" srcOrd="0" destOrd="0" presId="urn:microsoft.com/office/officeart/2005/8/layout/default"/>
    <dgm:cxn modelId="{15552141-54BD-44B6-A581-B95E7CE5B061}" srcId="{370DDA8B-4727-43D8-BBCB-C62E413440FF}" destId="{3B2BEF97-36CD-4B33-A64F-41B347F3E4C3}" srcOrd="1" destOrd="0" parTransId="{02454D59-6004-4703-B97E-B740188D559A}" sibTransId="{50B908D6-1BAD-4448-891B-85634E2B57AA}"/>
    <dgm:cxn modelId="{8F65E3D5-D8CE-48C5-8905-E80BB7E815C0}" type="presOf" srcId="{370DDA8B-4727-43D8-BBCB-C62E413440FF}" destId="{DB0B5532-E2C6-46D1-AA6E-59C91CBD23DE}" srcOrd="0" destOrd="0" presId="urn:microsoft.com/office/officeart/2005/8/layout/default"/>
    <dgm:cxn modelId="{FE7AC0A6-6058-42EE-82FE-A04E5598FFF8}" type="presOf" srcId="{3B2BEF97-36CD-4B33-A64F-41B347F3E4C3}" destId="{DAD487D3-777C-43DF-BABD-D0624A540D7F}" srcOrd="0" destOrd="0" presId="urn:microsoft.com/office/officeart/2005/8/layout/default"/>
    <dgm:cxn modelId="{9BC6DAD2-C306-412C-A007-D28B31FD2156}" type="presParOf" srcId="{DB0B5532-E2C6-46D1-AA6E-59C91CBD23DE}" destId="{F000CD97-EE2B-49AD-8E8C-B2B271D24BB2}" srcOrd="0" destOrd="0" presId="urn:microsoft.com/office/officeart/2005/8/layout/default"/>
    <dgm:cxn modelId="{7F8E14AF-77E0-4951-8DAA-D1C3273719C2}" type="presParOf" srcId="{DB0B5532-E2C6-46D1-AA6E-59C91CBD23DE}" destId="{803A542E-9CBA-43B2-AC32-DF520F8ADC5C}" srcOrd="1" destOrd="0" presId="urn:microsoft.com/office/officeart/2005/8/layout/default"/>
    <dgm:cxn modelId="{48147854-5BCB-416E-923F-D4CB87FB58CB}" type="presParOf" srcId="{DB0B5532-E2C6-46D1-AA6E-59C91CBD23DE}" destId="{DAD487D3-777C-43DF-BABD-D0624A540D7F}" srcOrd="2" destOrd="0" presId="urn:microsoft.com/office/officeart/2005/8/layout/defaul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408ED67-DAF6-4F4D-80D8-31174CE30773}"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fr-FR"/>
        </a:p>
      </dgm:t>
    </dgm:pt>
    <dgm:pt modelId="{80AF0EC2-2EDC-4CE6-97C9-2DE48D428B0B}">
      <dgm:prSet/>
      <dgm:spPr>
        <a:solidFill>
          <a:schemeClr val="accent5">
            <a:lumMod val="40000"/>
            <a:lumOff val="60000"/>
          </a:schemeClr>
        </a:solidFill>
      </dgm:spPr>
      <dgm:t>
        <a:bodyPr/>
        <a:lstStyle/>
        <a:p>
          <a:endParaRPr lang="fr-FR" b="1" dirty="0" smtClean="0"/>
        </a:p>
        <a:p>
          <a:endParaRPr lang="fr-FR" b="1" dirty="0" smtClean="0"/>
        </a:p>
        <a:p>
          <a:r>
            <a:rPr lang="fr-FR" b="1" dirty="0" smtClean="0"/>
            <a:t>Expression </a:t>
          </a:r>
          <a:r>
            <a:rPr lang="fr-FR" b="1" dirty="0" smtClean="0"/>
            <a:t>orale en </a:t>
          </a:r>
          <a:r>
            <a:rPr lang="fr-FR" b="1" dirty="0" smtClean="0"/>
            <a:t>continu</a:t>
          </a:r>
        </a:p>
        <a:p>
          <a:r>
            <a:rPr lang="fr-FR" b="1" dirty="0" smtClean="0"/>
            <a:t> (3</a:t>
          </a:r>
          <a:r>
            <a:rPr lang="fr-FR" b="1" dirty="0" smtClean="0"/>
            <a:t>’)</a:t>
          </a:r>
          <a:endParaRPr lang="fr-FR" b="1" dirty="0"/>
        </a:p>
      </dgm:t>
    </dgm:pt>
    <dgm:pt modelId="{BF05A7A2-1D53-429C-81E9-30CCDD1CAA8B}" type="parTrans" cxnId="{9E72FD9D-67D7-418D-9CE1-DF14DFCD8F07}">
      <dgm:prSet/>
      <dgm:spPr/>
      <dgm:t>
        <a:bodyPr/>
        <a:lstStyle/>
        <a:p>
          <a:endParaRPr lang="fr-FR"/>
        </a:p>
      </dgm:t>
    </dgm:pt>
    <dgm:pt modelId="{9C9EDE41-A591-4B93-86FC-01F87A5EB322}" type="sibTrans" cxnId="{9E72FD9D-67D7-418D-9CE1-DF14DFCD8F07}">
      <dgm:prSet/>
      <dgm:spPr/>
      <dgm:t>
        <a:bodyPr/>
        <a:lstStyle/>
        <a:p>
          <a:endParaRPr lang="fr-FR"/>
        </a:p>
      </dgm:t>
    </dgm:pt>
    <dgm:pt modelId="{A7ACA9B2-BB71-4204-9953-E80A90D09FE6}">
      <dgm:prSet/>
      <dgm:spPr>
        <a:solidFill>
          <a:schemeClr val="accent5">
            <a:lumMod val="40000"/>
            <a:lumOff val="60000"/>
          </a:schemeClr>
        </a:solidFill>
      </dgm:spPr>
      <dgm:t>
        <a:bodyPr/>
        <a:lstStyle/>
        <a:p>
          <a:endParaRPr lang="fr-FR" b="1" dirty="0" smtClean="0"/>
        </a:p>
        <a:p>
          <a:endParaRPr lang="fr-FR" b="1" dirty="0" smtClean="0"/>
        </a:p>
        <a:p>
          <a:r>
            <a:rPr lang="fr-FR" b="1" dirty="0" smtClean="0"/>
            <a:t>Expression </a:t>
          </a:r>
          <a:r>
            <a:rPr lang="fr-FR" b="1" dirty="0" smtClean="0"/>
            <a:t>orale en interaction (3’).</a:t>
          </a:r>
          <a:endParaRPr lang="fr-FR" b="1" dirty="0"/>
        </a:p>
      </dgm:t>
    </dgm:pt>
    <dgm:pt modelId="{1D149EF4-C3AE-45B6-8D42-1CF5420EC37F}" type="parTrans" cxnId="{45F1A1B8-5BB7-461D-83B0-24A91C9F3A53}">
      <dgm:prSet/>
      <dgm:spPr/>
      <dgm:t>
        <a:bodyPr/>
        <a:lstStyle/>
        <a:p>
          <a:endParaRPr lang="fr-FR"/>
        </a:p>
      </dgm:t>
    </dgm:pt>
    <dgm:pt modelId="{D95EFB08-5A24-4B41-812C-0F19B65D0796}" type="sibTrans" cxnId="{45F1A1B8-5BB7-461D-83B0-24A91C9F3A53}">
      <dgm:prSet/>
      <dgm:spPr/>
      <dgm:t>
        <a:bodyPr/>
        <a:lstStyle/>
        <a:p>
          <a:endParaRPr lang="fr-FR"/>
        </a:p>
      </dgm:t>
    </dgm:pt>
    <dgm:pt modelId="{98191B84-64D3-442A-BA69-6916AB22C03E}" type="pres">
      <dgm:prSet presAssocID="{E408ED67-DAF6-4F4D-80D8-31174CE30773}" presName="diagram" presStyleCnt="0">
        <dgm:presLayoutVars>
          <dgm:dir/>
          <dgm:resizeHandles val="exact"/>
        </dgm:presLayoutVars>
      </dgm:prSet>
      <dgm:spPr/>
      <dgm:t>
        <a:bodyPr/>
        <a:lstStyle/>
        <a:p>
          <a:endParaRPr lang="fr-FR"/>
        </a:p>
      </dgm:t>
    </dgm:pt>
    <dgm:pt modelId="{C34E56E0-0A21-4BBB-A5B5-71467671EBA0}" type="pres">
      <dgm:prSet presAssocID="{80AF0EC2-2EDC-4CE6-97C9-2DE48D428B0B}" presName="node" presStyleLbl="node1" presStyleIdx="0" presStyleCnt="2" custScaleX="178824" custScaleY="115007" custLinFactNeighborX="458" custLinFactNeighborY="-1485">
        <dgm:presLayoutVars>
          <dgm:bulletEnabled val="1"/>
        </dgm:presLayoutVars>
      </dgm:prSet>
      <dgm:spPr/>
      <dgm:t>
        <a:bodyPr/>
        <a:lstStyle/>
        <a:p>
          <a:endParaRPr lang="fr-FR"/>
        </a:p>
      </dgm:t>
    </dgm:pt>
    <dgm:pt modelId="{5FCEB1B7-BF6C-4F9F-81B8-AED874A418DA}" type="pres">
      <dgm:prSet presAssocID="{9C9EDE41-A591-4B93-86FC-01F87A5EB322}" presName="sibTrans" presStyleCnt="0"/>
      <dgm:spPr/>
    </dgm:pt>
    <dgm:pt modelId="{1D555B89-A1D0-4C42-800E-D98470D0BA9B}" type="pres">
      <dgm:prSet presAssocID="{A7ACA9B2-BB71-4204-9953-E80A90D09FE6}" presName="node" presStyleLbl="node1" presStyleIdx="1" presStyleCnt="2" custScaleX="180512" custScaleY="114276" custLinFactNeighborX="44298" custLinFactNeighborY="-1485">
        <dgm:presLayoutVars>
          <dgm:bulletEnabled val="1"/>
        </dgm:presLayoutVars>
      </dgm:prSet>
      <dgm:spPr/>
      <dgm:t>
        <a:bodyPr/>
        <a:lstStyle/>
        <a:p>
          <a:endParaRPr lang="fr-FR"/>
        </a:p>
      </dgm:t>
    </dgm:pt>
  </dgm:ptLst>
  <dgm:cxnLst>
    <dgm:cxn modelId="{EB574DB3-8D48-4564-8E57-9B112313AC5E}" type="presOf" srcId="{A7ACA9B2-BB71-4204-9953-E80A90D09FE6}" destId="{1D555B89-A1D0-4C42-800E-D98470D0BA9B}" srcOrd="0" destOrd="0" presId="urn:microsoft.com/office/officeart/2005/8/layout/default"/>
    <dgm:cxn modelId="{45F1A1B8-5BB7-461D-83B0-24A91C9F3A53}" srcId="{E408ED67-DAF6-4F4D-80D8-31174CE30773}" destId="{A7ACA9B2-BB71-4204-9953-E80A90D09FE6}" srcOrd="1" destOrd="0" parTransId="{1D149EF4-C3AE-45B6-8D42-1CF5420EC37F}" sibTransId="{D95EFB08-5A24-4B41-812C-0F19B65D0796}"/>
    <dgm:cxn modelId="{9E72FD9D-67D7-418D-9CE1-DF14DFCD8F07}" srcId="{E408ED67-DAF6-4F4D-80D8-31174CE30773}" destId="{80AF0EC2-2EDC-4CE6-97C9-2DE48D428B0B}" srcOrd="0" destOrd="0" parTransId="{BF05A7A2-1D53-429C-81E9-30CCDD1CAA8B}" sibTransId="{9C9EDE41-A591-4B93-86FC-01F87A5EB322}"/>
    <dgm:cxn modelId="{5C3CE38E-1727-40E9-8B74-0CF2829BE40A}" type="presOf" srcId="{80AF0EC2-2EDC-4CE6-97C9-2DE48D428B0B}" destId="{C34E56E0-0A21-4BBB-A5B5-71467671EBA0}" srcOrd="0" destOrd="0" presId="urn:microsoft.com/office/officeart/2005/8/layout/default"/>
    <dgm:cxn modelId="{B3925F48-559D-4CAE-8C7C-DCBBEDF66A90}" type="presOf" srcId="{E408ED67-DAF6-4F4D-80D8-31174CE30773}" destId="{98191B84-64D3-442A-BA69-6916AB22C03E}" srcOrd="0" destOrd="0" presId="urn:microsoft.com/office/officeart/2005/8/layout/default"/>
    <dgm:cxn modelId="{C499CC41-2C27-4626-8BB1-3686AE2DB03E}" type="presParOf" srcId="{98191B84-64D3-442A-BA69-6916AB22C03E}" destId="{C34E56E0-0A21-4BBB-A5B5-71467671EBA0}" srcOrd="0" destOrd="0" presId="urn:microsoft.com/office/officeart/2005/8/layout/default"/>
    <dgm:cxn modelId="{1B30B2C2-0D94-4363-9D97-6F87A841E3AB}" type="presParOf" srcId="{98191B84-64D3-442A-BA69-6916AB22C03E}" destId="{5FCEB1B7-BF6C-4F9F-81B8-AED874A418DA}" srcOrd="1" destOrd="0" presId="urn:microsoft.com/office/officeart/2005/8/layout/default"/>
    <dgm:cxn modelId="{FB0DAD78-53B7-405D-8DF2-0D489865581B}" type="presParOf" srcId="{98191B84-64D3-442A-BA69-6916AB22C03E}" destId="{1D555B89-A1D0-4C42-800E-D98470D0BA9B}"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0F861D8-B4D5-496F-B608-01C9E1308E1E}"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fr-FR"/>
        </a:p>
      </dgm:t>
    </dgm:pt>
    <dgm:pt modelId="{4E098F22-9117-4063-8D19-85FEA3EB0F3A}">
      <dgm:prSet/>
      <dgm:spPr>
        <a:solidFill>
          <a:schemeClr val="accent1">
            <a:lumMod val="75000"/>
            <a:lumOff val="25000"/>
          </a:schemeClr>
        </a:solidFill>
      </dgm:spPr>
      <dgm:t>
        <a:bodyPr/>
        <a:lstStyle/>
        <a:p>
          <a:r>
            <a:rPr lang="fr-FR" dirty="0" smtClean="0"/>
            <a:t>Partie 1 : Expression orale en continu   3 min. maximum.</a:t>
          </a:r>
          <a:endParaRPr lang="fr-FR" dirty="0"/>
        </a:p>
      </dgm:t>
    </dgm:pt>
    <dgm:pt modelId="{7799ADAB-D46F-471D-A44D-8A970683D560}" type="parTrans" cxnId="{4E34B6E5-4A4C-4E01-86BB-35445D8A96EE}">
      <dgm:prSet/>
      <dgm:spPr/>
      <dgm:t>
        <a:bodyPr/>
        <a:lstStyle/>
        <a:p>
          <a:endParaRPr lang="fr-FR"/>
        </a:p>
      </dgm:t>
    </dgm:pt>
    <dgm:pt modelId="{7496C570-ACFB-4927-A449-FBA6938B40C8}" type="sibTrans" cxnId="{4E34B6E5-4A4C-4E01-86BB-35445D8A96EE}">
      <dgm:prSet/>
      <dgm:spPr/>
      <dgm:t>
        <a:bodyPr/>
        <a:lstStyle/>
        <a:p>
          <a:endParaRPr lang="fr-FR"/>
        </a:p>
      </dgm:t>
    </dgm:pt>
    <dgm:pt modelId="{AE8DA081-0685-482E-B7FB-B8B2E005FFF4}">
      <dgm:prSet/>
      <dgm:spPr>
        <a:solidFill>
          <a:schemeClr val="accent1">
            <a:lumMod val="75000"/>
            <a:lumOff val="25000"/>
          </a:schemeClr>
        </a:solidFill>
      </dgm:spPr>
      <dgm:t>
        <a:bodyPr/>
        <a:lstStyle/>
        <a:p>
          <a:r>
            <a:rPr lang="fr-FR" dirty="0" smtClean="0"/>
            <a:t>Partie 2 : Expression orale en interaction 3 min. maximum</a:t>
          </a:r>
          <a:endParaRPr lang="fr-FR" dirty="0"/>
        </a:p>
      </dgm:t>
    </dgm:pt>
    <dgm:pt modelId="{B9F17969-4442-4B91-801F-5EB35BD324DF}" type="parTrans" cxnId="{E9576279-3759-45DA-B56D-7201AF1C3C3D}">
      <dgm:prSet/>
      <dgm:spPr/>
      <dgm:t>
        <a:bodyPr/>
        <a:lstStyle/>
        <a:p>
          <a:endParaRPr lang="fr-FR"/>
        </a:p>
      </dgm:t>
    </dgm:pt>
    <dgm:pt modelId="{05ECF0E1-50FF-4283-B63B-B5150A5DCEF8}" type="sibTrans" cxnId="{E9576279-3759-45DA-B56D-7201AF1C3C3D}">
      <dgm:prSet/>
      <dgm:spPr/>
      <dgm:t>
        <a:bodyPr/>
        <a:lstStyle/>
        <a:p>
          <a:endParaRPr lang="fr-FR"/>
        </a:p>
      </dgm:t>
    </dgm:pt>
    <dgm:pt modelId="{EFCB3449-A97A-429F-B485-8564E6AF0C73}">
      <dgm:prSet/>
      <dgm:spPr>
        <a:solidFill>
          <a:schemeClr val="accent1">
            <a:lumMod val="75000"/>
            <a:lumOff val="25000"/>
          </a:schemeClr>
        </a:solidFill>
      </dgm:spPr>
      <dgm:t>
        <a:bodyPr/>
        <a:lstStyle/>
        <a:p>
          <a:r>
            <a:rPr lang="fr-FR" dirty="0" smtClean="0"/>
            <a:t>Partie 3 : Compréhension de l’écrit  6 min. maximum</a:t>
          </a:r>
          <a:endParaRPr lang="fr-FR" dirty="0"/>
        </a:p>
      </dgm:t>
    </dgm:pt>
    <dgm:pt modelId="{7D77EC85-D0C4-471C-939D-7A88109C7A05}" type="parTrans" cxnId="{FDE2F9C1-C26C-49B9-8FD5-80BB1D3F4AF5}">
      <dgm:prSet/>
      <dgm:spPr/>
      <dgm:t>
        <a:bodyPr/>
        <a:lstStyle/>
        <a:p>
          <a:endParaRPr lang="fr-FR"/>
        </a:p>
      </dgm:t>
    </dgm:pt>
    <dgm:pt modelId="{238D2190-CE95-4258-B14E-C0E86E1CDD4A}" type="sibTrans" cxnId="{FDE2F9C1-C26C-49B9-8FD5-80BB1D3F4AF5}">
      <dgm:prSet/>
      <dgm:spPr/>
      <dgm:t>
        <a:bodyPr/>
        <a:lstStyle/>
        <a:p>
          <a:endParaRPr lang="fr-FR"/>
        </a:p>
      </dgm:t>
    </dgm:pt>
    <dgm:pt modelId="{728F8815-BCCA-45A7-BBD4-9AA8A34E8168}" type="pres">
      <dgm:prSet presAssocID="{C0F861D8-B4D5-496F-B608-01C9E1308E1E}" presName="diagram" presStyleCnt="0">
        <dgm:presLayoutVars>
          <dgm:dir/>
          <dgm:resizeHandles val="exact"/>
        </dgm:presLayoutVars>
      </dgm:prSet>
      <dgm:spPr/>
      <dgm:t>
        <a:bodyPr/>
        <a:lstStyle/>
        <a:p>
          <a:endParaRPr lang="fr-FR"/>
        </a:p>
      </dgm:t>
    </dgm:pt>
    <dgm:pt modelId="{8B7A3520-8789-47C3-8061-B700ECEE4F5A}" type="pres">
      <dgm:prSet presAssocID="{4E098F22-9117-4063-8D19-85FEA3EB0F3A}" presName="node" presStyleLbl="node1" presStyleIdx="0" presStyleCnt="3">
        <dgm:presLayoutVars>
          <dgm:bulletEnabled val="1"/>
        </dgm:presLayoutVars>
      </dgm:prSet>
      <dgm:spPr/>
      <dgm:t>
        <a:bodyPr/>
        <a:lstStyle/>
        <a:p>
          <a:endParaRPr lang="fr-FR"/>
        </a:p>
      </dgm:t>
    </dgm:pt>
    <dgm:pt modelId="{40009D68-AB53-4FB6-8E7C-76D382A8C7B6}" type="pres">
      <dgm:prSet presAssocID="{7496C570-ACFB-4927-A449-FBA6938B40C8}" presName="sibTrans" presStyleCnt="0"/>
      <dgm:spPr/>
    </dgm:pt>
    <dgm:pt modelId="{0280A4D5-8C69-4100-9BEB-61A04F32E060}" type="pres">
      <dgm:prSet presAssocID="{AE8DA081-0685-482E-B7FB-B8B2E005FFF4}" presName="node" presStyleLbl="node1" presStyleIdx="1" presStyleCnt="3">
        <dgm:presLayoutVars>
          <dgm:bulletEnabled val="1"/>
        </dgm:presLayoutVars>
      </dgm:prSet>
      <dgm:spPr/>
      <dgm:t>
        <a:bodyPr/>
        <a:lstStyle/>
        <a:p>
          <a:endParaRPr lang="fr-FR"/>
        </a:p>
      </dgm:t>
    </dgm:pt>
    <dgm:pt modelId="{FBE4307F-C3A9-463A-92BE-D4011DBA079A}" type="pres">
      <dgm:prSet presAssocID="{05ECF0E1-50FF-4283-B63B-B5150A5DCEF8}" presName="sibTrans" presStyleCnt="0"/>
      <dgm:spPr/>
    </dgm:pt>
    <dgm:pt modelId="{D64767E6-73A2-41C0-93E9-4A3EA9B53762}" type="pres">
      <dgm:prSet presAssocID="{EFCB3449-A97A-429F-B485-8564E6AF0C73}" presName="node" presStyleLbl="node1" presStyleIdx="2" presStyleCnt="3" custScaleX="99341" custScaleY="95255">
        <dgm:presLayoutVars>
          <dgm:bulletEnabled val="1"/>
        </dgm:presLayoutVars>
      </dgm:prSet>
      <dgm:spPr/>
      <dgm:t>
        <a:bodyPr/>
        <a:lstStyle/>
        <a:p>
          <a:endParaRPr lang="fr-FR"/>
        </a:p>
      </dgm:t>
    </dgm:pt>
  </dgm:ptLst>
  <dgm:cxnLst>
    <dgm:cxn modelId="{B77D4CF3-C3F9-4306-8F63-66D746335B6C}" type="presOf" srcId="{4E098F22-9117-4063-8D19-85FEA3EB0F3A}" destId="{8B7A3520-8789-47C3-8061-B700ECEE4F5A}" srcOrd="0" destOrd="0" presId="urn:microsoft.com/office/officeart/2005/8/layout/default"/>
    <dgm:cxn modelId="{43B4A1A8-B2AF-4C14-94CF-A395F664F968}" type="presOf" srcId="{EFCB3449-A97A-429F-B485-8564E6AF0C73}" destId="{D64767E6-73A2-41C0-93E9-4A3EA9B53762}" srcOrd="0" destOrd="0" presId="urn:microsoft.com/office/officeart/2005/8/layout/default"/>
    <dgm:cxn modelId="{E9576279-3759-45DA-B56D-7201AF1C3C3D}" srcId="{C0F861D8-B4D5-496F-B608-01C9E1308E1E}" destId="{AE8DA081-0685-482E-B7FB-B8B2E005FFF4}" srcOrd="1" destOrd="0" parTransId="{B9F17969-4442-4B91-801F-5EB35BD324DF}" sibTransId="{05ECF0E1-50FF-4283-B63B-B5150A5DCEF8}"/>
    <dgm:cxn modelId="{FDE2F9C1-C26C-49B9-8FD5-80BB1D3F4AF5}" srcId="{C0F861D8-B4D5-496F-B608-01C9E1308E1E}" destId="{EFCB3449-A97A-429F-B485-8564E6AF0C73}" srcOrd="2" destOrd="0" parTransId="{7D77EC85-D0C4-471C-939D-7A88109C7A05}" sibTransId="{238D2190-CE95-4258-B14E-C0E86E1CDD4A}"/>
    <dgm:cxn modelId="{8F4F0013-968F-4C39-BC0D-5076FD4812AB}" type="presOf" srcId="{AE8DA081-0685-482E-B7FB-B8B2E005FFF4}" destId="{0280A4D5-8C69-4100-9BEB-61A04F32E060}" srcOrd="0" destOrd="0" presId="urn:microsoft.com/office/officeart/2005/8/layout/default"/>
    <dgm:cxn modelId="{23CEE2DE-D889-4DD7-B1F9-90F8D7742B6F}" type="presOf" srcId="{C0F861D8-B4D5-496F-B608-01C9E1308E1E}" destId="{728F8815-BCCA-45A7-BBD4-9AA8A34E8168}" srcOrd="0" destOrd="0" presId="urn:microsoft.com/office/officeart/2005/8/layout/default"/>
    <dgm:cxn modelId="{4E34B6E5-4A4C-4E01-86BB-35445D8A96EE}" srcId="{C0F861D8-B4D5-496F-B608-01C9E1308E1E}" destId="{4E098F22-9117-4063-8D19-85FEA3EB0F3A}" srcOrd="0" destOrd="0" parTransId="{7799ADAB-D46F-471D-A44D-8A970683D560}" sibTransId="{7496C570-ACFB-4927-A449-FBA6938B40C8}"/>
    <dgm:cxn modelId="{E8CD40F4-7B47-4EFC-9BD8-CBDF06DBAA31}" type="presParOf" srcId="{728F8815-BCCA-45A7-BBD4-9AA8A34E8168}" destId="{8B7A3520-8789-47C3-8061-B700ECEE4F5A}" srcOrd="0" destOrd="0" presId="urn:microsoft.com/office/officeart/2005/8/layout/default"/>
    <dgm:cxn modelId="{6A4C9CA3-9DE2-4C26-8445-21A842BFBAB3}" type="presParOf" srcId="{728F8815-BCCA-45A7-BBD4-9AA8A34E8168}" destId="{40009D68-AB53-4FB6-8E7C-76D382A8C7B6}" srcOrd="1" destOrd="0" presId="urn:microsoft.com/office/officeart/2005/8/layout/default"/>
    <dgm:cxn modelId="{B393048C-FCEE-4B94-A3E8-184C44519DDF}" type="presParOf" srcId="{728F8815-BCCA-45A7-BBD4-9AA8A34E8168}" destId="{0280A4D5-8C69-4100-9BEB-61A04F32E060}" srcOrd="2" destOrd="0" presId="urn:microsoft.com/office/officeart/2005/8/layout/default"/>
    <dgm:cxn modelId="{74981936-8336-4088-8C85-F12FF96ED1B9}" type="presParOf" srcId="{728F8815-BCCA-45A7-BBD4-9AA8A34E8168}" destId="{FBE4307F-C3A9-463A-92BE-D4011DBA079A}" srcOrd="3" destOrd="0" presId="urn:microsoft.com/office/officeart/2005/8/layout/default"/>
    <dgm:cxn modelId="{FEBC4004-1110-4D61-96E0-0D35A36795E5}" type="presParOf" srcId="{728F8815-BCCA-45A7-BBD4-9AA8A34E8168}" destId="{D64767E6-73A2-41C0-93E9-4A3EA9B53762}"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69C621F-5759-4935-BF8C-5FA060B3C331}"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fr-FR"/>
        </a:p>
      </dgm:t>
    </dgm:pt>
    <dgm:pt modelId="{79CFFA3B-8A21-4059-95A7-0D8E978574ED}">
      <dgm:prSet custT="1"/>
      <dgm:spPr>
        <a:solidFill>
          <a:schemeClr val="accent1">
            <a:lumMod val="75000"/>
            <a:lumOff val="25000"/>
          </a:schemeClr>
        </a:solidFill>
      </dgm:spPr>
      <dgm:t>
        <a:bodyPr/>
        <a:lstStyle/>
        <a:p>
          <a:r>
            <a:rPr lang="fr-FR" sz="1200" dirty="0" smtClean="0"/>
            <a:t>Le sujet et le contenu de cette prise de parole relèvent du choix du candidat.</a:t>
          </a:r>
          <a:endParaRPr lang="fr-FR" sz="1200" dirty="0"/>
        </a:p>
      </dgm:t>
    </dgm:pt>
    <dgm:pt modelId="{D080E05C-6137-40D6-85D0-244872AAE184}" type="parTrans" cxnId="{0B3E6DE9-5903-4A57-94C2-3E890E81385A}">
      <dgm:prSet/>
      <dgm:spPr/>
      <dgm:t>
        <a:bodyPr/>
        <a:lstStyle/>
        <a:p>
          <a:endParaRPr lang="fr-FR"/>
        </a:p>
      </dgm:t>
    </dgm:pt>
    <dgm:pt modelId="{F13EBF63-1878-40F9-8B10-2CA9161A0711}" type="sibTrans" cxnId="{0B3E6DE9-5903-4A57-94C2-3E890E81385A}">
      <dgm:prSet/>
      <dgm:spPr/>
      <dgm:t>
        <a:bodyPr/>
        <a:lstStyle/>
        <a:p>
          <a:endParaRPr lang="fr-FR"/>
        </a:p>
      </dgm:t>
    </dgm:pt>
    <dgm:pt modelId="{346733B7-1D8F-443E-8977-28F57873A209}">
      <dgm:prSet custT="1"/>
      <dgm:spPr>
        <a:solidFill>
          <a:schemeClr val="accent1">
            <a:lumMod val="75000"/>
            <a:lumOff val="25000"/>
          </a:schemeClr>
        </a:solidFill>
      </dgm:spPr>
      <dgm:t>
        <a:bodyPr/>
        <a:lstStyle/>
        <a:p>
          <a:r>
            <a:rPr lang="fr-FR" sz="1050" dirty="0" smtClean="0"/>
            <a:t>Le candidat présente et rend compte :</a:t>
          </a:r>
          <a:endParaRPr lang="fr-FR" sz="1050" dirty="0"/>
        </a:p>
      </dgm:t>
    </dgm:pt>
    <dgm:pt modelId="{B730629B-8F6A-4587-99B0-6661B18977A1}" type="parTrans" cxnId="{BD8BF5CC-DE5E-471C-B520-0851EBE883E4}">
      <dgm:prSet/>
      <dgm:spPr/>
      <dgm:t>
        <a:bodyPr/>
        <a:lstStyle/>
        <a:p>
          <a:endParaRPr lang="fr-FR"/>
        </a:p>
      </dgm:t>
    </dgm:pt>
    <dgm:pt modelId="{1DE94604-038B-430E-8099-38ECC35F20EB}" type="sibTrans" cxnId="{BD8BF5CC-DE5E-471C-B520-0851EBE883E4}">
      <dgm:prSet/>
      <dgm:spPr/>
      <dgm:t>
        <a:bodyPr/>
        <a:lstStyle/>
        <a:p>
          <a:endParaRPr lang="fr-FR"/>
        </a:p>
      </dgm:t>
    </dgm:pt>
    <dgm:pt modelId="{AF7232E8-2C68-43A2-926B-E278C224F175}">
      <dgm:prSet custT="1"/>
      <dgm:spPr>
        <a:solidFill>
          <a:schemeClr val="accent1">
            <a:lumMod val="75000"/>
            <a:lumOff val="25000"/>
          </a:schemeClr>
        </a:solidFill>
      </dgm:spPr>
      <dgm:t>
        <a:bodyPr/>
        <a:lstStyle/>
        <a:p>
          <a:r>
            <a:rPr lang="fr-FR" sz="1050" dirty="0" smtClean="0"/>
            <a:t>soit  d'un travail, d'un projet, d'un produit ou d'un service dont la réalisation, dans le cadre des enseignements généraux et/ou professionnels qu'il a suivis, a fait appel à une utilisation de la langue vivante ;</a:t>
          </a:r>
          <a:endParaRPr lang="fr-FR" sz="1050" dirty="0"/>
        </a:p>
      </dgm:t>
    </dgm:pt>
    <dgm:pt modelId="{E1E17651-DED3-4730-8720-B38F4CCB41E6}" type="parTrans" cxnId="{3F502EEC-ADE6-4E54-A2BF-6BD38465BD29}">
      <dgm:prSet/>
      <dgm:spPr/>
      <dgm:t>
        <a:bodyPr/>
        <a:lstStyle/>
        <a:p>
          <a:endParaRPr lang="fr-FR"/>
        </a:p>
      </dgm:t>
    </dgm:pt>
    <dgm:pt modelId="{5E7619FB-5619-4E4A-95EC-35EA81EA7DBF}" type="sibTrans" cxnId="{3F502EEC-ADE6-4E54-A2BF-6BD38465BD29}">
      <dgm:prSet/>
      <dgm:spPr/>
      <dgm:t>
        <a:bodyPr/>
        <a:lstStyle/>
        <a:p>
          <a:endParaRPr lang="fr-FR"/>
        </a:p>
      </dgm:t>
    </dgm:pt>
    <dgm:pt modelId="{51A4B3C5-78EF-49A2-B02A-265E97890B90}">
      <dgm:prSet custT="1"/>
      <dgm:spPr>
        <a:solidFill>
          <a:schemeClr val="accent1">
            <a:lumMod val="75000"/>
            <a:lumOff val="25000"/>
          </a:schemeClr>
        </a:solidFill>
      </dgm:spPr>
      <dgm:t>
        <a:bodyPr/>
        <a:lstStyle/>
        <a:p>
          <a:r>
            <a:rPr lang="fr-FR" sz="1050" dirty="0" smtClean="0"/>
            <a:t>soit  d'une  expérience  professionnelle,  tout  particulièrement  une  expérience ayant  fait  appel  à  une  utilisation  de  la  langue  vivante  étrangère,  que  cette expérience ait été </a:t>
          </a:r>
          <a:r>
            <a:rPr lang="fr-FR" sz="1000" dirty="0" smtClean="0"/>
            <a:t>vécue en France ou dans le cadre d'une mobilité à l'étranger.</a:t>
          </a:r>
          <a:endParaRPr lang="fr-FR" sz="1000" dirty="0"/>
        </a:p>
      </dgm:t>
    </dgm:pt>
    <dgm:pt modelId="{9D7CCA2C-BAD5-4A80-AED8-549F05BC79D9}" type="parTrans" cxnId="{A027A873-1297-4521-91EF-FE9E7FA86A43}">
      <dgm:prSet/>
      <dgm:spPr/>
      <dgm:t>
        <a:bodyPr/>
        <a:lstStyle/>
        <a:p>
          <a:endParaRPr lang="fr-FR"/>
        </a:p>
      </dgm:t>
    </dgm:pt>
    <dgm:pt modelId="{5ED14025-D1B8-44CE-B106-13116CCD2D39}" type="sibTrans" cxnId="{A027A873-1297-4521-91EF-FE9E7FA86A43}">
      <dgm:prSet/>
      <dgm:spPr/>
      <dgm:t>
        <a:bodyPr/>
        <a:lstStyle/>
        <a:p>
          <a:endParaRPr lang="fr-FR"/>
        </a:p>
      </dgm:t>
    </dgm:pt>
    <dgm:pt modelId="{6AAD636D-EA50-4823-B1AF-D79FCE40D760}">
      <dgm:prSet/>
      <dgm:spPr>
        <a:solidFill>
          <a:schemeClr val="accent1">
            <a:lumMod val="75000"/>
            <a:lumOff val="25000"/>
          </a:schemeClr>
        </a:solidFill>
      </dgm:spPr>
      <dgm:t>
        <a:bodyPr/>
        <a:lstStyle/>
        <a:p>
          <a:r>
            <a:rPr lang="fr-FR" b="1" u="sng" dirty="0" smtClean="0"/>
            <a:t>Support : </a:t>
          </a:r>
          <a:r>
            <a:rPr lang="fr-FR" dirty="0" smtClean="0"/>
            <a:t>mis à la disposition du candidat par l'examinateur</a:t>
          </a:r>
        </a:p>
        <a:p>
          <a:r>
            <a:rPr lang="fr-FR" dirty="0" smtClean="0"/>
            <a:t>4 à 6 questions en français.</a:t>
          </a:r>
          <a:endParaRPr lang="fr-FR" dirty="0"/>
        </a:p>
      </dgm:t>
    </dgm:pt>
    <dgm:pt modelId="{3ACE6D99-44BE-43CE-BFA7-217CF4179FE1}" type="parTrans" cxnId="{D5FD7C88-5CD3-435A-9C83-208E2AFEFC9F}">
      <dgm:prSet/>
      <dgm:spPr/>
      <dgm:t>
        <a:bodyPr/>
        <a:lstStyle/>
        <a:p>
          <a:endParaRPr lang="fr-FR"/>
        </a:p>
      </dgm:t>
    </dgm:pt>
    <dgm:pt modelId="{3F62886F-C8F0-4883-A12F-E3627F995FEB}" type="sibTrans" cxnId="{D5FD7C88-5CD3-435A-9C83-208E2AFEFC9F}">
      <dgm:prSet/>
      <dgm:spPr/>
      <dgm:t>
        <a:bodyPr/>
        <a:lstStyle/>
        <a:p>
          <a:endParaRPr lang="fr-FR"/>
        </a:p>
      </dgm:t>
    </dgm:pt>
    <dgm:pt modelId="{0CF35154-0938-4039-B746-0E71057D9F16}" type="pres">
      <dgm:prSet presAssocID="{969C621F-5759-4935-BF8C-5FA060B3C331}" presName="diagram" presStyleCnt="0">
        <dgm:presLayoutVars>
          <dgm:dir/>
          <dgm:resizeHandles val="exact"/>
        </dgm:presLayoutVars>
      </dgm:prSet>
      <dgm:spPr/>
      <dgm:t>
        <a:bodyPr/>
        <a:lstStyle/>
        <a:p>
          <a:endParaRPr lang="fr-FR"/>
        </a:p>
      </dgm:t>
    </dgm:pt>
    <dgm:pt modelId="{CC7A80B7-563C-4B7C-B8B0-27DE8630BD91}" type="pres">
      <dgm:prSet presAssocID="{79CFFA3B-8A21-4059-95A7-0D8E978574ED}" presName="node" presStyleLbl="node1" presStyleIdx="0" presStyleCnt="3" custScaleX="108609" custScaleY="190144" custLinFactX="-23447" custLinFactNeighborX="-100000" custLinFactNeighborY="-783">
        <dgm:presLayoutVars>
          <dgm:bulletEnabled val="1"/>
        </dgm:presLayoutVars>
      </dgm:prSet>
      <dgm:spPr/>
      <dgm:t>
        <a:bodyPr/>
        <a:lstStyle/>
        <a:p>
          <a:endParaRPr lang="fr-FR"/>
        </a:p>
      </dgm:t>
    </dgm:pt>
    <dgm:pt modelId="{688ED435-D3DE-4BE5-BE74-DDE93B3809D4}" type="pres">
      <dgm:prSet presAssocID="{F13EBF63-1878-40F9-8B10-2CA9161A0711}" presName="sibTrans" presStyleCnt="0"/>
      <dgm:spPr/>
    </dgm:pt>
    <dgm:pt modelId="{8D3BC2C0-D35C-4EF5-8671-6798BD9B2313}" type="pres">
      <dgm:prSet presAssocID="{346733B7-1D8F-443E-8977-28F57873A209}" presName="node" presStyleLbl="node1" presStyleIdx="1" presStyleCnt="3" custScaleX="297707" custScaleY="226808" custLinFactNeighborX="15733" custLinFactNeighborY="1273">
        <dgm:presLayoutVars>
          <dgm:bulletEnabled val="1"/>
        </dgm:presLayoutVars>
      </dgm:prSet>
      <dgm:spPr/>
      <dgm:t>
        <a:bodyPr/>
        <a:lstStyle/>
        <a:p>
          <a:endParaRPr lang="fr-FR"/>
        </a:p>
      </dgm:t>
    </dgm:pt>
    <dgm:pt modelId="{CCFD2DB0-F946-4595-849C-9B816FBEF0B4}" type="pres">
      <dgm:prSet presAssocID="{1DE94604-038B-430E-8099-38ECC35F20EB}" presName="sibTrans" presStyleCnt="0"/>
      <dgm:spPr/>
    </dgm:pt>
    <dgm:pt modelId="{B1141774-3058-4AFD-894A-0CD704F3C902}" type="pres">
      <dgm:prSet presAssocID="{6AAD636D-EA50-4823-B1AF-D79FCE40D760}" presName="node" presStyleLbl="node1" presStyleIdx="2" presStyleCnt="3" custScaleX="187742" custScaleY="190617" custLinFactNeighborX="45732" custLinFactNeighborY="-45686">
        <dgm:presLayoutVars>
          <dgm:bulletEnabled val="1"/>
        </dgm:presLayoutVars>
      </dgm:prSet>
      <dgm:spPr/>
      <dgm:t>
        <a:bodyPr/>
        <a:lstStyle/>
        <a:p>
          <a:endParaRPr lang="fr-FR"/>
        </a:p>
      </dgm:t>
    </dgm:pt>
  </dgm:ptLst>
  <dgm:cxnLst>
    <dgm:cxn modelId="{0B3E6DE9-5903-4A57-94C2-3E890E81385A}" srcId="{969C621F-5759-4935-BF8C-5FA060B3C331}" destId="{79CFFA3B-8A21-4059-95A7-0D8E978574ED}" srcOrd="0" destOrd="0" parTransId="{D080E05C-6137-40D6-85D0-244872AAE184}" sibTransId="{F13EBF63-1878-40F9-8B10-2CA9161A0711}"/>
    <dgm:cxn modelId="{3F502EEC-ADE6-4E54-A2BF-6BD38465BD29}" srcId="{346733B7-1D8F-443E-8977-28F57873A209}" destId="{AF7232E8-2C68-43A2-926B-E278C224F175}" srcOrd="0" destOrd="0" parTransId="{E1E17651-DED3-4730-8720-B38F4CCB41E6}" sibTransId="{5E7619FB-5619-4E4A-95EC-35EA81EA7DBF}"/>
    <dgm:cxn modelId="{BD8BF5CC-DE5E-471C-B520-0851EBE883E4}" srcId="{969C621F-5759-4935-BF8C-5FA060B3C331}" destId="{346733B7-1D8F-443E-8977-28F57873A209}" srcOrd="1" destOrd="0" parTransId="{B730629B-8F6A-4587-99B0-6661B18977A1}" sibTransId="{1DE94604-038B-430E-8099-38ECC35F20EB}"/>
    <dgm:cxn modelId="{C20A7B2E-CD7E-490D-89AC-57EB112BC9D8}" type="presOf" srcId="{969C621F-5759-4935-BF8C-5FA060B3C331}" destId="{0CF35154-0938-4039-B746-0E71057D9F16}" srcOrd="0" destOrd="0" presId="urn:microsoft.com/office/officeart/2005/8/layout/default"/>
    <dgm:cxn modelId="{D5FD7C88-5CD3-435A-9C83-208E2AFEFC9F}" srcId="{969C621F-5759-4935-BF8C-5FA060B3C331}" destId="{6AAD636D-EA50-4823-B1AF-D79FCE40D760}" srcOrd="2" destOrd="0" parTransId="{3ACE6D99-44BE-43CE-BFA7-217CF4179FE1}" sibTransId="{3F62886F-C8F0-4883-A12F-E3627F995FEB}"/>
    <dgm:cxn modelId="{C9566E51-722A-46B7-BBCA-AA6AA01AF920}" type="presOf" srcId="{79CFFA3B-8A21-4059-95A7-0D8E978574ED}" destId="{CC7A80B7-563C-4B7C-B8B0-27DE8630BD91}" srcOrd="0" destOrd="0" presId="urn:microsoft.com/office/officeart/2005/8/layout/default"/>
    <dgm:cxn modelId="{40DBC5DD-34EC-4F71-9FE2-F72263FE3AA7}" type="presOf" srcId="{6AAD636D-EA50-4823-B1AF-D79FCE40D760}" destId="{B1141774-3058-4AFD-894A-0CD704F3C902}" srcOrd="0" destOrd="0" presId="urn:microsoft.com/office/officeart/2005/8/layout/default"/>
    <dgm:cxn modelId="{A027A873-1297-4521-91EF-FE9E7FA86A43}" srcId="{346733B7-1D8F-443E-8977-28F57873A209}" destId="{51A4B3C5-78EF-49A2-B02A-265E97890B90}" srcOrd="1" destOrd="0" parTransId="{9D7CCA2C-BAD5-4A80-AED8-549F05BC79D9}" sibTransId="{5ED14025-D1B8-44CE-B106-13116CCD2D39}"/>
    <dgm:cxn modelId="{476B56AE-00A8-4A7F-975B-374748538339}" type="presOf" srcId="{51A4B3C5-78EF-49A2-B02A-265E97890B90}" destId="{8D3BC2C0-D35C-4EF5-8671-6798BD9B2313}" srcOrd="0" destOrd="2" presId="urn:microsoft.com/office/officeart/2005/8/layout/default"/>
    <dgm:cxn modelId="{C3EBA659-F45B-4497-9DDE-4F4DA80BF78D}" type="presOf" srcId="{346733B7-1D8F-443E-8977-28F57873A209}" destId="{8D3BC2C0-D35C-4EF5-8671-6798BD9B2313}" srcOrd="0" destOrd="0" presId="urn:microsoft.com/office/officeart/2005/8/layout/default"/>
    <dgm:cxn modelId="{3308BABB-916F-4535-A9CB-AE9581B370E2}" type="presOf" srcId="{AF7232E8-2C68-43A2-926B-E278C224F175}" destId="{8D3BC2C0-D35C-4EF5-8671-6798BD9B2313}" srcOrd="0" destOrd="1" presId="urn:microsoft.com/office/officeart/2005/8/layout/default"/>
    <dgm:cxn modelId="{4D4DFC4C-8AEE-4C03-BD1D-658B832B6E34}" type="presParOf" srcId="{0CF35154-0938-4039-B746-0E71057D9F16}" destId="{CC7A80B7-563C-4B7C-B8B0-27DE8630BD91}" srcOrd="0" destOrd="0" presId="urn:microsoft.com/office/officeart/2005/8/layout/default"/>
    <dgm:cxn modelId="{7BFF9623-4E99-4129-9530-0FBB596B7ADF}" type="presParOf" srcId="{0CF35154-0938-4039-B746-0E71057D9F16}" destId="{688ED435-D3DE-4BE5-BE74-DDE93B3809D4}" srcOrd="1" destOrd="0" presId="urn:microsoft.com/office/officeart/2005/8/layout/default"/>
    <dgm:cxn modelId="{BEEC7754-AD84-42C7-8E61-C0357F192723}" type="presParOf" srcId="{0CF35154-0938-4039-B746-0E71057D9F16}" destId="{8D3BC2C0-D35C-4EF5-8671-6798BD9B2313}" srcOrd="2" destOrd="0" presId="urn:microsoft.com/office/officeart/2005/8/layout/default"/>
    <dgm:cxn modelId="{CD8E4D48-A85C-4A3C-8884-37D30843A1B2}" type="presParOf" srcId="{0CF35154-0938-4039-B746-0E71057D9F16}" destId="{CCFD2DB0-F946-4595-849C-9B816FBEF0B4}" srcOrd="3" destOrd="0" presId="urn:microsoft.com/office/officeart/2005/8/layout/default"/>
    <dgm:cxn modelId="{98CFBEE1-5DCF-475E-9F4C-787523F04D91}" type="presParOf" srcId="{0CF35154-0938-4039-B746-0E71057D9F16}" destId="{B1141774-3058-4AFD-894A-0CD704F3C902}" srcOrd="4" destOrd="0" presId="urn:microsoft.com/office/officeart/2005/8/layout/defaul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35D214-34D0-4A6D-8CC5-BE14F041482A}">
      <dsp:nvSpPr>
        <dsp:cNvPr id="0" name=""/>
        <dsp:cNvSpPr/>
      </dsp:nvSpPr>
      <dsp:spPr>
        <a:xfrm>
          <a:off x="1218865" y="2325"/>
          <a:ext cx="2850258" cy="1710155"/>
        </a:xfrm>
        <a:prstGeom prst="rect">
          <a:avLst/>
        </a:prstGeom>
        <a:solidFill>
          <a:schemeClr val="accent5">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fr-FR" sz="3100" b="1" kern="1200" dirty="0" smtClean="0"/>
            <a:t>LV obligatoire épreuve ponctuelle</a:t>
          </a:r>
        </a:p>
      </dsp:txBody>
      <dsp:txXfrm>
        <a:off x="1218865" y="2325"/>
        <a:ext cx="2850258" cy="1710155"/>
      </dsp:txXfrm>
    </dsp:sp>
    <dsp:sp modelId="{E7326DB2-0E99-44CD-B413-61F9D715F71E}">
      <dsp:nvSpPr>
        <dsp:cNvPr id="0" name=""/>
        <dsp:cNvSpPr/>
      </dsp:nvSpPr>
      <dsp:spPr>
        <a:xfrm>
          <a:off x="4354150" y="2325"/>
          <a:ext cx="2850258" cy="1710155"/>
        </a:xfrm>
        <a:prstGeom prst="rect">
          <a:avLst/>
        </a:prstGeom>
        <a:solidFill>
          <a:schemeClr val="tx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fr-FR" sz="3100" b="1" kern="1200" dirty="0" smtClean="0"/>
            <a:t>LV obligatoire évaluation en CCF</a:t>
          </a:r>
          <a:endParaRPr lang="fr-FR" sz="3100" b="1" kern="1200" dirty="0"/>
        </a:p>
      </dsp:txBody>
      <dsp:txXfrm>
        <a:off x="4354150" y="2325"/>
        <a:ext cx="2850258" cy="1710155"/>
      </dsp:txXfrm>
    </dsp:sp>
    <dsp:sp modelId="{7D577D36-4FF9-4B38-8BAA-F36C8410D8DA}">
      <dsp:nvSpPr>
        <dsp:cNvPr id="0" name=""/>
        <dsp:cNvSpPr/>
      </dsp:nvSpPr>
      <dsp:spPr>
        <a:xfrm>
          <a:off x="2786508" y="1997506"/>
          <a:ext cx="2850258" cy="1710155"/>
        </a:xfrm>
        <a:prstGeom prst="rect">
          <a:avLst/>
        </a:prstGeom>
        <a:solidFill>
          <a:schemeClr val="accent1">
            <a:lumMod val="75000"/>
            <a:lumOff val="2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fr-FR" sz="3100" b="1" kern="1200" dirty="0" smtClean="0"/>
            <a:t>LV facultative</a:t>
          </a:r>
        </a:p>
      </dsp:txBody>
      <dsp:txXfrm>
        <a:off x="2786508" y="1997506"/>
        <a:ext cx="2850258" cy="171015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07600E-1A15-4822-99B8-569C663254BB}">
      <dsp:nvSpPr>
        <dsp:cNvPr id="0" name=""/>
        <dsp:cNvSpPr/>
      </dsp:nvSpPr>
      <dsp:spPr>
        <a:xfrm>
          <a:off x="27540" y="184440"/>
          <a:ext cx="2436574" cy="1229250"/>
        </a:xfrm>
        <a:prstGeom prst="rect">
          <a:avLst/>
        </a:prstGeom>
        <a:solidFill>
          <a:schemeClr val="tx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endParaRPr lang="fr-FR" sz="1700" b="1" kern="1200" dirty="0" smtClean="0"/>
        </a:p>
        <a:p>
          <a:pPr lvl="0" algn="ctr" defTabSz="755650">
            <a:lnSpc>
              <a:spcPct val="90000"/>
            </a:lnSpc>
            <a:spcBef>
              <a:spcPct val="0"/>
            </a:spcBef>
            <a:spcAft>
              <a:spcPct val="35000"/>
            </a:spcAft>
          </a:pPr>
          <a:endParaRPr lang="fr-FR" sz="1700" b="1" kern="1200" dirty="0" smtClean="0"/>
        </a:p>
        <a:p>
          <a:pPr lvl="0" algn="ctr" defTabSz="755650">
            <a:lnSpc>
              <a:spcPct val="90000"/>
            </a:lnSpc>
            <a:spcBef>
              <a:spcPct val="0"/>
            </a:spcBef>
            <a:spcAft>
              <a:spcPct val="35000"/>
            </a:spcAft>
          </a:pPr>
          <a:r>
            <a:rPr lang="fr-FR" sz="1700" b="1" kern="1200" dirty="0" smtClean="0"/>
            <a:t>Compréhension </a:t>
          </a:r>
          <a:r>
            <a:rPr lang="fr-FR" sz="1700" b="1" kern="1200" dirty="0" smtClean="0"/>
            <a:t>de l’oral  10’</a:t>
          </a:r>
          <a:endParaRPr lang="fr-FR" sz="1700" kern="1200" dirty="0"/>
        </a:p>
      </dsp:txBody>
      <dsp:txXfrm>
        <a:off x="27540" y="184440"/>
        <a:ext cx="2436574" cy="1229250"/>
      </dsp:txXfrm>
    </dsp:sp>
    <dsp:sp modelId="{289F3E7A-54F5-4E52-A163-938E5D9AF36A}">
      <dsp:nvSpPr>
        <dsp:cNvPr id="0" name=""/>
        <dsp:cNvSpPr/>
      </dsp:nvSpPr>
      <dsp:spPr>
        <a:xfrm>
          <a:off x="2471847" y="186575"/>
          <a:ext cx="2693555" cy="1212357"/>
        </a:xfrm>
        <a:prstGeom prst="rect">
          <a:avLst/>
        </a:prstGeom>
        <a:solidFill>
          <a:schemeClr val="tx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endParaRPr lang="fr-FR" sz="1700" b="1" kern="1200" dirty="0" smtClean="0"/>
        </a:p>
        <a:p>
          <a:pPr lvl="0" algn="ctr" defTabSz="755650">
            <a:lnSpc>
              <a:spcPct val="90000"/>
            </a:lnSpc>
            <a:spcBef>
              <a:spcPct val="0"/>
            </a:spcBef>
            <a:spcAft>
              <a:spcPct val="35000"/>
            </a:spcAft>
          </a:pPr>
          <a:endParaRPr lang="fr-FR" sz="1700" b="1" kern="1200" dirty="0" smtClean="0"/>
        </a:p>
        <a:p>
          <a:pPr lvl="0" algn="ctr" defTabSz="755650">
            <a:lnSpc>
              <a:spcPct val="90000"/>
            </a:lnSpc>
            <a:spcBef>
              <a:spcPct val="0"/>
            </a:spcBef>
            <a:spcAft>
              <a:spcPct val="35000"/>
            </a:spcAft>
          </a:pPr>
          <a:r>
            <a:rPr lang="fr-FR" sz="1700" b="1" kern="1200" dirty="0" smtClean="0"/>
            <a:t>Compréhension </a:t>
          </a:r>
          <a:r>
            <a:rPr lang="fr-FR" sz="1700" b="1" kern="1200" dirty="0" smtClean="0"/>
            <a:t>de l’écrit  25’</a:t>
          </a:r>
          <a:endParaRPr lang="fr-FR" sz="1700" kern="1200" dirty="0"/>
        </a:p>
      </dsp:txBody>
      <dsp:txXfrm>
        <a:off x="2471847" y="186575"/>
        <a:ext cx="2693555" cy="1212357"/>
      </dsp:txXfrm>
    </dsp:sp>
    <dsp:sp modelId="{7B6F031F-8CD7-4DE3-9CD3-3395A837C2FB}">
      <dsp:nvSpPr>
        <dsp:cNvPr id="0" name=""/>
        <dsp:cNvSpPr/>
      </dsp:nvSpPr>
      <dsp:spPr>
        <a:xfrm>
          <a:off x="5158202" y="189394"/>
          <a:ext cx="2450436" cy="1212357"/>
        </a:xfrm>
        <a:prstGeom prst="rect">
          <a:avLst/>
        </a:prstGeom>
        <a:solidFill>
          <a:schemeClr val="tx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endParaRPr lang="fr-FR" sz="1700" b="1" kern="1200" dirty="0" smtClean="0"/>
        </a:p>
        <a:p>
          <a:pPr lvl="0" algn="ctr" defTabSz="755650">
            <a:lnSpc>
              <a:spcPct val="90000"/>
            </a:lnSpc>
            <a:spcBef>
              <a:spcPct val="0"/>
            </a:spcBef>
            <a:spcAft>
              <a:spcPct val="35000"/>
            </a:spcAft>
          </a:pPr>
          <a:endParaRPr lang="fr-FR" sz="1700" b="1" kern="1200" dirty="0" smtClean="0"/>
        </a:p>
        <a:p>
          <a:pPr lvl="0" algn="ctr" defTabSz="755650">
            <a:lnSpc>
              <a:spcPct val="90000"/>
            </a:lnSpc>
            <a:spcBef>
              <a:spcPct val="0"/>
            </a:spcBef>
            <a:spcAft>
              <a:spcPct val="35000"/>
            </a:spcAft>
          </a:pPr>
          <a:r>
            <a:rPr lang="fr-FR" sz="1700" b="1" kern="1200" dirty="0" smtClean="0"/>
            <a:t>Expression </a:t>
          </a:r>
          <a:r>
            <a:rPr lang="fr-FR" sz="1700" b="1" kern="1200" dirty="0" smtClean="0"/>
            <a:t>écrite           25’</a:t>
          </a:r>
          <a:endParaRPr lang="fr-FR" sz="1700" kern="1200" dirty="0"/>
        </a:p>
      </dsp:txBody>
      <dsp:txXfrm>
        <a:off x="5158202" y="189394"/>
        <a:ext cx="2450436" cy="121235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00CD97-EE2B-49AD-8E8C-B2B271D24BB2}">
      <dsp:nvSpPr>
        <dsp:cNvPr id="0" name=""/>
        <dsp:cNvSpPr/>
      </dsp:nvSpPr>
      <dsp:spPr>
        <a:xfrm>
          <a:off x="0" y="289886"/>
          <a:ext cx="3854828" cy="1198716"/>
        </a:xfrm>
        <a:prstGeom prst="rect">
          <a:avLst/>
        </a:prstGeom>
        <a:solidFill>
          <a:schemeClr val="tx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endParaRPr lang="fr-FR" sz="1500" b="1" kern="1200" dirty="0" smtClean="0"/>
        </a:p>
        <a:p>
          <a:pPr lvl="0" algn="ctr" defTabSz="666750">
            <a:lnSpc>
              <a:spcPct val="90000"/>
            </a:lnSpc>
            <a:spcBef>
              <a:spcPct val="0"/>
            </a:spcBef>
            <a:spcAft>
              <a:spcPct val="35000"/>
            </a:spcAft>
          </a:pPr>
          <a:endParaRPr lang="fr-FR" sz="1500" b="1" kern="1200" dirty="0" smtClean="0"/>
        </a:p>
        <a:p>
          <a:pPr lvl="0" algn="ctr" defTabSz="666750">
            <a:lnSpc>
              <a:spcPct val="90000"/>
            </a:lnSpc>
            <a:spcBef>
              <a:spcPct val="0"/>
            </a:spcBef>
            <a:spcAft>
              <a:spcPct val="35000"/>
            </a:spcAft>
          </a:pPr>
          <a:r>
            <a:rPr lang="fr-FR" sz="1500" b="1" kern="1200" dirty="0" smtClean="0"/>
            <a:t>Expression </a:t>
          </a:r>
          <a:r>
            <a:rPr lang="fr-FR" sz="1500" b="1" kern="1200" dirty="0" smtClean="0"/>
            <a:t>orale en continu </a:t>
          </a:r>
          <a:r>
            <a:rPr lang="fr-FR" sz="1500" b="1" kern="1200" dirty="0" smtClean="0"/>
            <a:t>(3</a:t>
          </a:r>
          <a:r>
            <a:rPr lang="fr-FR" sz="1500" b="1" kern="1200" dirty="0" smtClean="0"/>
            <a:t>’)</a:t>
          </a:r>
        </a:p>
      </dsp:txBody>
      <dsp:txXfrm>
        <a:off x="0" y="289886"/>
        <a:ext cx="3854828" cy="1198716"/>
      </dsp:txXfrm>
    </dsp:sp>
    <dsp:sp modelId="{DAD487D3-777C-43DF-BABD-D0624A540D7F}">
      <dsp:nvSpPr>
        <dsp:cNvPr id="0" name=""/>
        <dsp:cNvSpPr/>
      </dsp:nvSpPr>
      <dsp:spPr>
        <a:xfrm>
          <a:off x="3879114" y="317042"/>
          <a:ext cx="3580002" cy="1171560"/>
        </a:xfrm>
        <a:prstGeom prst="rect">
          <a:avLst/>
        </a:prstGeom>
        <a:solidFill>
          <a:schemeClr val="tx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endParaRPr lang="fr-FR" sz="1500" b="1" kern="1200" dirty="0" smtClean="0"/>
        </a:p>
        <a:p>
          <a:pPr lvl="0" algn="ctr" defTabSz="666750">
            <a:lnSpc>
              <a:spcPct val="90000"/>
            </a:lnSpc>
            <a:spcBef>
              <a:spcPct val="0"/>
            </a:spcBef>
            <a:spcAft>
              <a:spcPct val="35000"/>
            </a:spcAft>
          </a:pPr>
          <a:endParaRPr lang="fr-FR" sz="1500" b="1" kern="1200" dirty="0" smtClean="0"/>
        </a:p>
        <a:p>
          <a:pPr lvl="0" algn="ctr" defTabSz="666750">
            <a:lnSpc>
              <a:spcPct val="90000"/>
            </a:lnSpc>
            <a:spcBef>
              <a:spcPct val="0"/>
            </a:spcBef>
            <a:spcAft>
              <a:spcPct val="35000"/>
            </a:spcAft>
          </a:pPr>
          <a:r>
            <a:rPr lang="fr-FR" sz="1500" b="1" kern="1200" dirty="0" smtClean="0"/>
            <a:t>Expression </a:t>
          </a:r>
          <a:r>
            <a:rPr lang="fr-FR" sz="1500" b="1" kern="1200" dirty="0" smtClean="0"/>
            <a:t>orale en </a:t>
          </a:r>
          <a:r>
            <a:rPr lang="fr-FR" sz="1500" b="1" kern="1200" dirty="0" smtClean="0"/>
            <a:t>interaction</a:t>
          </a:r>
        </a:p>
        <a:p>
          <a:pPr lvl="0" algn="ctr" defTabSz="666750">
            <a:lnSpc>
              <a:spcPct val="90000"/>
            </a:lnSpc>
            <a:spcBef>
              <a:spcPct val="0"/>
            </a:spcBef>
            <a:spcAft>
              <a:spcPct val="35000"/>
            </a:spcAft>
          </a:pPr>
          <a:r>
            <a:rPr lang="fr-FR" sz="1500" b="1" kern="1200" dirty="0" smtClean="0"/>
            <a:t> (3</a:t>
          </a:r>
          <a:r>
            <a:rPr lang="fr-FR" sz="1500" b="1" kern="1200" dirty="0" smtClean="0"/>
            <a:t>’).</a:t>
          </a:r>
        </a:p>
      </dsp:txBody>
      <dsp:txXfrm>
        <a:off x="3879114" y="317042"/>
        <a:ext cx="3580002" cy="117156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4E56E0-0A21-4BBB-A5B5-71467671EBA0}">
      <dsp:nvSpPr>
        <dsp:cNvPr id="0" name=""/>
        <dsp:cNvSpPr/>
      </dsp:nvSpPr>
      <dsp:spPr>
        <a:xfrm>
          <a:off x="12178" y="67945"/>
          <a:ext cx="3470257" cy="1339095"/>
        </a:xfrm>
        <a:prstGeom prst="rect">
          <a:avLst/>
        </a:prstGeom>
        <a:solidFill>
          <a:schemeClr val="accent5">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endParaRPr lang="fr-FR" sz="1700" b="1" kern="1200" dirty="0" smtClean="0"/>
        </a:p>
        <a:p>
          <a:pPr lvl="0" algn="ctr" defTabSz="755650">
            <a:lnSpc>
              <a:spcPct val="90000"/>
            </a:lnSpc>
            <a:spcBef>
              <a:spcPct val="0"/>
            </a:spcBef>
            <a:spcAft>
              <a:spcPct val="35000"/>
            </a:spcAft>
          </a:pPr>
          <a:endParaRPr lang="fr-FR" sz="1700" b="1" kern="1200" dirty="0" smtClean="0"/>
        </a:p>
        <a:p>
          <a:pPr lvl="0" algn="ctr" defTabSz="755650">
            <a:lnSpc>
              <a:spcPct val="90000"/>
            </a:lnSpc>
            <a:spcBef>
              <a:spcPct val="0"/>
            </a:spcBef>
            <a:spcAft>
              <a:spcPct val="35000"/>
            </a:spcAft>
          </a:pPr>
          <a:r>
            <a:rPr lang="fr-FR" sz="1700" b="1" kern="1200" dirty="0" smtClean="0"/>
            <a:t>Expression </a:t>
          </a:r>
          <a:r>
            <a:rPr lang="fr-FR" sz="1700" b="1" kern="1200" dirty="0" smtClean="0"/>
            <a:t>orale en </a:t>
          </a:r>
          <a:r>
            <a:rPr lang="fr-FR" sz="1700" b="1" kern="1200" dirty="0" smtClean="0"/>
            <a:t>continu</a:t>
          </a:r>
        </a:p>
        <a:p>
          <a:pPr lvl="0" algn="ctr" defTabSz="755650">
            <a:lnSpc>
              <a:spcPct val="90000"/>
            </a:lnSpc>
            <a:spcBef>
              <a:spcPct val="0"/>
            </a:spcBef>
            <a:spcAft>
              <a:spcPct val="35000"/>
            </a:spcAft>
          </a:pPr>
          <a:r>
            <a:rPr lang="fr-FR" sz="1700" b="1" kern="1200" dirty="0" smtClean="0"/>
            <a:t> (3</a:t>
          </a:r>
          <a:r>
            <a:rPr lang="fr-FR" sz="1700" b="1" kern="1200" dirty="0" smtClean="0"/>
            <a:t>’)</a:t>
          </a:r>
          <a:endParaRPr lang="fr-FR" sz="1700" b="1" kern="1200" dirty="0"/>
        </a:p>
      </dsp:txBody>
      <dsp:txXfrm>
        <a:off x="12178" y="67945"/>
        <a:ext cx="3470257" cy="1339095"/>
      </dsp:txXfrm>
    </dsp:sp>
    <dsp:sp modelId="{1D555B89-A1D0-4C42-800E-D98470D0BA9B}">
      <dsp:nvSpPr>
        <dsp:cNvPr id="0" name=""/>
        <dsp:cNvSpPr/>
      </dsp:nvSpPr>
      <dsp:spPr>
        <a:xfrm>
          <a:off x="3670898" y="72200"/>
          <a:ext cx="3503014" cy="1330583"/>
        </a:xfrm>
        <a:prstGeom prst="rect">
          <a:avLst/>
        </a:prstGeom>
        <a:solidFill>
          <a:schemeClr val="accent5">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endParaRPr lang="fr-FR" sz="1700" b="1" kern="1200" dirty="0" smtClean="0"/>
        </a:p>
        <a:p>
          <a:pPr lvl="0" algn="ctr" defTabSz="755650">
            <a:lnSpc>
              <a:spcPct val="90000"/>
            </a:lnSpc>
            <a:spcBef>
              <a:spcPct val="0"/>
            </a:spcBef>
            <a:spcAft>
              <a:spcPct val="35000"/>
            </a:spcAft>
          </a:pPr>
          <a:endParaRPr lang="fr-FR" sz="1700" b="1" kern="1200" dirty="0" smtClean="0"/>
        </a:p>
        <a:p>
          <a:pPr lvl="0" algn="ctr" defTabSz="755650">
            <a:lnSpc>
              <a:spcPct val="90000"/>
            </a:lnSpc>
            <a:spcBef>
              <a:spcPct val="0"/>
            </a:spcBef>
            <a:spcAft>
              <a:spcPct val="35000"/>
            </a:spcAft>
          </a:pPr>
          <a:r>
            <a:rPr lang="fr-FR" sz="1700" b="1" kern="1200" dirty="0" smtClean="0"/>
            <a:t>Expression </a:t>
          </a:r>
          <a:r>
            <a:rPr lang="fr-FR" sz="1700" b="1" kern="1200" dirty="0" smtClean="0"/>
            <a:t>orale en interaction (3’).</a:t>
          </a:r>
          <a:endParaRPr lang="fr-FR" sz="1700" b="1" kern="1200" dirty="0"/>
        </a:p>
      </dsp:txBody>
      <dsp:txXfrm>
        <a:off x="3670898" y="72200"/>
        <a:ext cx="3503014" cy="133058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7A3520-8789-47C3-8061-B700ECEE4F5A}">
      <dsp:nvSpPr>
        <dsp:cNvPr id="0" name=""/>
        <dsp:cNvSpPr/>
      </dsp:nvSpPr>
      <dsp:spPr>
        <a:xfrm>
          <a:off x="472644" y="65"/>
          <a:ext cx="2127851" cy="1276711"/>
        </a:xfrm>
        <a:prstGeom prst="rect">
          <a:avLst/>
        </a:prstGeom>
        <a:solidFill>
          <a:schemeClr val="accent1">
            <a:lumMod val="75000"/>
            <a:lumOff val="2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fr-FR" sz="2000" kern="1200" dirty="0" smtClean="0"/>
            <a:t>Partie 1 : Expression orale en continu   3 min. maximum.</a:t>
          </a:r>
          <a:endParaRPr lang="fr-FR" sz="2000" kern="1200" dirty="0"/>
        </a:p>
      </dsp:txBody>
      <dsp:txXfrm>
        <a:off x="472644" y="65"/>
        <a:ext cx="2127851" cy="1276711"/>
      </dsp:txXfrm>
    </dsp:sp>
    <dsp:sp modelId="{0280A4D5-8C69-4100-9BEB-61A04F32E060}">
      <dsp:nvSpPr>
        <dsp:cNvPr id="0" name=""/>
        <dsp:cNvSpPr/>
      </dsp:nvSpPr>
      <dsp:spPr>
        <a:xfrm>
          <a:off x="2813281" y="65"/>
          <a:ext cx="2127851" cy="1276711"/>
        </a:xfrm>
        <a:prstGeom prst="rect">
          <a:avLst/>
        </a:prstGeom>
        <a:solidFill>
          <a:schemeClr val="accent1">
            <a:lumMod val="75000"/>
            <a:lumOff val="2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fr-FR" sz="2000" kern="1200" dirty="0" smtClean="0"/>
            <a:t>Partie 2 : Expression orale en interaction 3 min. maximum</a:t>
          </a:r>
          <a:endParaRPr lang="fr-FR" sz="2000" kern="1200" dirty="0"/>
        </a:p>
      </dsp:txBody>
      <dsp:txXfrm>
        <a:off x="2813281" y="65"/>
        <a:ext cx="2127851" cy="1276711"/>
      </dsp:txXfrm>
    </dsp:sp>
    <dsp:sp modelId="{D64767E6-73A2-41C0-93E9-4A3EA9B53762}">
      <dsp:nvSpPr>
        <dsp:cNvPr id="0" name=""/>
        <dsp:cNvSpPr/>
      </dsp:nvSpPr>
      <dsp:spPr>
        <a:xfrm>
          <a:off x="5153918" y="30355"/>
          <a:ext cx="2113829" cy="1216131"/>
        </a:xfrm>
        <a:prstGeom prst="rect">
          <a:avLst/>
        </a:prstGeom>
        <a:solidFill>
          <a:schemeClr val="accent1">
            <a:lumMod val="75000"/>
            <a:lumOff val="2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fr-FR" sz="2000" kern="1200" dirty="0" smtClean="0"/>
            <a:t>Partie 3 : Compréhension de l’écrit  6 min. maximum</a:t>
          </a:r>
          <a:endParaRPr lang="fr-FR" sz="2000" kern="1200" dirty="0"/>
        </a:p>
      </dsp:txBody>
      <dsp:txXfrm>
        <a:off x="5153918" y="30355"/>
        <a:ext cx="2113829" cy="121613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7A80B7-563C-4B7C-B8B0-27DE8630BD91}">
      <dsp:nvSpPr>
        <dsp:cNvPr id="0" name=""/>
        <dsp:cNvSpPr/>
      </dsp:nvSpPr>
      <dsp:spPr>
        <a:xfrm>
          <a:off x="0" y="128483"/>
          <a:ext cx="1325283" cy="1392120"/>
        </a:xfrm>
        <a:prstGeom prst="rect">
          <a:avLst/>
        </a:prstGeom>
        <a:solidFill>
          <a:schemeClr val="accent1">
            <a:lumMod val="75000"/>
            <a:lumOff val="2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fr-FR" sz="1200" kern="1200" dirty="0" smtClean="0"/>
            <a:t>Le sujet et le contenu de cette prise de parole relèvent du choix du candidat.</a:t>
          </a:r>
          <a:endParaRPr lang="fr-FR" sz="1200" kern="1200" dirty="0"/>
        </a:p>
      </dsp:txBody>
      <dsp:txXfrm>
        <a:off x="0" y="128483"/>
        <a:ext cx="1325283" cy="1392120"/>
      </dsp:txXfrm>
    </dsp:sp>
    <dsp:sp modelId="{8D3BC2C0-D35C-4EF5-8671-6798BD9B2313}">
      <dsp:nvSpPr>
        <dsp:cNvPr id="0" name=""/>
        <dsp:cNvSpPr/>
      </dsp:nvSpPr>
      <dsp:spPr>
        <a:xfrm>
          <a:off x="1853255" y="1"/>
          <a:ext cx="3632719" cy="1660551"/>
        </a:xfrm>
        <a:prstGeom prst="rect">
          <a:avLst/>
        </a:prstGeom>
        <a:solidFill>
          <a:schemeClr val="accent1">
            <a:lumMod val="75000"/>
            <a:lumOff val="2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t" anchorCtr="0">
          <a:noAutofit/>
        </a:bodyPr>
        <a:lstStyle/>
        <a:p>
          <a:pPr lvl="0" algn="l" defTabSz="466725">
            <a:lnSpc>
              <a:spcPct val="90000"/>
            </a:lnSpc>
            <a:spcBef>
              <a:spcPct val="0"/>
            </a:spcBef>
            <a:spcAft>
              <a:spcPct val="35000"/>
            </a:spcAft>
          </a:pPr>
          <a:r>
            <a:rPr lang="fr-FR" sz="1050" kern="1200" dirty="0" smtClean="0"/>
            <a:t>Le candidat présente et rend compte :</a:t>
          </a:r>
          <a:endParaRPr lang="fr-FR" sz="1050" kern="1200" dirty="0"/>
        </a:p>
        <a:p>
          <a:pPr marL="57150" lvl="1" indent="-57150" algn="l" defTabSz="466725">
            <a:lnSpc>
              <a:spcPct val="90000"/>
            </a:lnSpc>
            <a:spcBef>
              <a:spcPct val="0"/>
            </a:spcBef>
            <a:spcAft>
              <a:spcPct val="15000"/>
            </a:spcAft>
            <a:buChar char="••"/>
          </a:pPr>
          <a:r>
            <a:rPr lang="fr-FR" sz="1050" kern="1200" dirty="0" smtClean="0"/>
            <a:t>soit  d'un travail, d'un projet, d'un produit ou d'un service dont la réalisation, dans le cadre des enseignements généraux et/ou professionnels qu'il a suivis, a fait appel à une utilisation de la langue vivante ;</a:t>
          </a:r>
          <a:endParaRPr lang="fr-FR" sz="1050" kern="1200" dirty="0"/>
        </a:p>
        <a:p>
          <a:pPr marL="57150" lvl="1" indent="-57150" algn="l" defTabSz="466725">
            <a:lnSpc>
              <a:spcPct val="90000"/>
            </a:lnSpc>
            <a:spcBef>
              <a:spcPct val="0"/>
            </a:spcBef>
            <a:spcAft>
              <a:spcPct val="15000"/>
            </a:spcAft>
            <a:buChar char="••"/>
          </a:pPr>
          <a:r>
            <a:rPr lang="fr-FR" sz="1050" kern="1200" dirty="0" smtClean="0"/>
            <a:t>soit  d'une  expérience  professionnelle,  tout  particulièrement  une  expérience ayant  fait  appel  à  une  utilisation  de  la  langue  vivante  étrangère,  que  cette expérience ait été </a:t>
          </a:r>
          <a:r>
            <a:rPr lang="fr-FR" sz="1000" kern="1200" dirty="0" smtClean="0"/>
            <a:t>vécue en France ou dans le cadre d'une mobilité à l'étranger.</a:t>
          </a:r>
          <a:endParaRPr lang="fr-FR" sz="1000" kern="1200" dirty="0"/>
        </a:p>
      </dsp:txBody>
      <dsp:txXfrm>
        <a:off x="1853255" y="1"/>
        <a:ext cx="3632719" cy="1660551"/>
      </dsp:txXfrm>
    </dsp:sp>
    <dsp:sp modelId="{B1141774-3058-4AFD-894A-0CD704F3C902}">
      <dsp:nvSpPr>
        <dsp:cNvPr id="0" name=""/>
        <dsp:cNvSpPr/>
      </dsp:nvSpPr>
      <dsp:spPr>
        <a:xfrm>
          <a:off x="5629989" y="0"/>
          <a:ext cx="2290890" cy="1395583"/>
        </a:xfrm>
        <a:prstGeom prst="rect">
          <a:avLst/>
        </a:prstGeom>
        <a:solidFill>
          <a:schemeClr val="accent1">
            <a:lumMod val="75000"/>
            <a:lumOff val="2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FR" sz="1600" b="1" u="sng" kern="1200" dirty="0" smtClean="0"/>
            <a:t>Support : </a:t>
          </a:r>
          <a:r>
            <a:rPr lang="fr-FR" sz="1600" kern="1200" dirty="0" smtClean="0"/>
            <a:t>mis à la disposition du candidat par l'examinateur</a:t>
          </a:r>
        </a:p>
        <a:p>
          <a:pPr lvl="0" algn="ctr" defTabSz="711200">
            <a:lnSpc>
              <a:spcPct val="90000"/>
            </a:lnSpc>
            <a:spcBef>
              <a:spcPct val="0"/>
            </a:spcBef>
            <a:spcAft>
              <a:spcPct val="35000"/>
            </a:spcAft>
          </a:pPr>
          <a:r>
            <a:rPr lang="fr-FR" sz="1600" kern="1200" dirty="0" smtClean="0"/>
            <a:t>4 à 6 questions en français.</a:t>
          </a:r>
          <a:endParaRPr lang="fr-FR" sz="1600" kern="1200" dirty="0"/>
        </a:p>
      </dsp:txBody>
      <dsp:txXfrm>
        <a:off x="5629989" y="0"/>
        <a:ext cx="2290890" cy="1395583"/>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defRPr>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defRPr>
            </a:lvl1pPr>
          </a:lstStyle>
          <a:p>
            <a:fld id="{D680E798-53FF-4C51-A981-953463752515}" type="datetimeFigureOut">
              <a:rPr lang="fr-FR" smtClean="0"/>
              <a:pPr/>
              <a:t>18/03/2021</a:t>
            </a:fld>
            <a:endParaRPr lang="fr-FR" dirty="0"/>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defRPr>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defRPr>
            </a:lvl1pPr>
          </a:lstStyle>
          <a:p>
            <a:fld id="{1B06CD8F-B7ED-4A05-9FB1-A01CC0EF02CC}" type="slidenum">
              <a:rPr lang="fr-FR" smtClean="0"/>
              <a:pPr/>
              <a:t>‹N°›</a:t>
            </a:fld>
            <a:endParaRPr lang="fr-FR" dirty="0"/>
          </a:p>
        </p:txBody>
      </p:sp>
    </p:spTree>
    <p:extLst>
      <p:ext uri="{BB962C8B-B14F-4D97-AF65-F5344CB8AC3E}">
        <p14:creationId xmlns:p14="http://schemas.microsoft.com/office/powerpoint/2010/main" val="411662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4963500"/>
            <a:ext cx="180000" cy="180000"/>
          </a:xfrm>
          <a:ln>
            <a:solidFill>
              <a:schemeClr val="tx1">
                <a:alpha val="0"/>
              </a:schemeClr>
            </a:solidFill>
          </a:ln>
        </p:spPr>
        <p:txBody>
          <a:bodyPr/>
          <a:lstStyle>
            <a:lvl1pPr>
              <a:defRPr sz="100">
                <a:solidFill>
                  <a:schemeClr val="tx1">
                    <a:alpha val="0"/>
                  </a:schemeClr>
                </a:solidFill>
              </a:defRPr>
            </a:lvl1pPr>
          </a:lstStyle>
          <a:p>
            <a:r>
              <a:rPr lang="fr-FR"/>
              <a:t>XX/XX/XXXX</a:t>
            </a:r>
            <a:endParaRPr lang="fr-FR" dirty="0"/>
          </a:p>
        </p:txBody>
      </p:sp>
      <p:sp>
        <p:nvSpPr>
          <p:cNvPr id="5" name="Espace réservé du pied de page 4"/>
          <p:cNvSpPr>
            <a:spLocks noGrp="1"/>
          </p:cNvSpPr>
          <p:nvPr>
            <p:ph type="ftr" sz="quarter" idx="11"/>
          </p:nvPr>
        </p:nvSpPr>
        <p:spPr bwMode="gray">
          <a:xfrm>
            <a:off x="720000" y="3919897"/>
            <a:ext cx="3240000" cy="900000"/>
          </a:xfrm>
        </p:spPr>
        <p:txBody>
          <a:bodyPr anchor="b" anchorCtr="0"/>
          <a:lstStyle>
            <a:lvl1pPr>
              <a:defRPr sz="1150"/>
            </a:lvl1pPr>
          </a:lstStyle>
          <a:p>
            <a:r>
              <a:rPr lang="fr-FR" dirty="0"/>
              <a:t>Intitulé de la direction/service interministérielle</a:t>
            </a:r>
          </a:p>
        </p:txBody>
      </p:sp>
      <p:sp>
        <p:nvSpPr>
          <p:cNvPr id="6" name="Espace réservé du numéro de diapositive 5"/>
          <p:cNvSpPr>
            <a:spLocks noGrp="1"/>
          </p:cNvSpPr>
          <p:nvPr>
            <p:ph type="sldNum" sz="quarter" idx="12"/>
          </p:nvPr>
        </p:nvSpPr>
        <p:spPr bwMode="gray">
          <a:xfrm>
            <a:off x="0" y="4963500"/>
            <a:ext cx="180000" cy="180000"/>
          </a:xfrm>
          <a:ln>
            <a:solidFill>
              <a:schemeClr val="tx1">
                <a:alpha val="0"/>
              </a:schemeClr>
            </a:solidFill>
          </a:ln>
        </p:spPr>
        <p:txBody>
          <a:bodyPr/>
          <a:lstStyle>
            <a:lvl1pPr>
              <a:defRPr sz="100">
                <a:solidFill>
                  <a:schemeClr val="tx1">
                    <a:alpha val="0"/>
                  </a:schemeClr>
                </a:solidFill>
              </a:defRPr>
            </a:lvl1pPr>
          </a:lstStyle>
          <a:p>
            <a:fld id="{10C140CD-8AED-46FF-A9A2-77308F3F39AE}" type="slidenum">
              <a:rPr lang="fr-FR" smtClean="0"/>
              <a:pPr/>
              <a:t>‹N°›</a:t>
            </a:fld>
            <a:endParaRPr lang="fr-FR" dirty="0"/>
          </a:p>
        </p:txBody>
      </p:sp>
      <p:sp>
        <p:nvSpPr>
          <p:cNvPr id="7" name="Titre 6"/>
          <p:cNvSpPr>
            <a:spLocks noGrp="1"/>
          </p:cNvSpPr>
          <p:nvPr>
            <p:ph type="title" hasCustomPrompt="1"/>
          </p:nvPr>
        </p:nvSpPr>
        <p:spPr bwMode="gray">
          <a:xfrm>
            <a:off x="0" y="0"/>
            <a:ext cx="180000" cy="18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pic>
        <p:nvPicPr>
          <p:cNvPr id="9" name="Image 8">
            <a:extLst>
              <a:ext uri="{FF2B5EF4-FFF2-40B4-BE49-F238E27FC236}">
                <a16:creationId xmlns:a16="http://schemas.microsoft.com/office/drawing/2014/main" id="{DE346E6D-0350-9B46-9286-7164B53ED880}"/>
              </a:ext>
            </a:extLst>
          </p:cNvPr>
          <p:cNvPicPr>
            <a:picLocks noChangeAspect="1"/>
          </p:cNvPicPr>
          <p:nvPr userDrawn="1"/>
        </p:nvPicPr>
        <p:blipFill>
          <a:blip r:embed="rId2">
            <a:alphaModFix/>
          </a:blip>
          <a:stretch>
            <a:fillRect/>
          </a:stretch>
        </p:blipFill>
        <p:spPr>
          <a:xfrm>
            <a:off x="322205" y="183514"/>
            <a:ext cx="4033771" cy="2751853"/>
          </a:xfrm>
          <a:prstGeom prst="rect">
            <a:avLst/>
          </a:prstGeom>
        </p:spPr>
      </p:pic>
    </p:spTree>
    <p:extLst>
      <p:ext uri="{BB962C8B-B14F-4D97-AF65-F5344CB8AC3E}">
        <p14:creationId xmlns:p14="http://schemas.microsoft.com/office/powerpoint/2010/main" val="3432610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re et sous-titre">
    <p:spTree>
      <p:nvGrpSpPr>
        <p:cNvPr id="1" name=""/>
        <p:cNvGrpSpPr/>
        <p:nvPr/>
      </p:nvGrpSpPr>
      <p:grpSpPr>
        <a:xfrm>
          <a:off x="0" y="0"/>
          <a:ext cx="0" cy="0"/>
          <a:chOff x="0" y="0"/>
          <a:chExt cx="0" cy="0"/>
        </a:xfrm>
      </p:grpSpPr>
      <p:sp>
        <p:nvSpPr>
          <p:cNvPr id="7" name="Titre 6"/>
          <p:cNvSpPr>
            <a:spLocks noGrp="1"/>
          </p:cNvSpPr>
          <p:nvPr>
            <p:ph type="title" hasCustomPrompt="1"/>
          </p:nvPr>
        </p:nvSpPr>
        <p:spPr bwMode="gray">
          <a:xfrm>
            <a:off x="0" y="0"/>
            <a:ext cx="180000" cy="18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sp>
        <p:nvSpPr>
          <p:cNvPr id="2" name="Espace réservé de la date 1"/>
          <p:cNvSpPr>
            <a:spLocks noGrp="1"/>
          </p:cNvSpPr>
          <p:nvPr>
            <p:ph type="dt" sz="half" idx="10"/>
          </p:nvPr>
        </p:nvSpPr>
        <p:spPr bwMode="gray"/>
        <p:txBody>
          <a:bodyPr/>
          <a:lstStyle/>
          <a:p>
            <a:pPr algn="r"/>
            <a:r>
              <a:rPr lang="fr-FR" cap="all"/>
              <a:t>XX/XX/XXXX</a:t>
            </a:r>
            <a:endParaRPr lang="fr-FR" cap="all" dirty="0"/>
          </a:p>
        </p:txBody>
      </p:sp>
      <p:sp>
        <p:nvSpPr>
          <p:cNvPr id="3" name="Espace réservé du pied de page 2"/>
          <p:cNvSpPr>
            <a:spLocks noGrp="1"/>
          </p:cNvSpPr>
          <p:nvPr>
            <p:ph type="ftr" sz="quarter" idx="11"/>
          </p:nvPr>
        </p:nvSpPr>
        <p:spPr bwMode="gray"/>
        <p:txBody>
          <a:bodyPr/>
          <a:lstStyle/>
          <a:p>
            <a:r>
              <a:rPr lang="fr-FR"/>
              <a:t>Intitulé de la direction/service interministérielle</a:t>
            </a:r>
            <a:endParaRPr lang="fr-FR" dirty="0"/>
          </a:p>
        </p:txBody>
      </p:sp>
      <p:sp>
        <p:nvSpPr>
          <p:cNvPr id="8" name="Espace réservé du numéro de diapositive 7"/>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1" name="Espace réservé du texte 10"/>
          <p:cNvSpPr>
            <a:spLocks noGrp="1"/>
          </p:cNvSpPr>
          <p:nvPr>
            <p:ph type="body" sz="quarter" idx="13" hasCustomPrompt="1"/>
          </p:nvPr>
        </p:nvSpPr>
        <p:spPr bwMode="gray">
          <a:xfrm>
            <a:off x="360000" y="2346046"/>
            <a:ext cx="8424000" cy="2077200"/>
          </a:xfrm>
        </p:spPr>
        <p:txBody>
          <a:bodyPr/>
          <a:lstStyle>
            <a:lvl1pPr>
              <a:lnSpc>
                <a:spcPct val="90000"/>
              </a:lnSpc>
              <a:spcAft>
                <a:spcPts val="0"/>
              </a:spcAft>
              <a:defRPr sz="3250" b="1" cap="all" baseline="0"/>
            </a:lvl1pPr>
            <a:lvl2pPr marL="0" indent="0">
              <a:spcBef>
                <a:spcPts val="500"/>
              </a:spcBef>
              <a:spcAft>
                <a:spcPts val="0"/>
              </a:spcAft>
              <a:buNone/>
              <a:defRPr sz="1850"/>
            </a:lvl2pPr>
          </a:lstStyle>
          <a:p>
            <a:pPr lvl="0"/>
            <a:r>
              <a:rPr lang="fr-FR" dirty="0"/>
              <a:t>Titre</a:t>
            </a:r>
          </a:p>
          <a:p>
            <a:pPr lvl="1"/>
            <a:r>
              <a:rPr lang="fr-FR" dirty="0"/>
              <a:t>Sous-titre</a:t>
            </a:r>
          </a:p>
        </p:txBody>
      </p:sp>
      <p:cxnSp>
        <p:nvCxnSpPr>
          <p:cNvPr id="12" name="Connecteur droit 11"/>
          <p:cNvCxnSpPr/>
          <p:nvPr userDrawn="1"/>
        </p:nvCxnSpPr>
        <p:spPr bwMode="gray">
          <a:xfrm>
            <a:off x="360000" y="47844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13" name="Image 12">
            <a:extLst>
              <a:ext uri="{FF2B5EF4-FFF2-40B4-BE49-F238E27FC236}">
                <a16:creationId xmlns:a16="http://schemas.microsoft.com/office/drawing/2014/main" id="{EDBD3054-F815-4A47-A08E-27E76D454B09}"/>
              </a:ext>
            </a:extLst>
          </p:cNvPr>
          <p:cNvPicPr>
            <a:picLocks noChangeAspect="1"/>
          </p:cNvPicPr>
          <p:nvPr userDrawn="1"/>
        </p:nvPicPr>
        <p:blipFill>
          <a:blip r:embed="rId2">
            <a:alphaModFix/>
          </a:blip>
          <a:stretch>
            <a:fillRect/>
          </a:stretch>
        </p:blipFill>
        <p:spPr>
          <a:xfrm>
            <a:off x="179686" y="180000"/>
            <a:ext cx="2140915" cy="1460540"/>
          </a:xfrm>
          <a:prstGeom prst="rect">
            <a:avLst/>
          </a:prstGeom>
        </p:spPr>
      </p:pic>
    </p:spTree>
    <p:extLst>
      <p:ext uri="{BB962C8B-B14F-4D97-AF65-F5344CB8AC3E}">
        <p14:creationId xmlns:p14="http://schemas.microsoft.com/office/powerpoint/2010/main" val="3483904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900000"/>
            <a:ext cx="8424000" cy="72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p:txBody>
          <a:bodyPr/>
          <a:lstStyle/>
          <a:p>
            <a:r>
              <a:rPr lang="fr-FR"/>
              <a:t>Intitulé de la direction/service interministérielle</a:t>
            </a:r>
            <a:endParaRPr lang="fr-FR" dirty="0"/>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8" name="Espace réservé du texte 7"/>
          <p:cNvSpPr>
            <a:spLocks noGrp="1"/>
          </p:cNvSpPr>
          <p:nvPr>
            <p:ph type="body" sz="quarter" idx="13" hasCustomPrompt="1"/>
          </p:nvPr>
        </p:nvSpPr>
        <p:spPr bwMode="gray">
          <a:xfrm>
            <a:off x="359998" y="1891968"/>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9" name="Espace réservé du texte 7"/>
          <p:cNvSpPr>
            <a:spLocks noGrp="1"/>
          </p:cNvSpPr>
          <p:nvPr>
            <p:ph type="body" sz="quarter" idx="14" hasCustomPrompt="1"/>
          </p:nvPr>
        </p:nvSpPr>
        <p:spPr bwMode="gray">
          <a:xfrm>
            <a:off x="3312000" y="1893600"/>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10" name="Espace réservé du texte 7"/>
          <p:cNvSpPr>
            <a:spLocks noGrp="1"/>
          </p:cNvSpPr>
          <p:nvPr>
            <p:ph type="body" sz="quarter" idx="15" hasCustomPrompt="1"/>
          </p:nvPr>
        </p:nvSpPr>
        <p:spPr bwMode="gray">
          <a:xfrm>
            <a:off x="6263999" y="1893600"/>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Tree>
    <p:extLst>
      <p:ext uri="{BB962C8B-B14F-4D97-AF65-F5344CB8AC3E}">
        <p14:creationId xmlns:p14="http://schemas.microsoft.com/office/powerpoint/2010/main" val="1641030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0" y="738000"/>
            <a:ext cx="9144000" cy="4406400"/>
          </a:xfrm>
          <a:solidFill>
            <a:schemeClr val="bg1">
              <a:lumMod val="85000"/>
            </a:schemeClr>
          </a:solidFill>
        </p:spPr>
        <p:txBody>
          <a:bodyPr tIns="1080000" anchor="ctr" anchorCtr="0"/>
          <a:lstStyle>
            <a:lvl1pPr algn="ctr">
              <a:defRPr cap="all" baseline="0"/>
            </a:lvl1pPr>
          </a:lstStyle>
          <a:p>
            <a:r>
              <a:rPr lang="fr-FR" dirty="0"/>
              <a:t>Sélectionner l’icône pour insérer une image, </a:t>
            </a:r>
            <a:br>
              <a:rPr lang="fr-FR" dirty="0"/>
            </a:br>
            <a:r>
              <a:rPr lang="fr-FR" dirty="0"/>
              <a:t>puis disposer l’image en arrière plan </a:t>
            </a:r>
            <a:br>
              <a:rPr lang="fr-FR" dirty="0"/>
            </a:br>
            <a:r>
              <a:rPr lang="fr-FR" dirty="0"/>
              <a:t>(Sélectionner l’image avec le bouton droit de la souris / </a:t>
            </a:r>
            <a:br>
              <a:rPr lang="fr-FR" dirty="0"/>
            </a:br>
            <a:r>
              <a:rPr lang="fr-FR" dirty="0"/>
              <a:t>Mettre à l’arrière plan)</a:t>
            </a:r>
          </a:p>
        </p:txBody>
      </p:sp>
      <p:sp>
        <p:nvSpPr>
          <p:cNvPr id="2" name="Titre 1"/>
          <p:cNvSpPr>
            <a:spLocks noGrp="1"/>
          </p:cNvSpPr>
          <p:nvPr>
            <p:ph type="title" hasCustomPrompt="1"/>
          </p:nvPr>
        </p:nvSpPr>
        <p:spPr bwMode="gray">
          <a:xfrm>
            <a:off x="359999" y="738000"/>
            <a:ext cx="8424000" cy="40464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lIns="0" bIns="360000" anchor="ctr" anchorCtr="0"/>
          <a:lstStyle>
            <a:lvl1pPr marL="396000" indent="-396000">
              <a:buFont typeface="+mj-lt"/>
              <a:buAutoNum type="arabicPeriod"/>
              <a:defRPr sz="3250"/>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p:txBody>
          <a:bodyPr/>
          <a:lstStyle/>
          <a:p>
            <a:r>
              <a:rPr lang="fr-FR"/>
              <a:t>Intitulé de la direction/service interministérielle</a:t>
            </a:r>
            <a:endParaRPr lang="fr-FR" dirty="0"/>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Tree>
    <p:extLst>
      <p:ext uri="{BB962C8B-B14F-4D97-AF65-F5344CB8AC3E}">
        <p14:creationId xmlns:p14="http://schemas.microsoft.com/office/powerpoint/2010/main" val="1908596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re et textes 3 colonnes">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900000"/>
            <a:ext cx="8424000" cy="72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p:txBody>
          <a:bodyPr/>
          <a:lstStyle/>
          <a:p>
            <a:r>
              <a:rPr lang="fr-FR"/>
              <a:t>Intitulé de la direction/service interministérielle</a:t>
            </a:r>
            <a:endParaRPr lang="fr-FR" dirty="0"/>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0" name="Espace réservé du texte 9"/>
          <p:cNvSpPr>
            <a:spLocks noGrp="1"/>
          </p:cNvSpPr>
          <p:nvPr>
            <p:ph type="body" sz="quarter" idx="13" hasCustomPrompt="1"/>
          </p:nvPr>
        </p:nvSpPr>
        <p:spPr bwMode="gray">
          <a:xfrm>
            <a:off x="3312000" y="180000"/>
            <a:ext cx="5472000" cy="360000"/>
          </a:xfrm>
        </p:spPr>
        <p:txBody>
          <a:bodyPr/>
          <a:lstStyle>
            <a:lvl1pPr marL="108000" indent="-108000" algn="r">
              <a:spcAft>
                <a:spcPts val="0"/>
              </a:spcAft>
              <a:buFont typeface="+mj-lt"/>
              <a:buAutoNum type="arabicPeriod"/>
              <a:defRPr sz="750" b="1"/>
            </a:lvl1pPr>
            <a:lvl2pPr marL="108000" indent="-108000" algn="r">
              <a:spcBef>
                <a:spcPts val="0"/>
              </a:spcBef>
              <a:spcAft>
                <a:spcPts val="0"/>
              </a:spcAft>
              <a:buFont typeface="+mj-lt"/>
              <a:buAutoNum type="alphaLcPeriod"/>
              <a:defRPr sz="750"/>
            </a:lvl2pPr>
          </a:lstStyle>
          <a:p>
            <a:pPr lvl="0"/>
            <a:r>
              <a:rPr lang="fr-FR" dirty="0"/>
              <a:t>Titre</a:t>
            </a:r>
          </a:p>
          <a:p>
            <a:pPr lvl="1"/>
            <a:r>
              <a:rPr lang="fr-FR" dirty="0"/>
              <a:t>Sous-titre</a:t>
            </a:r>
          </a:p>
        </p:txBody>
      </p:sp>
      <p:sp>
        <p:nvSpPr>
          <p:cNvPr id="12" name="Espace réservé du texte 11"/>
          <p:cNvSpPr>
            <a:spLocks noGrp="1"/>
          </p:cNvSpPr>
          <p:nvPr>
            <p:ph type="body" sz="quarter" idx="14" hasCustomPrompt="1"/>
          </p:nvPr>
        </p:nvSpPr>
        <p:spPr bwMode="gray">
          <a:xfrm>
            <a:off x="359999" y="1836000"/>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3" name="Espace réservé du texte 11"/>
          <p:cNvSpPr>
            <a:spLocks noGrp="1"/>
          </p:cNvSpPr>
          <p:nvPr>
            <p:ph type="body" sz="quarter" idx="15" hasCustomPrompt="1"/>
          </p:nvPr>
        </p:nvSpPr>
        <p:spPr bwMode="gray">
          <a:xfrm>
            <a:off x="3312000" y="1836000"/>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p:cNvSpPr>
            <a:spLocks noGrp="1"/>
          </p:cNvSpPr>
          <p:nvPr>
            <p:ph type="body" sz="quarter" idx="16" hasCustomPrompt="1"/>
          </p:nvPr>
        </p:nvSpPr>
        <p:spPr bwMode="gray">
          <a:xfrm>
            <a:off x="6264000" y="1836000"/>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3840454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itre et contenu">
    <p:spTree>
      <p:nvGrpSpPr>
        <p:cNvPr id="1" name=""/>
        <p:cNvGrpSpPr/>
        <p:nvPr/>
      </p:nvGrpSpPr>
      <p:grpSpPr>
        <a:xfrm>
          <a:off x="0" y="0"/>
          <a:ext cx="0" cy="0"/>
          <a:chOff x="0" y="0"/>
          <a:chExt cx="0" cy="0"/>
        </a:xfrm>
      </p:grpSpPr>
      <p:sp>
        <p:nvSpPr>
          <p:cNvPr id="4" name="Titre 3"/>
          <p:cNvSpPr>
            <a:spLocks noGrp="1"/>
          </p:cNvSpPr>
          <p:nvPr>
            <p:ph type="title" hasCustomPrompt="1"/>
          </p:nvPr>
        </p:nvSpPr>
        <p:spPr bwMode="gray">
          <a:xfrm>
            <a:off x="359999" y="900000"/>
            <a:ext cx="8424000" cy="720000"/>
          </a:xfrm>
        </p:spPr>
        <p:txBody>
          <a:bodyPr/>
          <a:lstStyle/>
          <a:p>
            <a:r>
              <a:rPr lang="fr-FR" noProof="0" dirty="0"/>
              <a:t>Titre</a:t>
            </a:r>
            <a:endParaRPr lang="fr-FR" dirty="0"/>
          </a:p>
        </p:txBody>
      </p:sp>
      <p:sp>
        <p:nvSpPr>
          <p:cNvPr id="5" name="Espace réservé de la date 4"/>
          <p:cNvSpPr>
            <a:spLocks noGrp="1"/>
          </p:cNvSpPr>
          <p:nvPr>
            <p:ph type="dt" sz="half" idx="10"/>
          </p:nvPr>
        </p:nvSpPr>
        <p:spPr bwMode="gray"/>
        <p:txBody>
          <a:bodyPr/>
          <a:lstStyle/>
          <a:p>
            <a:pPr algn="r"/>
            <a:r>
              <a:rPr lang="fr-FR" cap="all"/>
              <a:t>XX/XX/XXXX</a:t>
            </a:r>
            <a:endParaRPr lang="fr-FR" cap="all" dirty="0"/>
          </a:p>
        </p:txBody>
      </p:sp>
      <p:sp>
        <p:nvSpPr>
          <p:cNvPr id="6" name="Espace réservé du pied de page 5"/>
          <p:cNvSpPr>
            <a:spLocks noGrp="1"/>
          </p:cNvSpPr>
          <p:nvPr>
            <p:ph type="ftr" sz="quarter" idx="11"/>
          </p:nvPr>
        </p:nvSpPr>
        <p:spPr bwMode="gray"/>
        <p:txBody>
          <a:bodyPr/>
          <a:lstStyle/>
          <a:p>
            <a:r>
              <a:rPr lang="fr-FR" dirty="0"/>
              <a:t>Intitulé de la direction/service interministérielle</a:t>
            </a:r>
          </a:p>
        </p:txBody>
      </p:sp>
      <p:sp>
        <p:nvSpPr>
          <p:cNvPr id="7" name="Espace réservé du numéro de diapositive 6"/>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9" name="Espace réservé du contenu 8"/>
          <p:cNvSpPr>
            <a:spLocks noGrp="1"/>
          </p:cNvSpPr>
          <p:nvPr>
            <p:ph sz="quarter" idx="14" hasCustomPrompt="1"/>
          </p:nvPr>
        </p:nvSpPr>
        <p:spPr bwMode="gray">
          <a:xfrm>
            <a:off x="359998" y="1836000"/>
            <a:ext cx="8424000" cy="2574000"/>
          </a:xfrm>
        </p:spPr>
        <p:txBody>
          <a:bodyPr/>
          <a:lstStyle>
            <a:lvl1pPr>
              <a:defRPr/>
            </a:lvl1pPr>
            <a:lvl2pPr>
              <a:defRPr/>
            </a:lvl2pPr>
            <a:lvl3pPr>
              <a:defRPr/>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5" name="Espace réservé du texte 9"/>
          <p:cNvSpPr>
            <a:spLocks noGrp="1"/>
          </p:cNvSpPr>
          <p:nvPr>
            <p:ph type="body" sz="quarter" idx="13" hasCustomPrompt="1"/>
          </p:nvPr>
        </p:nvSpPr>
        <p:spPr bwMode="gray">
          <a:xfrm>
            <a:off x="3312000" y="180000"/>
            <a:ext cx="5472000" cy="360000"/>
          </a:xfrm>
        </p:spPr>
        <p:txBody>
          <a:bodyPr/>
          <a:lstStyle>
            <a:lvl1pPr marL="108000" indent="-108000" algn="r">
              <a:spcAft>
                <a:spcPts val="0"/>
              </a:spcAft>
              <a:buFont typeface="+mj-lt"/>
              <a:buAutoNum type="arabicPeriod"/>
              <a:defRPr sz="750" b="1"/>
            </a:lvl1pPr>
            <a:lvl2pPr marL="108000" indent="-108000" algn="r">
              <a:spcBef>
                <a:spcPts val="0"/>
              </a:spcBef>
              <a:spcAft>
                <a:spcPts val="0"/>
              </a:spcAft>
              <a:buFont typeface="+mj-lt"/>
              <a:buAutoNum type="alphaLcPeriod"/>
              <a:defRPr sz="750"/>
            </a:lvl2pPr>
          </a:lstStyle>
          <a:p>
            <a:pPr lvl="0"/>
            <a:r>
              <a:rPr lang="fr-FR" dirty="0"/>
              <a:t>Titre</a:t>
            </a:r>
          </a:p>
          <a:p>
            <a:pPr lvl="1"/>
            <a:r>
              <a:rPr lang="fr-FR" dirty="0"/>
              <a:t>Sous-titre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bwMode="gray">
          <a:xfrm>
            <a:off x="359999" y="900000"/>
            <a:ext cx="8424000" cy="720000"/>
          </a:xfrm>
          <a:prstGeom prst="rect">
            <a:avLst/>
          </a:prstGeom>
        </p:spPr>
        <p:txBody>
          <a:bodyPr vert="horz" lIns="0" tIns="0" rIns="0" bIns="0" rtlCol="0" anchor="t" anchorCtr="0">
            <a:noAutofit/>
          </a:bodyPr>
          <a:lstStyle/>
          <a:p>
            <a:r>
              <a:rPr lang="fr-FR" noProof="0" dirty="0"/>
              <a:t>Titre</a:t>
            </a:r>
          </a:p>
        </p:txBody>
      </p:sp>
      <p:sp>
        <p:nvSpPr>
          <p:cNvPr id="3" name="Espace réservé du texte 2"/>
          <p:cNvSpPr>
            <a:spLocks noGrp="1"/>
          </p:cNvSpPr>
          <p:nvPr>
            <p:ph type="body" idx="1"/>
          </p:nvPr>
        </p:nvSpPr>
        <p:spPr bwMode="gray">
          <a:xfrm>
            <a:off x="359999" y="1836000"/>
            <a:ext cx="8424000" cy="2574000"/>
          </a:xfrm>
          <a:prstGeom prst="rect">
            <a:avLst/>
          </a:prstGeom>
        </p:spPr>
        <p:txBody>
          <a:bodyPr vert="horz" lIns="0" tIns="0" rIns="0" bIns="0" rtlCol="0" anchor="t" anchorCtr="0">
            <a:noAutofit/>
          </a:body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
        <p:nvSpPr>
          <p:cNvPr id="4" name="Espace réservé de la date 3"/>
          <p:cNvSpPr>
            <a:spLocks noGrp="1"/>
          </p:cNvSpPr>
          <p:nvPr>
            <p:ph type="dt" sz="half" idx="2"/>
          </p:nvPr>
        </p:nvSpPr>
        <p:spPr bwMode="gray">
          <a:xfrm>
            <a:off x="7614000" y="4783500"/>
            <a:ext cx="1170000" cy="360000"/>
          </a:xfrm>
          <a:prstGeom prst="rect">
            <a:avLst/>
          </a:prstGeom>
        </p:spPr>
        <p:txBody>
          <a:bodyPr vert="horz" lIns="0" tIns="0" rIns="0" bIns="0" rtlCol="0" anchor="ctr" anchorCtr="0">
            <a:noAutofit/>
          </a:bodyPr>
          <a:lstStyle>
            <a:lvl1pPr algn="ctr">
              <a:defRPr sz="750" b="1">
                <a:solidFill>
                  <a:schemeClr val="tx1"/>
                </a:solidFill>
              </a:defRPr>
            </a:lvl1pPr>
          </a:lstStyle>
          <a:p>
            <a:pPr algn="r"/>
            <a:r>
              <a:rPr lang="fr-FR" cap="all"/>
              <a:t>XX/XX/XXXX</a:t>
            </a:r>
            <a:endParaRPr lang="fr-FR" cap="all" dirty="0"/>
          </a:p>
        </p:txBody>
      </p:sp>
      <p:sp>
        <p:nvSpPr>
          <p:cNvPr id="5" name="Espace réservé du pied de page 4"/>
          <p:cNvSpPr>
            <a:spLocks noGrp="1"/>
          </p:cNvSpPr>
          <p:nvPr>
            <p:ph type="ftr" sz="quarter" idx="3"/>
          </p:nvPr>
        </p:nvSpPr>
        <p:spPr bwMode="gray">
          <a:xfrm>
            <a:off x="360000" y="4783500"/>
            <a:ext cx="5904000" cy="360000"/>
          </a:xfrm>
          <a:prstGeom prst="rect">
            <a:avLst/>
          </a:prstGeom>
        </p:spPr>
        <p:txBody>
          <a:bodyPr vert="horz" lIns="0" tIns="0" rIns="0" bIns="0" rtlCol="0" anchor="ctr" anchorCtr="0">
            <a:noAutofit/>
          </a:bodyPr>
          <a:lstStyle>
            <a:lvl1pPr algn="l">
              <a:defRPr sz="750" b="1">
                <a:solidFill>
                  <a:schemeClr val="tx1"/>
                </a:solidFill>
              </a:defRPr>
            </a:lvl1pPr>
          </a:lstStyle>
          <a:p>
            <a:r>
              <a:rPr lang="fr-FR" dirty="0"/>
              <a:t>Intitulé de la direction/service interministérielle</a:t>
            </a:r>
          </a:p>
        </p:txBody>
      </p:sp>
      <p:sp>
        <p:nvSpPr>
          <p:cNvPr id="6" name="Espace réservé du numéro de diapositive 5"/>
          <p:cNvSpPr>
            <a:spLocks noGrp="1"/>
          </p:cNvSpPr>
          <p:nvPr>
            <p:ph type="sldNum" sz="quarter" idx="4"/>
          </p:nvPr>
        </p:nvSpPr>
        <p:spPr bwMode="gray">
          <a:xfrm>
            <a:off x="6264000" y="4783500"/>
            <a:ext cx="1350000" cy="360000"/>
          </a:xfrm>
          <a:prstGeom prst="rect">
            <a:avLst/>
          </a:prstGeom>
        </p:spPr>
        <p:txBody>
          <a:bodyPr vert="horz" lIns="0" tIns="0" rIns="0" bIns="0" rtlCol="0" anchor="ctr" anchorCtr="0">
            <a:noAutofit/>
          </a:bodyPr>
          <a:lstStyle>
            <a:lvl1pPr algn="r">
              <a:defRPr sz="750" b="1">
                <a:solidFill>
                  <a:schemeClr val="tx1"/>
                </a:solidFill>
              </a:defRPr>
            </a:lvl1pPr>
          </a:lstStyle>
          <a:p>
            <a:fld id="{733122C9-A0B9-462F-8757-0847AD287B63}" type="slidenum">
              <a:rPr lang="fr-FR" smtClean="0"/>
              <a:pPr/>
              <a:t>‹N°›</a:t>
            </a:fld>
            <a:endParaRPr lang="fr-FR" dirty="0"/>
          </a:p>
        </p:txBody>
      </p:sp>
      <p:cxnSp>
        <p:nvCxnSpPr>
          <p:cNvPr id="10" name="Connecteur droit 9"/>
          <p:cNvCxnSpPr/>
          <p:nvPr userDrawn="1"/>
        </p:nvCxnSpPr>
        <p:spPr bwMode="gray">
          <a:xfrm>
            <a:off x="360000" y="47844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12" name="Image 11">
            <a:extLst>
              <a:ext uri="{FF2B5EF4-FFF2-40B4-BE49-F238E27FC236}">
                <a16:creationId xmlns:a16="http://schemas.microsoft.com/office/drawing/2014/main" id="{B97C9301-1C6F-1D46-95EB-99B800E4F9D4}"/>
              </a:ext>
            </a:extLst>
          </p:cNvPr>
          <p:cNvPicPr>
            <a:picLocks noChangeAspect="1"/>
          </p:cNvPicPr>
          <p:nvPr userDrawn="1"/>
        </p:nvPicPr>
        <p:blipFill>
          <a:blip r:embed="rId8">
            <a:alphaModFix/>
          </a:blip>
          <a:stretch>
            <a:fillRect/>
          </a:stretch>
        </p:blipFill>
        <p:spPr>
          <a:xfrm>
            <a:off x="323528" y="97871"/>
            <a:ext cx="720080" cy="491241"/>
          </a:xfrm>
          <a:prstGeom prst="rect">
            <a:avLst/>
          </a:prstGeom>
        </p:spPr>
      </p:pic>
    </p:spTree>
  </p:cSld>
  <p:clrMap bg1="lt1" tx1="dk1" bg2="lt2" tx2="dk2" accent1="accent1" accent2="accent2" accent3="accent3" accent4="accent4" accent5="accent5" accent6="accent6" hlink="hlink" folHlink="folHlink"/>
  <p:sldLayoutIdLst>
    <p:sldLayoutId id="2147483808" r:id="rId1"/>
    <p:sldLayoutId id="2147483812" r:id="rId2"/>
    <p:sldLayoutId id="2147483810" r:id="rId3"/>
    <p:sldLayoutId id="2147483811" r:id="rId4"/>
    <p:sldLayoutId id="2147483809" r:id="rId5"/>
    <p:sldLayoutId id="2147483798" r:id="rId6"/>
  </p:sldLayoutIdLst>
  <p:hf hdr="0"/>
  <p:txStyles>
    <p:titleStyle>
      <a:lvl1pPr algn="l" defTabSz="914400" rtl="0" eaLnBrk="1" latinLnBrk="0" hangingPunct="1">
        <a:lnSpc>
          <a:spcPct val="90000"/>
        </a:lnSpc>
        <a:spcBef>
          <a:spcPct val="0"/>
        </a:spcBef>
        <a:buNone/>
        <a:defRPr sz="255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0"/>
        </a:spcBef>
        <a:spcAft>
          <a:spcPts val="500"/>
        </a:spcAft>
        <a:buFont typeface="Arial" pitchFamily="34" charset="0"/>
        <a:buNone/>
        <a:defRPr sz="1050" b="0" kern="1200">
          <a:solidFill>
            <a:schemeClr val="tx1"/>
          </a:solidFill>
          <a:latin typeface="+mn-lt"/>
          <a:ea typeface="+mn-ea"/>
          <a:cs typeface="+mn-cs"/>
        </a:defRPr>
      </a:lvl1pPr>
      <a:lvl2pPr marL="252000" indent="-72000" algn="l" defTabSz="914400" rtl="0" eaLnBrk="1" latinLnBrk="0" hangingPunct="1">
        <a:lnSpc>
          <a:spcPct val="100000"/>
        </a:lnSpc>
        <a:spcBef>
          <a:spcPts val="600"/>
        </a:spcBef>
        <a:spcAft>
          <a:spcPts val="600"/>
        </a:spcAft>
        <a:buFont typeface="Arial" pitchFamily="34" charset="0"/>
        <a:buChar char="•"/>
        <a:defRPr sz="950" kern="1200">
          <a:solidFill>
            <a:schemeClr val="tx1"/>
          </a:solidFill>
          <a:latin typeface="+mn-lt"/>
          <a:ea typeface="+mn-ea"/>
          <a:cs typeface="+mn-cs"/>
        </a:defRPr>
      </a:lvl2pPr>
      <a:lvl3pPr marL="432000" indent="-72000" algn="l" defTabSz="914400" rtl="0" eaLnBrk="1" latinLnBrk="0" hangingPunct="1">
        <a:lnSpc>
          <a:spcPct val="100000"/>
        </a:lnSpc>
        <a:spcBef>
          <a:spcPts val="100"/>
        </a:spcBef>
        <a:spcAft>
          <a:spcPts val="100"/>
        </a:spcAft>
        <a:buSzPct val="100000"/>
        <a:buFont typeface="Arial" pitchFamily="34" charset="0"/>
        <a:buChar char="•"/>
        <a:defRPr sz="850" kern="1200">
          <a:solidFill>
            <a:schemeClr val="tx1"/>
          </a:solidFill>
          <a:latin typeface="+mn-lt"/>
          <a:ea typeface="+mn-ea"/>
          <a:cs typeface="+mn-cs"/>
        </a:defRPr>
      </a:lvl3pPr>
      <a:lvl4pPr marL="612000" indent="-72000" algn="l" defTabSz="914400" rtl="0" eaLnBrk="1" latinLnBrk="0" hangingPunct="1">
        <a:lnSpc>
          <a:spcPct val="100000"/>
        </a:lnSpc>
        <a:spcBef>
          <a:spcPts val="100"/>
        </a:spcBef>
        <a:spcAft>
          <a:spcPts val="100"/>
        </a:spcAft>
        <a:buSzPct val="100000"/>
        <a:buFont typeface="Arial" pitchFamily="34" charset="0"/>
        <a:buChar char="•"/>
        <a:defRPr sz="750" kern="1200">
          <a:solidFill>
            <a:schemeClr val="tx1"/>
          </a:solidFill>
          <a:latin typeface="+mn-lt"/>
          <a:ea typeface="+mn-ea"/>
          <a:cs typeface="+mn-cs"/>
        </a:defRPr>
      </a:lvl4pPr>
      <a:lvl5pPr marL="828000" indent="-72000" algn="l" defTabSz="914400" rtl="0" eaLnBrk="1" latinLnBrk="0" hangingPunct="1">
        <a:lnSpc>
          <a:spcPct val="100000"/>
        </a:lnSpc>
        <a:spcBef>
          <a:spcPts val="100"/>
        </a:spcBef>
        <a:spcAft>
          <a:spcPts val="100"/>
        </a:spcAft>
        <a:buSzPct val="100000"/>
        <a:buFont typeface="Arial" pitchFamily="34" charset="0"/>
        <a:buChar char="•"/>
        <a:defRPr sz="7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education.gouv.fr/bo/19/Hebdo35/MENE1921757A.ht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8" Type="http://schemas.openxmlformats.org/officeDocument/2006/relationships/diagramLayout" Target="../diagrams/layout6.xml"/><Relationship Id="rId3" Type="http://schemas.openxmlformats.org/officeDocument/2006/relationships/diagramLayout" Target="../diagrams/layout5.xml"/><Relationship Id="rId7" Type="http://schemas.openxmlformats.org/officeDocument/2006/relationships/diagramData" Target="../diagrams/data6.xml"/><Relationship Id="rId2" Type="http://schemas.openxmlformats.org/officeDocument/2006/relationships/diagramData" Target="../diagrams/data5.xml"/><Relationship Id="rId1" Type="http://schemas.openxmlformats.org/officeDocument/2006/relationships/slideLayout" Target="../slideLayouts/slideLayout6.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0" Type="http://schemas.openxmlformats.org/officeDocument/2006/relationships/diagramColors" Target="../diagrams/colors6.xml"/><Relationship Id="rId4" Type="http://schemas.openxmlformats.org/officeDocument/2006/relationships/diagramQuickStyle" Target="../diagrams/quickStyle5.xml"/><Relationship Id="rId9"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3.xml"/><Relationship Id="rId13" Type="http://schemas.openxmlformats.org/officeDocument/2006/relationships/image" Target="../media/image3.png"/><Relationship Id="rId3" Type="http://schemas.openxmlformats.org/officeDocument/2006/relationships/diagramLayout" Target="../diagrams/layout2.xml"/><Relationship Id="rId7" Type="http://schemas.openxmlformats.org/officeDocument/2006/relationships/diagramData" Target="../diagrams/data3.xml"/><Relationship Id="rId12" Type="http://schemas.openxmlformats.org/officeDocument/2006/relationships/image" Target="../media/image2.png"/><Relationship Id="rId2" Type="http://schemas.openxmlformats.org/officeDocument/2006/relationships/diagramData" Target="../diagrams/data2.xml"/><Relationship Id="rId16" Type="http://schemas.openxmlformats.org/officeDocument/2006/relationships/image" Target="../media/image6.png"/><Relationship Id="rId1" Type="http://schemas.openxmlformats.org/officeDocument/2006/relationships/slideLayout" Target="../slideLayouts/slideLayout6.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5" Type="http://schemas.openxmlformats.org/officeDocument/2006/relationships/image" Target="../media/image5.png"/><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 Id="rId14" Type="http://schemas.openxmlformats.org/officeDocument/2006/relationships/image" Target="../media/image4.png"/></Relationships>
</file>

<file path=ppt/slides/_rels/slide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diagramLayout" Target="../diagrams/layout4.xml"/><Relationship Id="rId7" Type="http://schemas.openxmlformats.org/officeDocument/2006/relationships/image" Target="../media/image6.png"/><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11" Type="http://schemas.openxmlformats.org/officeDocument/2006/relationships/image" Target="../media/image10.png"/><Relationship Id="rId5" Type="http://schemas.openxmlformats.org/officeDocument/2006/relationships/diagramColors" Target="../diagrams/colors4.xml"/><Relationship Id="rId10" Type="http://schemas.openxmlformats.org/officeDocument/2006/relationships/image" Target="../media/image9.png"/><Relationship Id="rId4" Type="http://schemas.openxmlformats.org/officeDocument/2006/relationships/diagramQuickStyle" Target="../diagrams/quickStyle4.xml"/><Relationship Id="rId9" Type="http://schemas.openxmlformats.org/officeDocument/2006/relationships/image" Target="../media/image8.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p:txBody>
          <a:bodyPr/>
          <a:lstStyle/>
          <a:p>
            <a:endParaRPr lang="fr-FR"/>
          </a:p>
        </p:txBody>
      </p:sp>
      <p:sp>
        <p:nvSpPr>
          <p:cNvPr id="7" name="Espace réservé de la date 6"/>
          <p:cNvSpPr>
            <a:spLocks noGrp="1"/>
          </p:cNvSpPr>
          <p:nvPr>
            <p:ph type="dt" sz="half" idx="10"/>
          </p:nvPr>
        </p:nvSpPr>
        <p:spPr/>
        <p:txBody>
          <a:bodyPr/>
          <a:lstStyle/>
          <a:p>
            <a:r>
              <a:rPr lang="fr-FR"/>
              <a:t>XX/XX/XXXX</a:t>
            </a:r>
            <a:endParaRPr lang="fr-FR" dirty="0"/>
          </a:p>
        </p:txBody>
      </p:sp>
      <p:sp>
        <p:nvSpPr>
          <p:cNvPr id="8" name="Espace réservé du pied de page 7"/>
          <p:cNvSpPr>
            <a:spLocks noGrp="1"/>
          </p:cNvSpPr>
          <p:nvPr>
            <p:ph type="ftr" sz="quarter" idx="11"/>
          </p:nvPr>
        </p:nvSpPr>
        <p:spPr/>
        <p:txBody>
          <a:bodyPr/>
          <a:lstStyle/>
          <a:p>
            <a:r>
              <a:rPr lang="fr-FR" dirty="0" smtClean="0"/>
              <a:t>IEN LV Académie de Montpellier.</a:t>
            </a:r>
            <a:endParaRPr lang="fr-FR" dirty="0"/>
          </a:p>
        </p:txBody>
      </p:sp>
      <p:sp>
        <p:nvSpPr>
          <p:cNvPr id="9" name="Espace réservé du numéro de diapositive 8"/>
          <p:cNvSpPr>
            <a:spLocks noGrp="1"/>
          </p:cNvSpPr>
          <p:nvPr>
            <p:ph type="sldNum" sz="quarter" idx="12"/>
          </p:nvPr>
        </p:nvSpPr>
        <p:spPr/>
        <p:txBody>
          <a:bodyPr/>
          <a:lstStyle/>
          <a:p>
            <a:fld id="{10C140CD-8AED-46FF-A9A2-77308F3F39AE}" type="slidenum">
              <a:rPr lang="fr-FR" smtClean="0"/>
              <a:pPr/>
              <a:t>1</a:t>
            </a:fld>
            <a:endParaRPr lang="fr-FR" dirty="0"/>
          </a:p>
        </p:txBody>
      </p:sp>
      <p:sp>
        <p:nvSpPr>
          <p:cNvPr id="2" name="ZoneTexte 1"/>
          <p:cNvSpPr txBox="1"/>
          <p:nvPr/>
        </p:nvSpPr>
        <p:spPr>
          <a:xfrm>
            <a:off x="2771800" y="2103467"/>
            <a:ext cx="4968552" cy="181588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fr-FR" sz="2800" dirty="0" smtClean="0">
                <a:ln w="12700">
                  <a:solidFill>
                    <a:schemeClr val="accent1"/>
                  </a:solidFill>
                  <a:prstDash val="solid"/>
                </a:ln>
                <a:solidFill>
                  <a:schemeClr val="tx1"/>
                </a:solidFill>
              </a:rPr>
              <a:t>Les modalités d’évaluation de la langue vivante au CAP.</a:t>
            </a:r>
          </a:p>
          <a:p>
            <a:r>
              <a:rPr lang="fr-FR" sz="2800" dirty="0">
                <a:hlinkClick r:id="rId2"/>
              </a:rPr>
              <a:t>Bulletin officiel n° 35 du 26 septembre 201</a:t>
            </a:r>
            <a:r>
              <a:rPr lang="fr-FR" sz="2800" dirty="0"/>
              <a:t>9</a:t>
            </a:r>
            <a:endParaRPr lang="fr-FR" sz="2800" dirty="0">
              <a:ln w="12700">
                <a:solidFill>
                  <a:schemeClr val="accent1"/>
                </a:solidFill>
                <a:prstDash val="solid"/>
              </a:ln>
              <a:solidFill>
                <a:schemeClr val="tx1"/>
              </a:solidFill>
            </a:endParaRPr>
          </a:p>
        </p:txBody>
      </p:sp>
    </p:spTree>
    <p:extLst>
      <p:ext uri="{BB962C8B-B14F-4D97-AF65-F5344CB8AC3E}">
        <p14:creationId xmlns:p14="http://schemas.microsoft.com/office/powerpoint/2010/main" val="6242969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8609" y="771550"/>
            <a:ext cx="7740391" cy="432048"/>
          </a:xfrm>
        </p:spPr>
        <p:txBody>
          <a:bodyPr/>
          <a:lstStyle/>
          <a:p>
            <a:r>
              <a:rPr lang="fr-FR" sz="1200" dirty="0"/>
              <a:t>Cette épreuve a pour objectif de vérifier, au niveau A2 (« utilisateur élémentaire de niveau intermédiaire ») du CECRL (art. D. 312-16 du CE), les compétences du candidat à :</a:t>
            </a:r>
            <a:r>
              <a:rPr lang="fr-FR" dirty="0"/>
              <a:t/>
            </a:r>
            <a:br>
              <a:rPr lang="fr-FR" dirty="0"/>
            </a:br>
            <a:endParaRPr lang="fr-FR" dirty="0"/>
          </a:p>
        </p:txBody>
      </p:sp>
      <p:sp>
        <p:nvSpPr>
          <p:cNvPr id="3" name="Espace réservé de la date 2"/>
          <p:cNvSpPr>
            <a:spLocks noGrp="1"/>
          </p:cNvSpPr>
          <p:nvPr>
            <p:ph type="dt" sz="half" idx="10"/>
          </p:nvPr>
        </p:nvSpPr>
        <p:spPr/>
        <p:txBody>
          <a:bodyPr/>
          <a:lstStyle/>
          <a:p>
            <a:pPr algn="r"/>
            <a:r>
              <a:rPr lang="fr-FR" cap="all" smtClean="0"/>
              <a:t>XX/XX/XXXX</a:t>
            </a:r>
            <a:endParaRPr lang="fr-FR" cap="all" dirty="0"/>
          </a:p>
        </p:txBody>
      </p:sp>
      <p:sp>
        <p:nvSpPr>
          <p:cNvPr id="4" name="Espace réservé du pied de page 3"/>
          <p:cNvSpPr>
            <a:spLocks noGrp="1"/>
          </p:cNvSpPr>
          <p:nvPr>
            <p:ph type="ftr" sz="quarter" idx="11"/>
          </p:nvPr>
        </p:nvSpPr>
        <p:spPr/>
        <p:txBody>
          <a:bodyPr/>
          <a:lstStyle/>
          <a:p>
            <a:r>
              <a:rPr lang="fr-FR" smtClean="0"/>
              <a:t>Intitulé de la direction/service interministérielle</a:t>
            </a:r>
            <a:endParaRPr lang="fr-FR" dirty="0"/>
          </a:p>
        </p:txBody>
      </p:sp>
      <p:sp>
        <p:nvSpPr>
          <p:cNvPr id="5" name="Espace réservé du numéro de diapositive 4"/>
          <p:cNvSpPr>
            <a:spLocks noGrp="1"/>
          </p:cNvSpPr>
          <p:nvPr>
            <p:ph type="sldNum" sz="quarter" idx="12"/>
          </p:nvPr>
        </p:nvSpPr>
        <p:spPr/>
        <p:txBody>
          <a:bodyPr/>
          <a:lstStyle/>
          <a:p>
            <a:fld id="{733122C9-A0B9-462F-8757-0847AD287B63}" type="slidenum">
              <a:rPr lang="fr-FR" smtClean="0"/>
              <a:pPr/>
              <a:t>10</a:t>
            </a:fld>
            <a:endParaRPr lang="fr-FR" dirty="0"/>
          </a:p>
        </p:txBody>
      </p:sp>
      <p:graphicFrame>
        <p:nvGraphicFramePr>
          <p:cNvPr id="12" name="Espace réservé du contenu 11"/>
          <p:cNvGraphicFramePr>
            <a:graphicFrameLocks noGrp="1"/>
          </p:cNvGraphicFramePr>
          <p:nvPr>
            <p:ph sz="quarter" idx="14"/>
            <p:extLst>
              <p:ext uri="{D42A27DB-BD31-4B8C-83A1-F6EECF244321}">
                <p14:modId xmlns:p14="http://schemas.microsoft.com/office/powerpoint/2010/main" val="3571827948"/>
              </p:ext>
            </p:extLst>
          </p:nvPr>
        </p:nvGraphicFramePr>
        <p:xfrm>
          <a:off x="360000" y="1203597"/>
          <a:ext cx="8423638" cy="3408996"/>
        </p:xfrm>
        <a:graphic>
          <a:graphicData uri="http://schemas.openxmlformats.org/drawingml/2006/table">
            <a:tbl>
              <a:tblPr firstRow="1" firstCol="1" bandRow="1">
                <a:tableStyleId>{5C22544A-7EE6-4342-B048-85BDC9FD1C3A}</a:tableStyleId>
              </a:tblPr>
              <a:tblGrid>
                <a:gridCol w="6567234">
                  <a:extLst>
                    <a:ext uri="{9D8B030D-6E8A-4147-A177-3AD203B41FA5}">
                      <a16:colId xmlns:a16="http://schemas.microsoft.com/office/drawing/2014/main" val="3844801015"/>
                    </a:ext>
                  </a:extLst>
                </a:gridCol>
                <a:gridCol w="1856404">
                  <a:extLst>
                    <a:ext uri="{9D8B030D-6E8A-4147-A177-3AD203B41FA5}">
                      <a16:colId xmlns:a16="http://schemas.microsoft.com/office/drawing/2014/main" val="1777084562"/>
                    </a:ext>
                  </a:extLst>
                </a:gridCol>
              </a:tblGrid>
              <a:tr h="502936">
                <a:tc>
                  <a:txBody>
                    <a:bodyPr/>
                    <a:lstStyle/>
                    <a:p>
                      <a:pPr>
                        <a:lnSpc>
                          <a:spcPct val="107000"/>
                        </a:lnSpc>
                        <a:spcAft>
                          <a:spcPts val="0"/>
                        </a:spcAft>
                      </a:pPr>
                      <a:r>
                        <a:rPr lang="fr-FR" sz="900" dirty="0">
                          <a:effectLst/>
                        </a:rPr>
                        <a:t>Comprendre la langue orale </a:t>
                      </a:r>
                      <a:endParaRPr lang="fr-FR" sz="1000" dirty="0">
                        <a:effectLst/>
                      </a:endParaRPr>
                    </a:p>
                    <a:p>
                      <a:pPr>
                        <a:lnSpc>
                          <a:spcPct val="107000"/>
                        </a:lnSpc>
                        <a:spcAft>
                          <a:spcPts val="0"/>
                        </a:spcAft>
                      </a:pPr>
                      <a:r>
                        <a:rPr lang="fr-FR" sz="900" dirty="0">
                          <a:effectLst/>
                        </a:rPr>
                        <a:t>dans des situations de la vie quotidienne, sociale et professionnelle</a:t>
                      </a:r>
                      <a:endParaRPr lang="fr-FR" sz="1000" dirty="0">
                        <a:effectLst/>
                      </a:endParaRPr>
                    </a:p>
                    <a:p>
                      <a:pPr>
                        <a:lnSpc>
                          <a:spcPct val="107000"/>
                        </a:lnSpc>
                        <a:spcAft>
                          <a:spcPts val="0"/>
                        </a:spcAft>
                      </a:pPr>
                      <a:r>
                        <a:rPr lang="fr-FR" sz="900" dirty="0">
                          <a:effectLst/>
                        </a:rPr>
                        <a:t> </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5007" marR="65007" marT="0" marB="0">
                    <a:solidFill>
                      <a:schemeClr val="bg1">
                        <a:lumMod val="50000"/>
                      </a:schemeClr>
                    </a:solidFill>
                  </a:tcPr>
                </a:tc>
                <a:tc>
                  <a:txBody>
                    <a:bodyPr/>
                    <a:lstStyle/>
                    <a:p>
                      <a:pPr>
                        <a:lnSpc>
                          <a:spcPct val="107000"/>
                        </a:lnSpc>
                        <a:spcAft>
                          <a:spcPts val="0"/>
                        </a:spcAft>
                      </a:pPr>
                      <a:r>
                        <a:rPr lang="fr-FR" sz="900" dirty="0">
                          <a:solidFill>
                            <a:schemeClr val="tx1"/>
                          </a:solidFill>
                          <a:effectLst/>
                        </a:rPr>
                        <a:t>4 points</a:t>
                      </a: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007" marR="65007" marT="0" marB="0">
                    <a:solidFill>
                      <a:schemeClr val="bg1">
                        <a:lumMod val="85000"/>
                      </a:schemeClr>
                    </a:solidFill>
                  </a:tcPr>
                </a:tc>
                <a:extLst>
                  <a:ext uri="{0D108BD9-81ED-4DB2-BD59-A6C34878D82A}">
                    <a16:rowId xmlns:a16="http://schemas.microsoft.com/office/drawing/2014/main" val="1078160631"/>
                  </a:ext>
                </a:extLst>
              </a:tr>
              <a:tr h="581212">
                <a:tc>
                  <a:txBody>
                    <a:bodyPr/>
                    <a:lstStyle/>
                    <a:p>
                      <a:pPr>
                        <a:lnSpc>
                          <a:spcPct val="107000"/>
                        </a:lnSpc>
                        <a:spcAft>
                          <a:spcPts val="0"/>
                        </a:spcAft>
                      </a:pPr>
                      <a:r>
                        <a:rPr lang="fr-FR" sz="900" dirty="0">
                          <a:effectLst/>
                        </a:rPr>
                        <a:t>Comprendre un document écrit </a:t>
                      </a:r>
                      <a:endParaRPr lang="fr-FR" sz="1000" dirty="0">
                        <a:effectLst/>
                      </a:endParaRPr>
                    </a:p>
                    <a:p>
                      <a:pPr>
                        <a:lnSpc>
                          <a:spcPct val="107000"/>
                        </a:lnSpc>
                        <a:spcAft>
                          <a:spcPts val="0"/>
                        </a:spcAft>
                      </a:pPr>
                      <a:r>
                        <a:rPr lang="fr-FR" sz="900" dirty="0">
                          <a:effectLst/>
                        </a:rPr>
                        <a:t>dans des situations de la vie quotidienne, sociale et professionnelle</a:t>
                      </a:r>
                      <a:endParaRPr lang="fr-FR" sz="1000" dirty="0">
                        <a:effectLst/>
                      </a:endParaRPr>
                    </a:p>
                    <a:p>
                      <a:pPr>
                        <a:lnSpc>
                          <a:spcPct val="107000"/>
                        </a:lnSpc>
                        <a:spcAft>
                          <a:spcPts val="0"/>
                        </a:spcAft>
                      </a:pPr>
                      <a:r>
                        <a:rPr lang="fr-FR" sz="900" dirty="0">
                          <a:effectLst/>
                        </a:rPr>
                        <a:t> </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5007" marR="65007" marT="0" marB="0">
                    <a:solidFill>
                      <a:schemeClr val="bg1">
                        <a:lumMod val="50000"/>
                      </a:schemeClr>
                    </a:solidFill>
                  </a:tcPr>
                </a:tc>
                <a:tc>
                  <a:txBody>
                    <a:bodyPr/>
                    <a:lstStyle/>
                    <a:p>
                      <a:pPr>
                        <a:lnSpc>
                          <a:spcPct val="107000"/>
                        </a:lnSpc>
                        <a:spcAft>
                          <a:spcPts val="0"/>
                        </a:spcAft>
                      </a:pPr>
                      <a:r>
                        <a:rPr lang="fr-FR" sz="900">
                          <a:effectLst/>
                        </a:rPr>
                        <a:t>4 points</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65007" marR="65007" marT="0" marB="0"/>
                </a:tc>
                <a:extLst>
                  <a:ext uri="{0D108BD9-81ED-4DB2-BD59-A6C34878D82A}">
                    <a16:rowId xmlns:a16="http://schemas.microsoft.com/office/drawing/2014/main" val="3338199783"/>
                  </a:ext>
                </a:extLst>
              </a:tr>
              <a:tr h="581212">
                <a:tc>
                  <a:txBody>
                    <a:bodyPr/>
                    <a:lstStyle/>
                    <a:p>
                      <a:pPr>
                        <a:lnSpc>
                          <a:spcPct val="107000"/>
                        </a:lnSpc>
                        <a:spcAft>
                          <a:spcPts val="0"/>
                        </a:spcAft>
                      </a:pPr>
                      <a:r>
                        <a:rPr lang="fr-FR" sz="900" dirty="0">
                          <a:effectLst/>
                        </a:rPr>
                        <a:t>S’exprimer à l'écrit </a:t>
                      </a:r>
                      <a:endParaRPr lang="fr-FR" sz="1000" dirty="0">
                        <a:effectLst/>
                      </a:endParaRPr>
                    </a:p>
                    <a:p>
                      <a:pPr>
                        <a:lnSpc>
                          <a:spcPct val="107000"/>
                        </a:lnSpc>
                        <a:spcAft>
                          <a:spcPts val="0"/>
                        </a:spcAft>
                      </a:pPr>
                      <a:r>
                        <a:rPr lang="fr-FR" sz="900" dirty="0">
                          <a:effectLst/>
                        </a:rPr>
                        <a:t>dans des situations de la vie quotidienne, sociale et professionnelle</a:t>
                      </a:r>
                      <a:endParaRPr lang="fr-FR" sz="1000" dirty="0">
                        <a:effectLst/>
                      </a:endParaRPr>
                    </a:p>
                    <a:p>
                      <a:pPr>
                        <a:lnSpc>
                          <a:spcPct val="107000"/>
                        </a:lnSpc>
                        <a:spcAft>
                          <a:spcPts val="0"/>
                        </a:spcAft>
                      </a:pPr>
                      <a:r>
                        <a:rPr lang="fr-FR" sz="900" dirty="0">
                          <a:effectLst/>
                        </a:rPr>
                        <a:t> </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5007" marR="65007" marT="0" marB="0">
                    <a:solidFill>
                      <a:schemeClr val="bg1">
                        <a:lumMod val="50000"/>
                      </a:schemeClr>
                    </a:solidFill>
                  </a:tcPr>
                </a:tc>
                <a:tc>
                  <a:txBody>
                    <a:bodyPr/>
                    <a:lstStyle/>
                    <a:p>
                      <a:pPr>
                        <a:lnSpc>
                          <a:spcPct val="107000"/>
                        </a:lnSpc>
                        <a:spcAft>
                          <a:spcPts val="0"/>
                        </a:spcAft>
                      </a:pPr>
                      <a:r>
                        <a:rPr lang="fr-FR" sz="900">
                          <a:effectLst/>
                        </a:rPr>
                        <a:t>4 points</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65007" marR="65007" marT="0" marB="0"/>
                </a:tc>
                <a:extLst>
                  <a:ext uri="{0D108BD9-81ED-4DB2-BD59-A6C34878D82A}">
                    <a16:rowId xmlns:a16="http://schemas.microsoft.com/office/drawing/2014/main" val="1107122575"/>
                  </a:ext>
                </a:extLst>
              </a:tr>
              <a:tr h="581212">
                <a:tc>
                  <a:txBody>
                    <a:bodyPr/>
                    <a:lstStyle/>
                    <a:p>
                      <a:pPr>
                        <a:lnSpc>
                          <a:spcPct val="107000"/>
                        </a:lnSpc>
                        <a:spcAft>
                          <a:spcPts val="0"/>
                        </a:spcAft>
                      </a:pPr>
                      <a:r>
                        <a:rPr lang="fr-FR" sz="900">
                          <a:effectLst/>
                        </a:rPr>
                        <a:t>S’exprimer à l’oral en continu   </a:t>
                      </a:r>
                      <a:endParaRPr lang="fr-FR" sz="1000">
                        <a:effectLst/>
                      </a:endParaRPr>
                    </a:p>
                    <a:p>
                      <a:pPr>
                        <a:lnSpc>
                          <a:spcPct val="107000"/>
                        </a:lnSpc>
                        <a:spcAft>
                          <a:spcPts val="0"/>
                        </a:spcAft>
                      </a:pPr>
                      <a:r>
                        <a:rPr lang="fr-FR" sz="900">
                          <a:effectLst/>
                        </a:rPr>
                        <a:t>dans des situations de la vie quotidienne, sociale et professionnelle</a:t>
                      </a:r>
                      <a:endParaRPr lang="fr-FR" sz="1000">
                        <a:effectLst/>
                      </a:endParaRPr>
                    </a:p>
                    <a:p>
                      <a:pPr>
                        <a:lnSpc>
                          <a:spcPct val="107000"/>
                        </a:lnSpc>
                        <a:spcAft>
                          <a:spcPts val="0"/>
                        </a:spcAft>
                      </a:pPr>
                      <a:r>
                        <a:rPr lang="fr-FR" sz="900">
                          <a:effectLst/>
                        </a:rPr>
                        <a:t> </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65007" marR="65007" marT="0" marB="0">
                    <a:solidFill>
                      <a:schemeClr val="bg1">
                        <a:lumMod val="50000"/>
                      </a:schemeClr>
                    </a:solidFill>
                  </a:tcPr>
                </a:tc>
                <a:tc>
                  <a:txBody>
                    <a:bodyPr/>
                    <a:lstStyle/>
                    <a:p>
                      <a:pPr>
                        <a:lnSpc>
                          <a:spcPct val="107000"/>
                        </a:lnSpc>
                        <a:spcAft>
                          <a:spcPts val="0"/>
                        </a:spcAft>
                      </a:pPr>
                      <a:r>
                        <a:rPr lang="fr-FR" sz="900">
                          <a:effectLst/>
                        </a:rPr>
                        <a:t>4 points</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65007" marR="65007" marT="0" marB="0"/>
                </a:tc>
                <a:extLst>
                  <a:ext uri="{0D108BD9-81ED-4DB2-BD59-A6C34878D82A}">
                    <a16:rowId xmlns:a16="http://schemas.microsoft.com/office/drawing/2014/main" val="4149855393"/>
                  </a:ext>
                </a:extLst>
              </a:tr>
              <a:tr h="581212">
                <a:tc>
                  <a:txBody>
                    <a:bodyPr/>
                    <a:lstStyle/>
                    <a:p>
                      <a:pPr>
                        <a:lnSpc>
                          <a:spcPct val="107000"/>
                        </a:lnSpc>
                        <a:spcAft>
                          <a:spcPts val="0"/>
                        </a:spcAft>
                      </a:pPr>
                      <a:r>
                        <a:rPr lang="fr-FR" sz="900">
                          <a:effectLst/>
                        </a:rPr>
                        <a:t>Interagir à l'oral </a:t>
                      </a:r>
                      <a:endParaRPr lang="fr-FR" sz="1000">
                        <a:effectLst/>
                      </a:endParaRPr>
                    </a:p>
                    <a:p>
                      <a:pPr>
                        <a:lnSpc>
                          <a:spcPct val="107000"/>
                        </a:lnSpc>
                        <a:spcAft>
                          <a:spcPts val="0"/>
                        </a:spcAft>
                      </a:pPr>
                      <a:r>
                        <a:rPr lang="fr-FR" sz="900">
                          <a:effectLst/>
                        </a:rPr>
                        <a:t>dans des situations de la vie quotidienne, sociale et professionnelle</a:t>
                      </a:r>
                      <a:endParaRPr lang="fr-FR" sz="1000">
                        <a:effectLst/>
                      </a:endParaRPr>
                    </a:p>
                    <a:p>
                      <a:pPr>
                        <a:lnSpc>
                          <a:spcPct val="107000"/>
                        </a:lnSpc>
                        <a:spcAft>
                          <a:spcPts val="0"/>
                        </a:spcAft>
                      </a:pPr>
                      <a:r>
                        <a:rPr lang="fr-FR" sz="900">
                          <a:effectLst/>
                        </a:rPr>
                        <a:t> </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65007" marR="65007" marT="0" marB="0">
                    <a:solidFill>
                      <a:schemeClr val="bg1">
                        <a:lumMod val="50000"/>
                      </a:schemeClr>
                    </a:solidFill>
                  </a:tcPr>
                </a:tc>
                <a:tc>
                  <a:txBody>
                    <a:bodyPr/>
                    <a:lstStyle/>
                    <a:p>
                      <a:pPr>
                        <a:lnSpc>
                          <a:spcPct val="107000"/>
                        </a:lnSpc>
                        <a:spcAft>
                          <a:spcPts val="0"/>
                        </a:spcAft>
                      </a:pPr>
                      <a:r>
                        <a:rPr lang="fr-FR" sz="900">
                          <a:effectLst/>
                        </a:rPr>
                        <a:t>4 points</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65007" marR="65007" marT="0" marB="0"/>
                </a:tc>
                <a:extLst>
                  <a:ext uri="{0D108BD9-81ED-4DB2-BD59-A6C34878D82A}">
                    <a16:rowId xmlns:a16="http://schemas.microsoft.com/office/drawing/2014/main" val="403784672"/>
                  </a:ext>
                </a:extLst>
              </a:tr>
              <a:tr h="581212">
                <a:tc>
                  <a:txBody>
                    <a:bodyPr/>
                    <a:lstStyle/>
                    <a:p>
                      <a:pPr>
                        <a:lnSpc>
                          <a:spcPct val="107000"/>
                        </a:lnSpc>
                        <a:spcAft>
                          <a:spcPts val="0"/>
                        </a:spcAft>
                      </a:pPr>
                      <a:r>
                        <a:rPr lang="fr-FR" sz="900" dirty="0">
                          <a:effectLst/>
                        </a:rPr>
                        <a:t> </a:t>
                      </a:r>
                      <a:endParaRPr lang="fr-FR" sz="1000" dirty="0">
                        <a:effectLst/>
                      </a:endParaRPr>
                    </a:p>
                    <a:p>
                      <a:pPr>
                        <a:lnSpc>
                          <a:spcPct val="107000"/>
                        </a:lnSpc>
                        <a:spcAft>
                          <a:spcPts val="0"/>
                        </a:spcAft>
                      </a:pPr>
                      <a:r>
                        <a:rPr lang="fr-FR" sz="900" dirty="0">
                          <a:effectLst/>
                        </a:rPr>
                        <a:t>Compétence</a:t>
                      </a:r>
                      <a:endParaRPr lang="fr-FR" sz="1000" dirty="0">
                        <a:effectLst/>
                      </a:endParaRPr>
                    </a:p>
                    <a:p>
                      <a:pPr>
                        <a:lnSpc>
                          <a:spcPct val="107000"/>
                        </a:lnSpc>
                        <a:spcAft>
                          <a:spcPts val="0"/>
                        </a:spcAft>
                      </a:pPr>
                      <a:r>
                        <a:rPr lang="fr-FR" sz="900" dirty="0">
                          <a:effectLst/>
                        </a:rPr>
                        <a:t> </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5007" marR="65007" marT="0" marB="0">
                    <a:solidFill>
                      <a:schemeClr val="bg1">
                        <a:lumMod val="50000"/>
                      </a:schemeClr>
                    </a:solidFill>
                  </a:tcPr>
                </a:tc>
                <a:tc>
                  <a:txBody>
                    <a:bodyPr/>
                    <a:lstStyle/>
                    <a:p>
                      <a:pPr>
                        <a:lnSpc>
                          <a:spcPct val="107000"/>
                        </a:lnSpc>
                        <a:spcAft>
                          <a:spcPts val="0"/>
                        </a:spcAft>
                      </a:pPr>
                      <a:r>
                        <a:rPr lang="fr-FR" sz="900" dirty="0">
                          <a:effectLst/>
                        </a:rPr>
                        <a:t>Note sur 20</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5007" marR="65007" marT="0" marB="0"/>
                </a:tc>
                <a:extLst>
                  <a:ext uri="{0D108BD9-81ED-4DB2-BD59-A6C34878D82A}">
                    <a16:rowId xmlns:a16="http://schemas.microsoft.com/office/drawing/2014/main" val="3633389282"/>
                  </a:ext>
                </a:extLst>
              </a:tr>
            </a:tbl>
          </a:graphicData>
        </a:graphic>
      </p:graphicFrame>
    </p:spTree>
    <p:extLst>
      <p:ext uri="{BB962C8B-B14F-4D97-AF65-F5344CB8AC3E}">
        <p14:creationId xmlns:p14="http://schemas.microsoft.com/office/powerpoint/2010/main" val="20964291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31640" y="123478"/>
            <a:ext cx="7452358" cy="288032"/>
          </a:xfrm>
        </p:spPr>
        <p:txBody>
          <a:bodyPr/>
          <a:lstStyle/>
          <a:p>
            <a:r>
              <a:rPr lang="fr-FR" sz="1600" dirty="0"/>
              <a:t>LV obligatoire épreuve en CCF et épreuve obligatoire ponctuelle.</a:t>
            </a:r>
          </a:p>
        </p:txBody>
      </p:sp>
      <p:sp>
        <p:nvSpPr>
          <p:cNvPr id="3" name="Espace réservé de la date 2"/>
          <p:cNvSpPr>
            <a:spLocks noGrp="1"/>
          </p:cNvSpPr>
          <p:nvPr>
            <p:ph type="dt" sz="half" idx="10"/>
          </p:nvPr>
        </p:nvSpPr>
        <p:spPr/>
        <p:txBody>
          <a:bodyPr/>
          <a:lstStyle/>
          <a:p>
            <a:pPr algn="r"/>
            <a:r>
              <a:rPr lang="fr-FR" cap="all" smtClean="0"/>
              <a:t>XX/XX/XXXX</a:t>
            </a:r>
            <a:endParaRPr lang="fr-FR" cap="all" dirty="0"/>
          </a:p>
        </p:txBody>
      </p:sp>
      <p:sp>
        <p:nvSpPr>
          <p:cNvPr id="4" name="Espace réservé du pied de page 3"/>
          <p:cNvSpPr>
            <a:spLocks noGrp="1"/>
          </p:cNvSpPr>
          <p:nvPr>
            <p:ph type="ftr" sz="quarter" idx="11"/>
          </p:nvPr>
        </p:nvSpPr>
        <p:spPr/>
        <p:txBody>
          <a:bodyPr/>
          <a:lstStyle/>
          <a:p>
            <a:r>
              <a:rPr lang="fr-FR" smtClean="0"/>
              <a:t>Intitulé de la direction/service interministérielle</a:t>
            </a:r>
            <a:endParaRPr lang="fr-FR" dirty="0"/>
          </a:p>
        </p:txBody>
      </p:sp>
      <p:sp>
        <p:nvSpPr>
          <p:cNvPr id="5" name="Espace réservé du numéro de diapositive 4"/>
          <p:cNvSpPr>
            <a:spLocks noGrp="1"/>
          </p:cNvSpPr>
          <p:nvPr>
            <p:ph type="sldNum" sz="quarter" idx="12"/>
          </p:nvPr>
        </p:nvSpPr>
        <p:spPr/>
        <p:txBody>
          <a:bodyPr/>
          <a:lstStyle/>
          <a:p>
            <a:fld id="{733122C9-A0B9-462F-8757-0847AD287B63}" type="slidenum">
              <a:rPr lang="fr-FR" smtClean="0"/>
              <a:pPr/>
              <a:t>11</a:t>
            </a:fld>
            <a:endParaRPr lang="fr-FR" dirty="0"/>
          </a:p>
        </p:txBody>
      </p:sp>
      <p:sp>
        <p:nvSpPr>
          <p:cNvPr id="6" name="Espace réservé du contenu 5"/>
          <p:cNvSpPr>
            <a:spLocks noGrp="1"/>
          </p:cNvSpPr>
          <p:nvPr>
            <p:ph sz="quarter" idx="14"/>
          </p:nvPr>
        </p:nvSpPr>
        <p:spPr>
          <a:xfrm>
            <a:off x="360000" y="987574"/>
            <a:ext cx="8423998" cy="3422426"/>
          </a:xfrm>
          <a:solidFill>
            <a:schemeClr val="accent3">
              <a:lumMod val="20000"/>
              <a:lumOff val="80000"/>
            </a:schemeClr>
          </a:solidFill>
        </p:spPr>
        <p:txBody>
          <a:bodyPr/>
          <a:lstStyle/>
          <a:p>
            <a:pPr algn="just">
              <a:lnSpc>
                <a:spcPct val="107000"/>
              </a:lnSpc>
              <a:spcAft>
                <a:spcPts val="800"/>
              </a:spcAft>
            </a:pPr>
            <a:r>
              <a:rPr lang="fr-FR" sz="1800" dirty="0">
                <a:latin typeface="Arial" panose="020B0604020202020204" pitchFamily="34" charset="0"/>
                <a:ea typeface="Calibri" panose="020F0502020204030204" pitchFamily="34" charset="0"/>
                <a:cs typeface="Times New Roman" panose="02020603050405020304" pitchFamily="18" charset="0"/>
              </a:rPr>
              <a:t>La note finale sur 20 points attribuée aux candidats au titre de l'épreuve obligatoire de langue vivante pour toutes les spécialités du certificat d'aptitude professionnelle comportant une unité  obligatoire de LVE  est  calculée  en  additionnant  les  notes  des  trois  parties  de  la  première  situation  d'évaluation (situation A) et celles obtenues aux deux parties de la seconde situation d'évaluation (situation B).</a:t>
            </a:r>
            <a:endParaRPr lang="fr-FR" sz="1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800" dirty="0">
                <a:latin typeface="Arial" panose="020B0604020202020204" pitchFamily="34" charset="0"/>
                <a:ea typeface="Calibri" panose="020F0502020204030204" pitchFamily="34" charset="0"/>
                <a:cs typeface="Times New Roman" panose="02020603050405020304" pitchFamily="18" charset="0"/>
              </a:rPr>
              <a:t>En référence au niveau A2 du CECRL, sont évalués chez le candidat :</a:t>
            </a:r>
            <a:endParaRPr lang="fr-FR" sz="1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800" dirty="0">
                <a:latin typeface="Arial" panose="020B0604020202020204" pitchFamily="34" charset="0"/>
                <a:ea typeface="Calibri" panose="020F0502020204030204" pitchFamily="34" charset="0"/>
                <a:cs typeface="Times New Roman" panose="02020603050405020304" pitchFamily="18" charset="0"/>
              </a:rPr>
              <a:t>-  en réception, le degré auquel se situe sa compréhension d'un message oral et d'un message écrit ;</a:t>
            </a:r>
            <a:endParaRPr lang="fr-FR" sz="1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800" dirty="0">
                <a:latin typeface="Arial" panose="020B0604020202020204" pitchFamily="34" charset="0"/>
                <a:ea typeface="Calibri" panose="020F0502020204030204" pitchFamily="34" charset="0"/>
                <a:cs typeface="Times New Roman" panose="02020603050405020304" pitchFamily="18" charset="0"/>
              </a:rPr>
              <a:t>-  en production, le degré auquel se situent la recevabilité et l'intelligibilité de son expression, orale et écrite.</a:t>
            </a:r>
            <a:endParaRPr lang="fr-FR" sz="1800" dirty="0">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Tree>
    <p:extLst>
      <p:ext uri="{BB962C8B-B14F-4D97-AF65-F5344CB8AC3E}">
        <p14:creationId xmlns:p14="http://schemas.microsoft.com/office/powerpoint/2010/main" val="24914959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87624" y="123478"/>
            <a:ext cx="7596374" cy="432048"/>
          </a:xfrm>
        </p:spPr>
        <p:txBody>
          <a:bodyPr/>
          <a:lstStyle/>
          <a:p>
            <a:r>
              <a:rPr lang="fr-FR" sz="1400" dirty="0" smtClean="0"/>
              <a:t>Grilles évaluation</a:t>
            </a:r>
            <a:endParaRPr lang="fr-FR" sz="1400" dirty="0"/>
          </a:p>
        </p:txBody>
      </p:sp>
      <p:sp>
        <p:nvSpPr>
          <p:cNvPr id="3" name="Espace réservé de la date 2"/>
          <p:cNvSpPr>
            <a:spLocks noGrp="1"/>
          </p:cNvSpPr>
          <p:nvPr>
            <p:ph type="dt" sz="half" idx="10"/>
          </p:nvPr>
        </p:nvSpPr>
        <p:spPr/>
        <p:txBody>
          <a:bodyPr/>
          <a:lstStyle/>
          <a:p>
            <a:pPr algn="r"/>
            <a:r>
              <a:rPr lang="fr-FR" cap="all" smtClean="0"/>
              <a:t>XX/XX/XXXX</a:t>
            </a:r>
            <a:endParaRPr lang="fr-FR" cap="all" dirty="0"/>
          </a:p>
        </p:txBody>
      </p:sp>
      <p:sp>
        <p:nvSpPr>
          <p:cNvPr id="4" name="Espace réservé du pied de page 3"/>
          <p:cNvSpPr>
            <a:spLocks noGrp="1"/>
          </p:cNvSpPr>
          <p:nvPr>
            <p:ph type="ftr" sz="quarter" idx="11"/>
          </p:nvPr>
        </p:nvSpPr>
        <p:spPr/>
        <p:txBody>
          <a:bodyPr/>
          <a:lstStyle/>
          <a:p>
            <a:r>
              <a:rPr lang="fr-FR" smtClean="0"/>
              <a:t>Intitulé de la direction/service interministérielle</a:t>
            </a:r>
            <a:endParaRPr lang="fr-FR" dirty="0"/>
          </a:p>
        </p:txBody>
      </p:sp>
      <p:sp>
        <p:nvSpPr>
          <p:cNvPr id="5" name="Espace réservé du numéro de diapositive 4"/>
          <p:cNvSpPr>
            <a:spLocks noGrp="1"/>
          </p:cNvSpPr>
          <p:nvPr>
            <p:ph type="sldNum" sz="quarter" idx="12"/>
          </p:nvPr>
        </p:nvSpPr>
        <p:spPr/>
        <p:txBody>
          <a:bodyPr/>
          <a:lstStyle/>
          <a:p>
            <a:fld id="{733122C9-A0B9-462F-8757-0847AD287B63}" type="slidenum">
              <a:rPr lang="fr-FR" smtClean="0"/>
              <a:pPr/>
              <a:t>12</a:t>
            </a:fld>
            <a:endParaRPr lang="fr-FR" dirty="0"/>
          </a:p>
        </p:txBody>
      </p:sp>
      <p:sp>
        <p:nvSpPr>
          <p:cNvPr id="6" name="Espace réservé du contenu 5"/>
          <p:cNvSpPr>
            <a:spLocks noGrp="1"/>
          </p:cNvSpPr>
          <p:nvPr>
            <p:ph sz="quarter" idx="14"/>
          </p:nvPr>
        </p:nvSpPr>
        <p:spPr>
          <a:xfrm>
            <a:off x="360000" y="627534"/>
            <a:ext cx="8423998" cy="3782466"/>
          </a:xfrm>
        </p:spPr>
        <p:txBody>
          <a:bodyPr/>
          <a:lstStyle/>
          <a:p>
            <a:endParaRPr lang="fr-FR" dirty="0"/>
          </a:p>
        </p:txBody>
      </p:sp>
    </p:spTree>
    <p:extLst>
      <p:ext uri="{BB962C8B-B14F-4D97-AF65-F5344CB8AC3E}">
        <p14:creationId xmlns:p14="http://schemas.microsoft.com/office/powerpoint/2010/main" val="40836656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75655" y="123478"/>
            <a:ext cx="7308343" cy="504056"/>
          </a:xfrm>
        </p:spPr>
        <p:txBody>
          <a:bodyPr/>
          <a:lstStyle/>
          <a:p>
            <a:r>
              <a:rPr lang="fr-FR" sz="2800" dirty="0"/>
              <a:t>LV </a:t>
            </a:r>
            <a:r>
              <a:rPr lang="fr-FR" sz="2800" dirty="0" smtClean="0"/>
              <a:t>Épreuve </a:t>
            </a:r>
            <a:r>
              <a:rPr lang="fr-FR" sz="2800" dirty="0"/>
              <a:t>facultative</a:t>
            </a:r>
            <a:br>
              <a:rPr lang="fr-FR" sz="2800" dirty="0"/>
            </a:br>
            <a:endParaRPr lang="fr-FR" dirty="0"/>
          </a:p>
        </p:txBody>
      </p:sp>
      <p:sp>
        <p:nvSpPr>
          <p:cNvPr id="5" name="Espace réservé du numéro de diapositive 4"/>
          <p:cNvSpPr>
            <a:spLocks noGrp="1"/>
          </p:cNvSpPr>
          <p:nvPr>
            <p:ph type="sldNum" sz="quarter" idx="12"/>
          </p:nvPr>
        </p:nvSpPr>
        <p:spPr/>
        <p:txBody>
          <a:bodyPr/>
          <a:lstStyle/>
          <a:p>
            <a:fld id="{733122C9-A0B9-462F-8757-0847AD287B63}" type="slidenum">
              <a:rPr lang="fr-FR" smtClean="0"/>
              <a:pPr/>
              <a:t>13</a:t>
            </a:fld>
            <a:endParaRPr lang="fr-FR" dirty="0"/>
          </a:p>
        </p:txBody>
      </p:sp>
      <p:sp>
        <p:nvSpPr>
          <p:cNvPr id="6" name="Espace réservé du contenu 5"/>
          <p:cNvSpPr>
            <a:spLocks noGrp="1"/>
          </p:cNvSpPr>
          <p:nvPr>
            <p:ph sz="quarter" idx="14"/>
          </p:nvPr>
        </p:nvSpPr>
        <p:spPr>
          <a:xfrm>
            <a:off x="360000" y="771550"/>
            <a:ext cx="8423998" cy="3638450"/>
          </a:xfrm>
        </p:spPr>
        <p:txBody>
          <a:bodyPr/>
          <a:lstStyle/>
          <a:p>
            <a:r>
              <a:rPr lang="fr-FR" sz="2000" dirty="0"/>
              <a:t>12 minutes maximum.</a:t>
            </a:r>
          </a:p>
          <a:p>
            <a:endParaRPr lang="fr-FR" dirty="0"/>
          </a:p>
        </p:txBody>
      </p:sp>
      <p:graphicFrame>
        <p:nvGraphicFramePr>
          <p:cNvPr id="8" name="Diagramme 7"/>
          <p:cNvGraphicFramePr/>
          <p:nvPr>
            <p:extLst>
              <p:ext uri="{D42A27DB-BD31-4B8C-83A1-F6EECF244321}">
                <p14:modId xmlns:p14="http://schemas.microsoft.com/office/powerpoint/2010/main" val="848276116"/>
              </p:ext>
            </p:extLst>
          </p:nvPr>
        </p:nvGraphicFramePr>
        <p:xfrm>
          <a:off x="360000" y="1059582"/>
          <a:ext cx="7740392" cy="12768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Flèche vers le bas 8"/>
          <p:cNvSpPr/>
          <p:nvPr/>
        </p:nvSpPr>
        <p:spPr>
          <a:xfrm>
            <a:off x="2991720" y="2408432"/>
            <a:ext cx="212128" cy="41302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Flèche vers le bas 9"/>
          <p:cNvSpPr/>
          <p:nvPr/>
        </p:nvSpPr>
        <p:spPr>
          <a:xfrm>
            <a:off x="6444208" y="2383237"/>
            <a:ext cx="288032" cy="366210"/>
          </a:xfrm>
          <a:prstGeom prst="downArrow">
            <a:avLst>
              <a:gd name="adj1" fmla="val 35804"/>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11" name="Diagramme 10"/>
          <p:cNvGraphicFramePr/>
          <p:nvPr>
            <p:extLst>
              <p:ext uri="{D42A27DB-BD31-4B8C-83A1-F6EECF244321}">
                <p14:modId xmlns:p14="http://schemas.microsoft.com/office/powerpoint/2010/main" val="1961590008"/>
              </p:ext>
            </p:extLst>
          </p:nvPr>
        </p:nvGraphicFramePr>
        <p:xfrm>
          <a:off x="467544" y="2893463"/>
          <a:ext cx="7920880" cy="166055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9241684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Espace réservé du contenu 11"/>
          <p:cNvSpPr>
            <a:spLocks noGrp="1"/>
          </p:cNvSpPr>
          <p:nvPr>
            <p:ph sz="quarter" idx="14"/>
          </p:nvPr>
        </p:nvSpPr>
        <p:spPr>
          <a:xfrm>
            <a:off x="360000" y="540000"/>
            <a:ext cx="8423998" cy="3870000"/>
          </a:xfrm>
        </p:spPr>
        <p:txBody>
          <a:bodyPr/>
          <a:lstStyle/>
          <a:p>
            <a:pPr lvl="1"/>
            <a:r>
              <a:rPr lang="fr-FR" b="1" dirty="0"/>
              <a:t>L'ÉPREUVE FACULTATIVE PONCTUELLE D’ANGLAIS AU CAP</a:t>
            </a:r>
            <a:endParaRPr lang="fr-FR" dirty="0"/>
          </a:p>
        </p:txBody>
      </p:sp>
      <p:sp>
        <p:nvSpPr>
          <p:cNvPr id="11" name="Espace réservé du texte 10"/>
          <p:cNvSpPr>
            <a:spLocks noGrp="1"/>
          </p:cNvSpPr>
          <p:nvPr>
            <p:ph type="body" sz="quarter" idx="13"/>
          </p:nvPr>
        </p:nvSpPr>
        <p:spPr/>
        <p:txBody>
          <a:bodyPr/>
          <a:lstStyle/>
          <a:p>
            <a:r>
              <a:rPr lang="fr-FR" dirty="0"/>
              <a:t>Titre de partie</a:t>
            </a:r>
          </a:p>
          <a:p>
            <a:pPr lvl="1"/>
            <a:r>
              <a:rPr lang="fr-FR" dirty="0"/>
              <a:t>Sous-titre de partie</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14</a:t>
            </a:fld>
            <a:endParaRPr lang="fr-FR" dirty="0"/>
          </a:p>
        </p:txBody>
      </p:sp>
      <p:graphicFrame>
        <p:nvGraphicFramePr>
          <p:cNvPr id="6" name="Tableau 5"/>
          <p:cNvGraphicFramePr>
            <a:graphicFrameLocks noGrp="1"/>
          </p:cNvGraphicFramePr>
          <p:nvPr>
            <p:extLst>
              <p:ext uri="{D42A27DB-BD31-4B8C-83A1-F6EECF244321}">
                <p14:modId xmlns:p14="http://schemas.microsoft.com/office/powerpoint/2010/main" val="2760498383"/>
              </p:ext>
            </p:extLst>
          </p:nvPr>
        </p:nvGraphicFramePr>
        <p:xfrm>
          <a:off x="179512" y="987575"/>
          <a:ext cx="8784976" cy="1777302"/>
        </p:xfrm>
        <a:graphic>
          <a:graphicData uri="http://schemas.openxmlformats.org/drawingml/2006/table">
            <a:tbl>
              <a:tblPr firstRow="1" firstCol="1" bandRow="1"/>
              <a:tblGrid>
                <a:gridCol w="1776582">
                  <a:extLst>
                    <a:ext uri="{9D8B030D-6E8A-4147-A177-3AD203B41FA5}">
                      <a16:colId xmlns:a16="http://schemas.microsoft.com/office/drawing/2014/main" val="3370512439"/>
                    </a:ext>
                  </a:extLst>
                </a:gridCol>
                <a:gridCol w="7008394">
                  <a:extLst>
                    <a:ext uri="{9D8B030D-6E8A-4147-A177-3AD203B41FA5}">
                      <a16:colId xmlns:a16="http://schemas.microsoft.com/office/drawing/2014/main" val="347000153"/>
                    </a:ext>
                  </a:extLst>
                </a:gridCol>
              </a:tblGrid>
              <a:tr h="1759182">
                <a:tc>
                  <a:txBody>
                    <a:bodyPr/>
                    <a:lstStyle/>
                    <a:p>
                      <a:pPr>
                        <a:lnSpc>
                          <a:spcPct val="107000"/>
                        </a:lnSpc>
                        <a:spcAft>
                          <a:spcPts val="0"/>
                        </a:spcAft>
                      </a:pPr>
                      <a:r>
                        <a:rPr lang="fr-FR" sz="900" dirty="0">
                          <a:effectLst/>
                          <a:latin typeface="Arial" panose="020B0604020202020204" pitchFamily="34" charset="0"/>
                          <a:ea typeface="Calibri" panose="020F0502020204030204" pitchFamily="34" charset="0"/>
                          <a:cs typeface="Times New Roman" panose="02020603050405020304" pitchFamily="18" charset="0"/>
                        </a:rPr>
                        <a:t> </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900" dirty="0">
                          <a:effectLst/>
                          <a:latin typeface="Arial" panose="020B0604020202020204" pitchFamily="34" charset="0"/>
                          <a:ea typeface="Calibri" panose="020F0502020204030204" pitchFamily="34" charset="0"/>
                          <a:cs typeface="Times New Roman" panose="02020603050405020304" pitchFamily="18" charset="0"/>
                        </a:rPr>
                        <a:t> </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000" dirty="0">
                          <a:effectLst/>
                          <a:latin typeface="Arial" panose="020B0604020202020204" pitchFamily="34" charset="0"/>
                          <a:ea typeface="Calibri" panose="020F0502020204030204" pitchFamily="34" charset="0"/>
                          <a:cs typeface="Times New Roman" panose="02020603050405020304" pitchFamily="18" charset="0"/>
                        </a:rPr>
                        <a:t>Partie 1</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000" dirty="0">
                          <a:effectLst/>
                          <a:latin typeface="Arial" panose="020B0604020202020204" pitchFamily="34" charset="0"/>
                          <a:ea typeface="Calibri" panose="020F0502020204030204" pitchFamily="34" charset="0"/>
                          <a:cs typeface="Times New Roman" panose="02020603050405020304" pitchFamily="18" charset="0"/>
                        </a:rPr>
                        <a:t> </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000" dirty="0">
                          <a:effectLst/>
                          <a:latin typeface="Arial" panose="020B0604020202020204" pitchFamily="34" charset="0"/>
                          <a:ea typeface="Calibri" panose="020F0502020204030204" pitchFamily="34" charset="0"/>
                          <a:cs typeface="Times New Roman" panose="02020603050405020304" pitchFamily="18" charset="0"/>
                        </a:rPr>
                        <a:t>Expression orale en continu   3 min. maximum.</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000" dirty="0">
                          <a:effectLst/>
                          <a:latin typeface="Arial" panose="020B0604020202020204" pitchFamily="34" charset="0"/>
                          <a:ea typeface="Calibri" panose="020F0502020204030204" pitchFamily="34" charset="0"/>
                          <a:cs typeface="Times New Roman" panose="02020603050405020304" pitchFamily="18" charset="0"/>
                        </a:rPr>
                        <a:t> </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900" dirty="0">
                          <a:effectLst/>
                          <a:latin typeface="Arial" panose="020B0604020202020204" pitchFamily="34" charset="0"/>
                          <a:ea typeface="Calibri" panose="020F0502020204030204" pitchFamily="34" charset="0"/>
                          <a:cs typeface="Times New Roman" panose="02020603050405020304" pitchFamily="18" charset="0"/>
                        </a:rPr>
                        <a:t> </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5007" marR="650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10000"/>
                        <a:lumOff val="90000"/>
                      </a:schemeClr>
                    </a:solidFill>
                  </a:tcPr>
                </a:tc>
                <a:tc>
                  <a:txBody>
                    <a:bodyPr/>
                    <a:lstStyle/>
                    <a:p>
                      <a:pPr>
                        <a:lnSpc>
                          <a:spcPct val="107000"/>
                        </a:lnSpc>
                        <a:spcAft>
                          <a:spcPts val="0"/>
                        </a:spcAft>
                      </a:pPr>
                      <a:r>
                        <a:rPr lang="fr-FR" sz="900" dirty="0">
                          <a:effectLst/>
                          <a:latin typeface="Arial" panose="020B0604020202020204" pitchFamily="34" charset="0"/>
                          <a:ea typeface="Calibri" panose="020F0502020204030204" pitchFamily="34" charset="0"/>
                          <a:cs typeface="Times New Roman" panose="02020603050405020304" pitchFamily="18" charset="0"/>
                        </a:rPr>
                        <a:t>Le sujet et le contenu de cette prise de parole relèvent du choix du candidat. Le candidat présente et rend compte :</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fr-FR" sz="900" dirty="0">
                          <a:effectLst/>
                          <a:latin typeface="Arial" panose="020B0604020202020204" pitchFamily="34" charset="0"/>
                          <a:ea typeface="Calibri" panose="020F0502020204030204" pitchFamily="34" charset="0"/>
                          <a:cs typeface="Times New Roman" panose="02020603050405020304" pitchFamily="18" charset="0"/>
                        </a:rPr>
                        <a:t>soit  d'un travail, d'un projet, d'un produit ou d'un service dont la réalisation, dans le cadre des enseignements généraux et/ou professionnels qu'il a suivis, </a:t>
                      </a:r>
                      <a:r>
                        <a:rPr lang="fr-FR" sz="9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a fait appel à une utilisation de la langue </a:t>
                      </a:r>
                      <a:r>
                        <a:rPr lang="fr-FR" sz="900" dirty="0">
                          <a:effectLst/>
                          <a:latin typeface="Arial" panose="020B0604020202020204" pitchFamily="34" charset="0"/>
                          <a:ea typeface="Calibri" panose="020F0502020204030204" pitchFamily="34" charset="0"/>
                          <a:cs typeface="Times New Roman" panose="02020603050405020304" pitchFamily="18" charset="0"/>
                        </a:rPr>
                        <a:t>vivante ;</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fr-FR" sz="900" dirty="0">
                          <a:effectLst/>
                          <a:latin typeface="Arial" panose="020B0604020202020204" pitchFamily="34" charset="0"/>
                          <a:ea typeface="Calibri" panose="020F0502020204030204" pitchFamily="34" charset="0"/>
                          <a:cs typeface="Times New Roman" panose="02020603050405020304" pitchFamily="18" charset="0"/>
                        </a:rPr>
                        <a:t>soit  d'une  expérience  professionnelle,  tout  particulièrement  une  expérience ayant  fait  appel  à  une  utilisation  de  la  langue  vivante  étrangère,  que  cette expérience ait été vécue en France ou dans le cadre d'une mobilité à l'étranger.</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900" b="1" u="sng" dirty="0">
                          <a:effectLst/>
                          <a:latin typeface="Arial" panose="020B0604020202020204" pitchFamily="34" charset="0"/>
                          <a:ea typeface="Calibri" panose="020F0502020204030204" pitchFamily="34" charset="0"/>
                          <a:cs typeface="Times New Roman" panose="02020603050405020304" pitchFamily="18" charset="0"/>
                        </a:rPr>
                        <a:t>Support :</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900" dirty="0">
                          <a:effectLst/>
                          <a:latin typeface="Arial" panose="020B0604020202020204" pitchFamily="34" charset="0"/>
                          <a:ea typeface="Calibri" panose="020F0502020204030204" pitchFamily="34" charset="0"/>
                          <a:cs typeface="Times New Roman" panose="02020603050405020304" pitchFamily="18" charset="0"/>
                        </a:rPr>
                        <a:t>Pour son exposé, le candidat </a:t>
                      </a:r>
                      <a:r>
                        <a:rPr lang="fr-FR" sz="900" b="1"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peut</a:t>
                      </a:r>
                      <a:r>
                        <a:rPr lang="fr-FR" sz="9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 </a:t>
                      </a:r>
                      <a:r>
                        <a:rPr lang="fr-FR" sz="900" dirty="0">
                          <a:effectLst/>
                          <a:latin typeface="Arial" panose="020B0604020202020204" pitchFamily="34" charset="0"/>
                          <a:ea typeface="Calibri" panose="020F0502020204030204" pitchFamily="34" charset="0"/>
                          <a:cs typeface="Times New Roman" panose="02020603050405020304" pitchFamily="18" charset="0"/>
                        </a:rPr>
                        <a:t>prendre appui sur un plan d'intervention ou  des  mots  clés  et  aussi  présenter  à  l'évaluateur  un  document  de  nature iconographique*  (photographie,  schéma,  croquis,  reproduction  d'œuvre  d'art, etc.)..</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900" b="1" u="sng" dirty="0">
                          <a:effectLst/>
                          <a:latin typeface="Arial" panose="020B0604020202020204" pitchFamily="34" charset="0"/>
                          <a:ea typeface="Calibri" panose="020F0502020204030204" pitchFamily="34" charset="0"/>
                          <a:cs typeface="Times New Roman" panose="02020603050405020304" pitchFamily="18" charset="0"/>
                        </a:rPr>
                        <a:t>Déroulement :</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900" dirty="0">
                          <a:effectLst/>
                          <a:latin typeface="Arial" panose="020B0604020202020204" pitchFamily="34" charset="0"/>
                          <a:ea typeface="Calibri" panose="020F0502020204030204" pitchFamily="34" charset="0"/>
                          <a:cs typeface="Times New Roman" panose="02020603050405020304" pitchFamily="18" charset="0"/>
                        </a:rPr>
                        <a:t>L'évaluateur invite le candidat à s'exprimer ; au cours de cette phase d'expression en continu du candidat,  </a:t>
                      </a:r>
                      <a:r>
                        <a:rPr lang="fr-FR" sz="9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l'évaluateur est uniquement en position d'écoute. </a:t>
                      </a:r>
                      <a:r>
                        <a:rPr lang="fr-FR" sz="900" dirty="0">
                          <a:effectLst/>
                          <a:latin typeface="Arial" panose="020B0604020202020204" pitchFamily="34" charset="0"/>
                          <a:ea typeface="Calibri" panose="020F0502020204030204" pitchFamily="34" charset="0"/>
                          <a:cs typeface="Times New Roman" panose="02020603050405020304" pitchFamily="18" charset="0"/>
                        </a:rPr>
                        <a:t>Il laisse le candidat s'exprimer et veille à ne pas l'interrompre, quelles que soient ses éventuelles hésitations.</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5007" marR="650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45937977"/>
                  </a:ext>
                </a:extLst>
              </a:tr>
            </a:tbl>
          </a:graphicData>
        </a:graphic>
      </p:graphicFrame>
      <p:graphicFrame>
        <p:nvGraphicFramePr>
          <p:cNvPr id="7" name="Tableau 6"/>
          <p:cNvGraphicFramePr>
            <a:graphicFrameLocks noGrp="1"/>
          </p:cNvGraphicFramePr>
          <p:nvPr>
            <p:extLst>
              <p:ext uri="{D42A27DB-BD31-4B8C-83A1-F6EECF244321}">
                <p14:modId xmlns:p14="http://schemas.microsoft.com/office/powerpoint/2010/main" val="2264064275"/>
              </p:ext>
            </p:extLst>
          </p:nvPr>
        </p:nvGraphicFramePr>
        <p:xfrm>
          <a:off x="179512" y="2911625"/>
          <a:ext cx="8784976" cy="2054352"/>
        </p:xfrm>
        <a:graphic>
          <a:graphicData uri="http://schemas.openxmlformats.org/drawingml/2006/table">
            <a:tbl>
              <a:tblPr firstRow="1" firstCol="1" bandRow="1"/>
              <a:tblGrid>
                <a:gridCol w="1776580">
                  <a:extLst>
                    <a:ext uri="{9D8B030D-6E8A-4147-A177-3AD203B41FA5}">
                      <a16:colId xmlns:a16="http://schemas.microsoft.com/office/drawing/2014/main" val="2903476969"/>
                    </a:ext>
                  </a:extLst>
                </a:gridCol>
                <a:gridCol w="7008396">
                  <a:extLst>
                    <a:ext uri="{9D8B030D-6E8A-4147-A177-3AD203B41FA5}">
                      <a16:colId xmlns:a16="http://schemas.microsoft.com/office/drawing/2014/main" val="3232288285"/>
                    </a:ext>
                  </a:extLst>
                </a:gridCol>
              </a:tblGrid>
              <a:tr h="1460325">
                <a:tc>
                  <a:txBody>
                    <a:bodyPr/>
                    <a:lstStyle/>
                    <a:p>
                      <a:pPr>
                        <a:lnSpc>
                          <a:spcPct val="107000"/>
                        </a:lnSpc>
                        <a:spcAft>
                          <a:spcPts val="0"/>
                        </a:spcAft>
                      </a:pPr>
                      <a:r>
                        <a:rPr lang="fr-FR" sz="1050" dirty="0">
                          <a:effectLst/>
                          <a:latin typeface="Arial" panose="020B0604020202020204" pitchFamily="34" charset="0"/>
                          <a:ea typeface="Calibri" panose="020F0502020204030204" pitchFamily="34" charset="0"/>
                          <a:cs typeface="Times New Roman" panose="02020603050405020304" pitchFamily="18" charset="0"/>
                        </a:rPr>
                        <a:t> </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050" dirty="0">
                          <a:effectLst/>
                          <a:latin typeface="Arial" panose="020B0604020202020204" pitchFamily="34" charset="0"/>
                          <a:ea typeface="Calibri" panose="020F0502020204030204" pitchFamily="34" charset="0"/>
                          <a:cs typeface="Times New Roman" panose="02020603050405020304" pitchFamily="18" charset="0"/>
                        </a:rPr>
                        <a:t>Partie 2 : Expression orale en interaction 3 min. maximum</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050" dirty="0">
                          <a:effectLst/>
                          <a:latin typeface="Arial" panose="020B0604020202020204" pitchFamily="34" charset="0"/>
                          <a:ea typeface="Calibri" panose="020F0502020204030204" pitchFamily="34" charset="0"/>
                          <a:cs typeface="Times New Roman" panose="02020603050405020304" pitchFamily="18" charset="0"/>
                        </a:rPr>
                        <a:t> </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fr-FR" sz="1050" dirty="0">
                          <a:effectLst/>
                          <a:latin typeface="Arial" panose="020B0604020202020204" pitchFamily="34" charset="0"/>
                          <a:ea typeface="Calibri" panose="020F0502020204030204" pitchFamily="34" charset="0"/>
                          <a:cs typeface="Times New Roman" panose="02020603050405020304" pitchFamily="18" charset="0"/>
                        </a:rPr>
                        <a:t>Immédiatement après la partie 1</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6285" marR="362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10000"/>
                        <a:lumOff val="90000"/>
                      </a:schemeClr>
                    </a:solidFill>
                  </a:tcPr>
                </a:tc>
                <a:tc>
                  <a:txBody>
                    <a:bodyPr/>
                    <a:lstStyle/>
                    <a:p>
                      <a:pPr>
                        <a:lnSpc>
                          <a:spcPct val="107000"/>
                        </a:lnSpc>
                        <a:spcAft>
                          <a:spcPts val="0"/>
                        </a:spcAft>
                      </a:pPr>
                      <a:r>
                        <a:rPr lang="fr-FR" sz="1050" dirty="0">
                          <a:effectLst/>
                          <a:latin typeface="Arial" panose="020B0604020202020204" pitchFamily="34" charset="0"/>
                          <a:ea typeface="Calibri" panose="020F0502020204030204" pitchFamily="34" charset="0"/>
                          <a:cs typeface="Times New Roman" panose="02020603050405020304" pitchFamily="18" charset="0"/>
                        </a:rPr>
                        <a:t>A  la suite de l'exposé du candidat, l'évaluateur amorce avec ce dernier un échange oral.</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050" dirty="0">
                          <a:effectLst/>
                          <a:latin typeface="Arial" panose="020B0604020202020204" pitchFamily="34" charset="0"/>
                          <a:ea typeface="Calibri" panose="020F0502020204030204" pitchFamily="34" charset="0"/>
                          <a:cs typeface="Times New Roman" panose="02020603050405020304" pitchFamily="18" charset="0"/>
                        </a:rPr>
                        <a:t> </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050" b="1" u="sng" dirty="0">
                          <a:effectLst/>
                          <a:latin typeface="Arial" panose="020B0604020202020204" pitchFamily="34" charset="0"/>
                          <a:ea typeface="Calibri" panose="020F0502020204030204" pitchFamily="34" charset="0"/>
                          <a:cs typeface="Times New Roman" panose="02020603050405020304" pitchFamily="18" charset="0"/>
                        </a:rPr>
                        <a:t>Déroulement :</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050" dirty="0">
                          <a:effectLst/>
                          <a:latin typeface="Arial" panose="020B0604020202020204" pitchFamily="34" charset="0"/>
                          <a:ea typeface="Calibri" panose="020F0502020204030204" pitchFamily="34" charset="0"/>
                          <a:cs typeface="Times New Roman" panose="02020603050405020304" pitchFamily="18" charset="0"/>
                        </a:rPr>
                        <a:t>Cet  échange  oral  commence  par  prendre  appui  sur  l'exposé  du  candidat  et comporte  des  questions,  des  demandes  d'explications  ou  d'illustrations complémentaires. </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05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Au  cours  de  cet  entretien,  le  candidat  doit  faire  preuve  de  son  aptitude  à s'exprimer et à communiquer</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05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spontanément</a:t>
                      </a:r>
                      <a:r>
                        <a:rPr lang="fr-FR" sz="1050" dirty="0">
                          <a:effectLst/>
                          <a:latin typeface="Arial" panose="020B0604020202020204" pitchFamily="34" charset="0"/>
                          <a:ea typeface="Calibri" panose="020F0502020204030204" pitchFamily="34" charset="0"/>
                          <a:cs typeface="Times New Roman" panose="02020603050405020304" pitchFamily="18" charset="0"/>
                        </a:rPr>
                        <a:t>.</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050" dirty="0">
                          <a:effectLst/>
                          <a:latin typeface="Arial" panose="020B0604020202020204" pitchFamily="34" charset="0"/>
                          <a:ea typeface="Calibri" panose="020F0502020204030204" pitchFamily="34" charset="0"/>
                          <a:cs typeface="Times New Roman" panose="02020603050405020304" pitchFamily="18" charset="0"/>
                        </a:rPr>
                        <a:t> </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050" dirty="0">
                          <a:effectLst/>
                          <a:latin typeface="Arial" panose="020B0604020202020204" pitchFamily="34" charset="0"/>
                          <a:ea typeface="Calibri" panose="020F0502020204030204" pitchFamily="34" charset="0"/>
                          <a:cs typeface="Times New Roman" panose="02020603050405020304" pitchFamily="18" charset="0"/>
                        </a:rPr>
                        <a:t>Dans l'hypothèse où le candidat ne s'est pas ou très peu exprimé dans le cadre de la première partie de l'épreuve </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050" dirty="0">
                          <a:effectLst/>
                          <a:latin typeface="Arial" panose="020B0604020202020204" pitchFamily="34" charset="0"/>
                          <a:ea typeface="Calibri" panose="020F0502020204030204" pitchFamily="34" charset="0"/>
                          <a:cs typeface="Times New Roman" panose="02020603050405020304" pitchFamily="18" charset="0"/>
                        </a:rPr>
                        <a:t>l'évaluateur ouvre,  élargit  et,  si  besoin,  multiplie  les  objets  sur  lesquels  peut  porter l'échange conversationnel attendu.</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050" dirty="0">
                          <a:effectLst/>
                          <a:latin typeface="Arial" panose="020B0604020202020204" pitchFamily="34" charset="0"/>
                          <a:ea typeface="Calibri" panose="020F0502020204030204" pitchFamily="34" charset="0"/>
                          <a:cs typeface="Times New Roman" panose="02020603050405020304" pitchFamily="18" charset="0"/>
                        </a:rPr>
                        <a:t> </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6285" marR="362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89956176"/>
                  </a:ext>
                </a:extLst>
              </a:tr>
            </a:tbl>
          </a:graphicData>
        </a:graphic>
      </p:graphicFrame>
    </p:spTree>
    <p:extLst>
      <p:ext uri="{BB962C8B-B14F-4D97-AF65-F5344CB8AC3E}">
        <p14:creationId xmlns:p14="http://schemas.microsoft.com/office/powerpoint/2010/main" val="25225037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lstStyle/>
          <a:p>
            <a:fld id="{733122C9-A0B9-462F-8757-0847AD287B63}" type="slidenum">
              <a:rPr lang="fr-FR" smtClean="0"/>
              <a:pPr/>
              <a:t>15</a:t>
            </a:fld>
            <a:endParaRPr lang="fr-FR" dirty="0"/>
          </a:p>
        </p:txBody>
      </p:sp>
      <p:graphicFrame>
        <p:nvGraphicFramePr>
          <p:cNvPr id="8" name="Espace réservé du contenu 7"/>
          <p:cNvGraphicFramePr>
            <a:graphicFrameLocks noGrp="1"/>
          </p:cNvGraphicFramePr>
          <p:nvPr>
            <p:ph sz="quarter" idx="14"/>
            <p:extLst>
              <p:ext uri="{D42A27DB-BD31-4B8C-83A1-F6EECF244321}">
                <p14:modId xmlns:p14="http://schemas.microsoft.com/office/powerpoint/2010/main" val="4056970226"/>
              </p:ext>
            </p:extLst>
          </p:nvPr>
        </p:nvGraphicFramePr>
        <p:xfrm>
          <a:off x="107504" y="1"/>
          <a:ext cx="9036496" cy="5055108"/>
        </p:xfrm>
        <a:graphic>
          <a:graphicData uri="http://schemas.openxmlformats.org/drawingml/2006/table">
            <a:tbl>
              <a:tblPr firstRow="1" firstCol="1" bandRow="1"/>
              <a:tblGrid>
                <a:gridCol w="1827445">
                  <a:extLst>
                    <a:ext uri="{9D8B030D-6E8A-4147-A177-3AD203B41FA5}">
                      <a16:colId xmlns:a16="http://schemas.microsoft.com/office/drawing/2014/main" val="2696343337"/>
                    </a:ext>
                  </a:extLst>
                </a:gridCol>
                <a:gridCol w="7209051">
                  <a:extLst>
                    <a:ext uri="{9D8B030D-6E8A-4147-A177-3AD203B41FA5}">
                      <a16:colId xmlns:a16="http://schemas.microsoft.com/office/drawing/2014/main" val="1956720638"/>
                    </a:ext>
                  </a:extLst>
                </a:gridCol>
              </a:tblGrid>
              <a:tr h="5020021">
                <a:tc>
                  <a:txBody>
                    <a:bodyPr/>
                    <a:lstStyle/>
                    <a:p>
                      <a:pPr>
                        <a:lnSpc>
                          <a:spcPct val="107000"/>
                        </a:lnSpc>
                        <a:spcAft>
                          <a:spcPts val="0"/>
                        </a:spcAft>
                      </a:pPr>
                      <a:r>
                        <a:rPr lang="fr-FR" sz="1000" dirty="0">
                          <a:effectLst/>
                          <a:latin typeface="Arial" panose="020B0604020202020204" pitchFamily="34" charset="0"/>
                          <a:ea typeface="Calibri" panose="020F0502020204030204" pitchFamily="34" charset="0"/>
                          <a:cs typeface="Times New Roman" panose="02020603050405020304" pitchFamily="18" charset="0"/>
                        </a:rPr>
                        <a:t> </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000" dirty="0">
                          <a:effectLst/>
                          <a:latin typeface="Arial" panose="020B0604020202020204" pitchFamily="34" charset="0"/>
                          <a:ea typeface="Calibri" panose="020F0502020204030204" pitchFamily="34" charset="0"/>
                          <a:cs typeface="Times New Roman" panose="02020603050405020304" pitchFamily="18" charset="0"/>
                        </a:rPr>
                        <a:t>Partie 3 : Compréhension de l’écrit  6 min. maximum</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000" dirty="0">
                          <a:effectLst/>
                          <a:latin typeface="Arial" panose="020B0604020202020204" pitchFamily="34" charset="0"/>
                          <a:ea typeface="Calibri" panose="020F0502020204030204" pitchFamily="34" charset="0"/>
                          <a:cs typeface="Times New Roman" panose="02020603050405020304" pitchFamily="18" charset="0"/>
                        </a:rPr>
                        <a:t> </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6285" marR="362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10000"/>
                        <a:lumOff val="90000"/>
                      </a:schemeClr>
                    </a:solidFill>
                  </a:tcPr>
                </a:tc>
                <a:tc>
                  <a:txBody>
                    <a:bodyPr/>
                    <a:lstStyle/>
                    <a:p>
                      <a:pPr>
                        <a:lnSpc>
                          <a:spcPct val="107000"/>
                        </a:lnSpc>
                        <a:spcAft>
                          <a:spcPts val="0"/>
                        </a:spcAft>
                      </a:pPr>
                      <a:r>
                        <a:rPr lang="fr-FR" sz="1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Cette partie est conduite en langue française</a:t>
                      </a:r>
                      <a:r>
                        <a:rPr lang="fr-FR" sz="1000" dirty="0">
                          <a:effectLst/>
                          <a:latin typeface="Arial" panose="020B0604020202020204" pitchFamily="34" charset="0"/>
                          <a:ea typeface="Calibri" panose="020F0502020204030204" pitchFamily="34" charset="0"/>
                          <a:cs typeface="Times New Roman" panose="02020603050405020304" pitchFamily="18" charset="0"/>
                        </a:rPr>
                        <a:t>. </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000" dirty="0">
                          <a:effectLst/>
                          <a:latin typeface="Arial" panose="020B0604020202020204" pitchFamily="34" charset="0"/>
                          <a:ea typeface="Calibri" panose="020F0502020204030204" pitchFamily="34" charset="0"/>
                          <a:cs typeface="Times New Roman" panose="02020603050405020304" pitchFamily="18" charset="0"/>
                        </a:rPr>
                        <a:t> </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000" b="1" u="sng" dirty="0">
                          <a:effectLst/>
                          <a:latin typeface="Arial" panose="020B0604020202020204" pitchFamily="34" charset="0"/>
                          <a:ea typeface="Calibri" panose="020F0502020204030204" pitchFamily="34" charset="0"/>
                          <a:cs typeface="Times New Roman" panose="02020603050405020304" pitchFamily="18" charset="0"/>
                        </a:rPr>
                        <a:t>Support : </a:t>
                      </a:r>
                      <a:r>
                        <a:rPr lang="fr-FR" sz="1000" dirty="0">
                          <a:effectLst/>
                          <a:latin typeface="Arial" panose="020B0604020202020204" pitchFamily="34" charset="0"/>
                          <a:ea typeface="Calibri" panose="020F0502020204030204" pitchFamily="34" charset="0"/>
                          <a:cs typeface="Times New Roman" panose="02020603050405020304" pitchFamily="18" charset="0"/>
                        </a:rPr>
                        <a:t>mis à la disposition du candidat par l'examinateur</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000" dirty="0">
                          <a:effectLst/>
                          <a:latin typeface="Arial" panose="020B0604020202020204" pitchFamily="34" charset="0"/>
                          <a:ea typeface="Calibri" panose="020F0502020204030204" pitchFamily="34" charset="0"/>
                          <a:cs typeface="Times New Roman" panose="02020603050405020304" pitchFamily="18" charset="0"/>
                        </a:rPr>
                        <a:t>Un texte inconnu </a:t>
                      </a:r>
                      <a:r>
                        <a:rPr lang="fr-FR" sz="1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authentique</a:t>
                      </a:r>
                      <a:r>
                        <a:rPr lang="fr-FR" sz="1000" dirty="0">
                          <a:effectLst/>
                          <a:latin typeface="Arial" panose="020B0604020202020204" pitchFamily="34" charset="0"/>
                          <a:ea typeface="Calibri" panose="020F0502020204030204" pitchFamily="34" charset="0"/>
                          <a:cs typeface="Times New Roman" panose="02020603050405020304" pitchFamily="18" charset="0"/>
                        </a:rPr>
                        <a:t>* rédigé en langue vivante ne comportant pas plus de 10 lignes et dont le degré de difficulté correspond au niveau A2 du CECRL. </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fr-FR" sz="1000" dirty="0">
                          <a:effectLst/>
                          <a:latin typeface="Arial" panose="020B0604020202020204" pitchFamily="34" charset="0"/>
                          <a:ea typeface="Calibri" panose="020F0502020204030204" pitchFamily="34" charset="0"/>
                          <a:cs typeface="Times New Roman" panose="02020603050405020304" pitchFamily="18" charset="0"/>
                        </a:rPr>
                        <a:t>Ce texte peut :</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000" dirty="0">
                          <a:effectLst/>
                          <a:latin typeface="Arial" panose="020B0604020202020204" pitchFamily="34" charset="0"/>
                          <a:ea typeface="Calibri" panose="020F0502020204030204" pitchFamily="34" charset="0"/>
                          <a:cs typeface="Times New Roman" panose="02020603050405020304" pitchFamily="18" charset="0"/>
                        </a:rPr>
                        <a:t>- relever de  genres différents*, </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000" dirty="0">
                          <a:effectLst/>
                          <a:latin typeface="Arial" panose="020B0604020202020204" pitchFamily="34" charset="0"/>
                          <a:ea typeface="Calibri" panose="020F0502020204030204" pitchFamily="34" charset="0"/>
                          <a:cs typeface="Times New Roman" panose="02020603050405020304" pitchFamily="18" charset="0"/>
                        </a:rPr>
                        <a:t>- être informatif, descriptif, ou narratif, </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000" dirty="0">
                          <a:effectLst/>
                          <a:latin typeface="Arial" panose="020B0604020202020204" pitchFamily="34" charset="0"/>
                          <a:ea typeface="Calibri" panose="020F0502020204030204" pitchFamily="34" charset="0"/>
                          <a:cs typeface="Times New Roman" panose="02020603050405020304" pitchFamily="18" charset="0"/>
                        </a:rPr>
                        <a:t>- comporter du dialogue,</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000" dirty="0">
                          <a:effectLst/>
                          <a:latin typeface="Arial" panose="020B0604020202020204" pitchFamily="34" charset="0"/>
                          <a:ea typeface="Calibri" panose="020F0502020204030204" pitchFamily="34" charset="0"/>
                          <a:cs typeface="Times New Roman" panose="02020603050405020304" pitchFamily="18" charset="0"/>
                        </a:rPr>
                        <a:t>- être illustré par un élément iconographique  (photographie, dessin, schéma, graphique, etc.).</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000" dirty="0">
                          <a:effectLst/>
                          <a:latin typeface="Arial" panose="020B0604020202020204" pitchFamily="34" charset="0"/>
                          <a:ea typeface="Calibri" panose="020F0502020204030204" pitchFamily="34" charset="0"/>
                          <a:cs typeface="Times New Roman" panose="02020603050405020304" pitchFamily="18" charset="0"/>
                        </a:rPr>
                        <a:t> </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fr-FR" sz="1000" dirty="0">
                          <a:effectLst/>
                          <a:latin typeface="Arial" panose="020B0604020202020204" pitchFamily="34" charset="0"/>
                          <a:ea typeface="Calibri" panose="020F0502020204030204" pitchFamily="34" charset="0"/>
                          <a:cs typeface="Times New Roman" panose="02020603050405020304" pitchFamily="18" charset="0"/>
                        </a:rPr>
                        <a:t>Il relève d'un des deux contextes d'utilisation de la langue vivante :</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000" dirty="0">
                          <a:effectLst/>
                          <a:latin typeface="Arial" panose="020B0604020202020204" pitchFamily="34" charset="0"/>
                          <a:ea typeface="Calibri" panose="020F0502020204030204" pitchFamily="34" charset="0"/>
                          <a:cs typeface="Times New Roman" panose="02020603050405020304" pitchFamily="18" charset="0"/>
                        </a:rPr>
                        <a:t>-  situations et actes de la vie quotidienne, personnelle, sociale et citoyenne ;</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000" dirty="0">
                          <a:effectLst/>
                          <a:latin typeface="Arial" panose="020B0604020202020204" pitchFamily="34" charset="0"/>
                          <a:ea typeface="Calibri" panose="020F0502020204030204" pitchFamily="34" charset="0"/>
                          <a:cs typeface="Times New Roman" panose="02020603050405020304" pitchFamily="18" charset="0"/>
                        </a:rPr>
                        <a:t>-  situations et actes de la vie professionnelle</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000" dirty="0">
                          <a:effectLst/>
                          <a:latin typeface="Arial" panose="020B0604020202020204" pitchFamily="34" charset="0"/>
                          <a:ea typeface="Calibri" panose="020F0502020204030204" pitchFamily="34" charset="0"/>
                          <a:cs typeface="Times New Roman" panose="02020603050405020304" pitchFamily="18" charset="0"/>
                        </a:rPr>
                        <a:t> </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fr-FR" sz="1000" dirty="0">
                          <a:effectLst/>
                          <a:latin typeface="Arial" panose="020B0604020202020204" pitchFamily="34" charset="0"/>
                          <a:ea typeface="Calibri" panose="020F0502020204030204" pitchFamily="34" charset="0"/>
                          <a:cs typeface="Times New Roman" panose="02020603050405020304" pitchFamily="18" charset="0"/>
                        </a:rPr>
                        <a:t>Dans l'un et l'autre cas, le texte est  ancré dans la réalité des pays ou aires géographiques dans lesquels la langue concernée est parlée. S'il est lié à un secteur d'activité professionnelle, il ne présente pas un caractère excessif de spécialisation.</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000" dirty="0">
                          <a:effectLst/>
                          <a:latin typeface="Arial" panose="020B0604020202020204" pitchFamily="34" charset="0"/>
                          <a:ea typeface="Calibri" panose="020F0502020204030204" pitchFamily="34" charset="0"/>
                          <a:cs typeface="Times New Roman" panose="02020603050405020304" pitchFamily="18" charset="0"/>
                        </a:rPr>
                        <a:t> </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000" b="1" u="sng" dirty="0">
                          <a:effectLst/>
                          <a:latin typeface="Arial" panose="020B0604020202020204" pitchFamily="34" charset="0"/>
                          <a:ea typeface="Calibri" panose="020F0502020204030204" pitchFamily="34" charset="0"/>
                          <a:cs typeface="Times New Roman" panose="02020603050405020304" pitchFamily="18" charset="0"/>
                        </a:rPr>
                        <a:t>Déroulement :</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000" dirty="0">
                          <a:effectLst/>
                          <a:latin typeface="Arial" panose="020B0604020202020204" pitchFamily="34" charset="0"/>
                          <a:ea typeface="Calibri" panose="020F0502020204030204" pitchFamily="34" charset="0"/>
                          <a:cs typeface="Times New Roman" panose="02020603050405020304" pitchFamily="18" charset="0"/>
                        </a:rPr>
                        <a:t>L'examinateur  laisse  au  candidat  le  temps  nécessaire  pour  prendre connaissance du texte, </a:t>
                      </a:r>
                      <a:r>
                        <a:rPr lang="fr-FR" sz="1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à savoir trois minutes maximum. </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000" dirty="0">
                          <a:effectLst/>
                          <a:latin typeface="Arial" panose="020B0604020202020204" pitchFamily="34" charset="0"/>
                          <a:ea typeface="Calibri" panose="020F0502020204030204" pitchFamily="34" charset="0"/>
                          <a:cs typeface="Times New Roman" panose="02020603050405020304" pitchFamily="18" charset="0"/>
                        </a:rPr>
                        <a:t> </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000" dirty="0">
                          <a:effectLst/>
                          <a:latin typeface="Arial" panose="020B0604020202020204" pitchFamily="34" charset="0"/>
                          <a:ea typeface="Calibri" panose="020F0502020204030204" pitchFamily="34" charset="0"/>
                          <a:cs typeface="Times New Roman" panose="02020603050405020304" pitchFamily="18" charset="0"/>
                        </a:rPr>
                        <a:t>Durant  cette  prise  de  connaissance,  le  candidat  est  autorisé  à  annoter le texte et à en souligner ou surligner certains éléments.</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000" dirty="0">
                          <a:effectLst/>
                          <a:latin typeface="Arial" panose="020B0604020202020204" pitchFamily="34" charset="0"/>
                          <a:ea typeface="Calibri" panose="020F0502020204030204" pitchFamily="34" charset="0"/>
                          <a:cs typeface="Times New Roman" panose="02020603050405020304" pitchFamily="18" charset="0"/>
                        </a:rPr>
                        <a:t> </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000" dirty="0">
                          <a:effectLst/>
                          <a:latin typeface="Arial" panose="020B0604020202020204" pitchFamily="34" charset="0"/>
                          <a:ea typeface="Calibri" panose="020F0502020204030204" pitchFamily="34" charset="0"/>
                          <a:cs typeface="Times New Roman" panose="02020603050405020304" pitchFamily="18" charset="0"/>
                        </a:rPr>
                        <a:t>L'examinateur pose ensuite au candidat, en français, quatre à six questions graduées (du général au particulier) visant à vérifier son degré de compréhension. </a:t>
                      </a:r>
                      <a:r>
                        <a:rPr lang="fr-FR" sz="1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Le nombre (quatre, cinq ou six) et la nature des questions posées par l'examinateur dépendent des réponses successivement apportées par le candidat et leur objet s'adapte à ces réponses.</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000" b="1" dirty="0">
                          <a:effectLst/>
                          <a:latin typeface="Arial" panose="020B0604020202020204" pitchFamily="34" charset="0"/>
                          <a:ea typeface="Calibri" panose="020F0502020204030204" pitchFamily="34" charset="0"/>
                          <a:cs typeface="Times New Roman" panose="02020603050405020304" pitchFamily="18" charset="0"/>
                        </a:rPr>
                        <a:t> </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000" dirty="0">
                          <a:effectLst/>
                          <a:latin typeface="Arial" panose="020B0604020202020204" pitchFamily="34" charset="0"/>
                          <a:ea typeface="Calibri" panose="020F0502020204030204" pitchFamily="34" charset="0"/>
                          <a:cs typeface="Times New Roman" panose="02020603050405020304" pitchFamily="18" charset="0"/>
                        </a:rPr>
                        <a:t>A  l'issue de l'épreuve, le candidat restitue à l'examinateur le document support de l'évaluation de la compréhension de l'écrit.</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6285" marR="362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9957167"/>
                  </a:ext>
                </a:extLst>
              </a:tr>
            </a:tbl>
          </a:graphicData>
        </a:graphic>
      </p:graphicFrame>
    </p:spTree>
    <p:extLst>
      <p:ext uri="{BB962C8B-B14F-4D97-AF65-F5344CB8AC3E}">
        <p14:creationId xmlns:p14="http://schemas.microsoft.com/office/powerpoint/2010/main" val="11364158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Grille </a:t>
            </a:r>
            <a:r>
              <a:rPr lang="fr-FR" dirty="0" err="1" smtClean="0"/>
              <a:t>evaluation</a:t>
            </a:r>
            <a:endParaRPr lang="fr-FR" dirty="0"/>
          </a:p>
        </p:txBody>
      </p:sp>
      <p:sp>
        <p:nvSpPr>
          <p:cNvPr id="3" name="Espace réservé de la date 2"/>
          <p:cNvSpPr>
            <a:spLocks noGrp="1"/>
          </p:cNvSpPr>
          <p:nvPr>
            <p:ph type="dt" sz="half" idx="10"/>
          </p:nvPr>
        </p:nvSpPr>
        <p:spPr/>
        <p:txBody>
          <a:bodyPr/>
          <a:lstStyle/>
          <a:p>
            <a:pPr algn="r"/>
            <a:r>
              <a:rPr lang="fr-FR" cap="all" smtClean="0"/>
              <a:t>XX/XX/XXXX</a:t>
            </a:r>
            <a:endParaRPr lang="fr-FR" cap="all" dirty="0"/>
          </a:p>
        </p:txBody>
      </p:sp>
      <p:sp>
        <p:nvSpPr>
          <p:cNvPr id="4" name="Espace réservé du pied de page 3"/>
          <p:cNvSpPr>
            <a:spLocks noGrp="1"/>
          </p:cNvSpPr>
          <p:nvPr>
            <p:ph type="ftr" sz="quarter" idx="11"/>
          </p:nvPr>
        </p:nvSpPr>
        <p:spPr/>
        <p:txBody>
          <a:bodyPr/>
          <a:lstStyle/>
          <a:p>
            <a:r>
              <a:rPr lang="fr-FR" smtClean="0"/>
              <a:t>Intitulé de la direction/service interministérielle</a:t>
            </a:r>
            <a:endParaRPr lang="fr-FR" dirty="0"/>
          </a:p>
        </p:txBody>
      </p:sp>
      <p:sp>
        <p:nvSpPr>
          <p:cNvPr id="5" name="Espace réservé du numéro de diapositive 4"/>
          <p:cNvSpPr>
            <a:spLocks noGrp="1"/>
          </p:cNvSpPr>
          <p:nvPr>
            <p:ph type="sldNum" sz="quarter" idx="12"/>
          </p:nvPr>
        </p:nvSpPr>
        <p:spPr/>
        <p:txBody>
          <a:bodyPr/>
          <a:lstStyle/>
          <a:p>
            <a:fld id="{733122C9-A0B9-462F-8757-0847AD287B63}" type="slidenum">
              <a:rPr lang="fr-FR" smtClean="0"/>
              <a:pPr/>
              <a:t>16</a:t>
            </a:fld>
            <a:endParaRPr lang="fr-FR" dirty="0"/>
          </a:p>
        </p:txBody>
      </p:sp>
      <p:sp>
        <p:nvSpPr>
          <p:cNvPr id="6" name="Espace réservé du contenu 5"/>
          <p:cNvSpPr>
            <a:spLocks noGrp="1"/>
          </p:cNvSpPr>
          <p:nvPr>
            <p:ph sz="quarter" idx="14"/>
          </p:nvPr>
        </p:nvSpPr>
        <p:spPr/>
        <p:txBody>
          <a:bodyPr/>
          <a:lstStyle/>
          <a:p>
            <a:endParaRPr lang="fr-FR"/>
          </a:p>
        </p:txBody>
      </p:sp>
      <p:sp>
        <p:nvSpPr>
          <p:cNvPr id="7" name="Espace réservé du texte 6"/>
          <p:cNvSpPr>
            <a:spLocks noGrp="1"/>
          </p:cNvSpPr>
          <p:nvPr>
            <p:ph type="body" sz="quarter" idx="13"/>
          </p:nvPr>
        </p:nvSpPr>
        <p:spPr/>
        <p:txBody>
          <a:bodyPr/>
          <a:lstStyle/>
          <a:p>
            <a:endParaRPr lang="fr-FR"/>
          </a:p>
        </p:txBody>
      </p:sp>
    </p:spTree>
    <p:extLst>
      <p:ext uri="{BB962C8B-B14F-4D97-AF65-F5344CB8AC3E}">
        <p14:creationId xmlns:p14="http://schemas.microsoft.com/office/powerpoint/2010/main" val="21989441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lstStyle/>
          <a:p>
            <a:fld id="{733122C9-A0B9-462F-8757-0847AD287B63}" type="slidenum">
              <a:rPr lang="fr-FR" smtClean="0"/>
              <a:pPr/>
              <a:t>2</a:t>
            </a:fld>
            <a:endParaRPr lang="fr-FR" dirty="0"/>
          </a:p>
        </p:txBody>
      </p:sp>
      <p:graphicFrame>
        <p:nvGraphicFramePr>
          <p:cNvPr id="12" name="Espace réservé du contenu 11"/>
          <p:cNvGraphicFramePr>
            <a:graphicFrameLocks noGrp="1"/>
          </p:cNvGraphicFramePr>
          <p:nvPr>
            <p:ph sz="quarter" idx="14"/>
            <p:extLst>
              <p:ext uri="{D42A27DB-BD31-4B8C-83A1-F6EECF244321}">
                <p14:modId xmlns:p14="http://schemas.microsoft.com/office/powerpoint/2010/main" val="2529285803"/>
              </p:ext>
            </p:extLst>
          </p:nvPr>
        </p:nvGraphicFramePr>
        <p:xfrm>
          <a:off x="251520" y="699542"/>
          <a:ext cx="8423275" cy="37099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421958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59631" y="195486"/>
            <a:ext cx="7524367" cy="504056"/>
          </a:xfrm>
        </p:spPr>
        <p:txBody>
          <a:bodyPr/>
          <a:lstStyle/>
          <a:p>
            <a:r>
              <a:rPr lang="fr-FR" dirty="0"/>
              <a:t>LV obligatoire </a:t>
            </a:r>
            <a:r>
              <a:rPr lang="fr-FR" dirty="0" smtClean="0"/>
              <a:t>épreuve en CCF.</a:t>
            </a:r>
            <a:r>
              <a:rPr lang="fr-FR" dirty="0"/>
              <a:t/>
            </a:r>
            <a:br>
              <a:rPr lang="fr-FR" dirty="0"/>
            </a:br>
            <a:endParaRPr lang="fr-FR" dirty="0"/>
          </a:p>
        </p:txBody>
      </p:sp>
      <p:sp>
        <p:nvSpPr>
          <p:cNvPr id="5" name="Espace réservé du numéro de diapositive 4"/>
          <p:cNvSpPr>
            <a:spLocks noGrp="1"/>
          </p:cNvSpPr>
          <p:nvPr>
            <p:ph type="sldNum" sz="quarter" idx="12"/>
          </p:nvPr>
        </p:nvSpPr>
        <p:spPr/>
        <p:txBody>
          <a:bodyPr/>
          <a:lstStyle/>
          <a:p>
            <a:fld id="{733122C9-A0B9-462F-8757-0847AD287B63}" type="slidenum">
              <a:rPr lang="fr-FR" smtClean="0"/>
              <a:pPr/>
              <a:t>3</a:t>
            </a:fld>
            <a:endParaRPr lang="fr-FR" dirty="0"/>
          </a:p>
        </p:txBody>
      </p:sp>
      <p:sp>
        <p:nvSpPr>
          <p:cNvPr id="6" name="Espace réservé du contenu 5"/>
          <p:cNvSpPr>
            <a:spLocks noGrp="1"/>
          </p:cNvSpPr>
          <p:nvPr>
            <p:ph sz="quarter" idx="14"/>
          </p:nvPr>
        </p:nvSpPr>
        <p:spPr>
          <a:xfrm>
            <a:off x="359998" y="699542"/>
            <a:ext cx="8424000" cy="3710458"/>
          </a:xfrm>
          <a:solidFill>
            <a:schemeClr val="bg1"/>
          </a:solidFill>
        </p:spPr>
        <p:txBody>
          <a:bodyPr/>
          <a:lstStyle/>
          <a:p>
            <a:pPr marL="180000" lvl="1" indent="0">
              <a:buNone/>
            </a:pPr>
            <a:r>
              <a:rPr lang="fr-FR" sz="1800" b="1" dirty="0" smtClean="0"/>
              <a:t>1- </a:t>
            </a:r>
            <a:r>
              <a:rPr lang="fr-FR" sz="1800" b="1" dirty="0"/>
              <a:t>Situation A = Evaluation écrite commune sur table</a:t>
            </a:r>
            <a:r>
              <a:rPr lang="fr-FR" sz="1800" b="1" dirty="0" smtClean="0"/>
              <a:t>.  1h.    </a:t>
            </a:r>
            <a:r>
              <a:rPr lang="fr-FR" sz="1800" b="1" dirty="0"/>
              <a:t>3 </a:t>
            </a:r>
            <a:r>
              <a:rPr lang="fr-FR" sz="1800" b="1" dirty="0" smtClean="0"/>
              <a:t>parties</a:t>
            </a:r>
            <a:endParaRPr lang="fr-FR" sz="1400" b="1" dirty="0" smtClean="0"/>
          </a:p>
          <a:p>
            <a:pPr marL="180000" lvl="1" indent="0">
              <a:buNone/>
            </a:pPr>
            <a:endParaRPr lang="fr-FR" sz="1400" b="1" dirty="0" smtClean="0"/>
          </a:p>
          <a:p>
            <a:pPr marL="180000" lvl="1" indent="0">
              <a:buNone/>
            </a:pPr>
            <a:endParaRPr lang="fr-FR" sz="1400" b="1" dirty="0"/>
          </a:p>
          <a:p>
            <a:pPr marL="180000" lvl="1" indent="0">
              <a:buNone/>
            </a:pPr>
            <a:endParaRPr lang="fr-FR" sz="1400" b="1" dirty="0"/>
          </a:p>
          <a:p>
            <a:pPr marL="180000" lvl="1" indent="0">
              <a:buNone/>
            </a:pPr>
            <a:endParaRPr lang="fr-FR" sz="2000" b="1" dirty="0" smtClean="0"/>
          </a:p>
          <a:p>
            <a:pPr marL="180000" lvl="1" indent="0">
              <a:buNone/>
            </a:pPr>
            <a:endParaRPr lang="fr-FR" sz="2000" b="1" dirty="0" smtClean="0"/>
          </a:p>
          <a:p>
            <a:pPr marL="180000" lvl="1" indent="0">
              <a:buNone/>
            </a:pPr>
            <a:r>
              <a:rPr lang="fr-FR" sz="2000" b="1" dirty="0" smtClean="0"/>
              <a:t>2-  </a:t>
            </a:r>
            <a:r>
              <a:rPr lang="fr-FR" sz="2000" b="1" dirty="0"/>
              <a:t>Situation B = Interrogation orale </a:t>
            </a:r>
            <a:r>
              <a:rPr lang="fr-FR" sz="2000" b="1" dirty="0" smtClean="0"/>
              <a:t>individuelle </a:t>
            </a:r>
            <a:r>
              <a:rPr lang="fr-FR" sz="2000" b="1" dirty="0" smtClean="0"/>
              <a:t>6 </a:t>
            </a:r>
            <a:r>
              <a:rPr lang="fr-FR" sz="2000" b="1" dirty="0"/>
              <a:t>minutes </a:t>
            </a:r>
            <a:r>
              <a:rPr lang="fr-FR" sz="2000" b="1" dirty="0" smtClean="0"/>
              <a:t>max.  </a:t>
            </a:r>
            <a:endParaRPr lang="fr-FR" sz="2000" b="1" dirty="0"/>
          </a:p>
        </p:txBody>
      </p:sp>
      <p:graphicFrame>
        <p:nvGraphicFramePr>
          <p:cNvPr id="12" name="Diagramme 11"/>
          <p:cNvGraphicFramePr/>
          <p:nvPr>
            <p:extLst>
              <p:ext uri="{D42A27DB-BD31-4B8C-83A1-F6EECF244321}">
                <p14:modId xmlns:p14="http://schemas.microsoft.com/office/powerpoint/2010/main" val="333901015"/>
              </p:ext>
            </p:extLst>
          </p:nvPr>
        </p:nvGraphicFramePr>
        <p:xfrm>
          <a:off x="539552" y="1203599"/>
          <a:ext cx="7740862" cy="15897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3" name="Diagramme 12"/>
          <p:cNvGraphicFramePr/>
          <p:nvPr>
            <p:extLst>
              <p:ext uri="{D42A27DB-BD31-4B8C-83A1-F6EECF244321}">
                <p14:modId xmlns:p14="http://schemas.microsoft.com/office/powerpoint/2010/main" val="372761161"/>
              </p:ext>
            </p:extLst>
          </p:nvPr>
        </p:nvGraphicFramePr>
        <p:xfrm>
          <a:off x="611560" y="3166831"/>
          <a:ext cx="7539183" cy="148860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pic>
        <p:nvPicPr>
          <p:cNvPr id="3" name="Image 2"/>
          <p:cNvPicPr>
            <a:picLocks noChangeAspect="1"/>
          </p:cNvPicPr>
          <p:nvPr/>
        </p:nvPicPr>
        <p:blipFill>
          <a:blip r:embed="rId12"/>
          <a:stretch>
            <a:fillRect/>
          </a:stretch>
        </p:blipFill>
        <p:spPr>
          <a:xfrm>
            <a:off x="1402861" y="1449033"/>
            <a:ext cx="465119" cy="465119"/>
          </a:xfrm>
          <a:prstGeom prst="rect">
            <a:avLst/>
          </a:prstGeom>
        </p:spPr>
      </p:pic>
      <p:pic>
        <p:nvPicPr>
          <p:cNvPr id="4" name="Image 3"/>
          <p:cNvPicPr>
            <a:picLocks noChangeAspect="1"/>
          </p:cNvPicPr>
          <p:nvPr/>
        </p:nvPicPr>
        <p:blipFill>
          <a:blip r:embed="rId13"/>
          <a:stretch>
            <a:fillRect/>
          </a:stretch>
        </p:blipFill>
        <p:spPr>
          <a:xfrm>
            <a:off x="4028220" y="1459055"/>
            <a:ext cx="471772" cy="463638"/>
          </a:xfrm>
          <a:prstGeom prst="rect">
            <a:avLst/>
          </a:prstGeom>
        </p:spPr>
      </p:pic>
      <p:pic>
        <p:nvPicPr>
          <p:cNvPr id="9" name="Image 8"/>
          <p:cNvPicPr>
            <a:picLocks noChangeAspect="1"/>
          </p:cNvPicPr>
          <p:nvPr/>
        </p:nvPicPr>
        <p:blipFill>
          <a:blip r:embed="rId14"/>
          <a:stretch>
            <a:fillRect/>
          </a:stretch>
        </p:blipFill>
        <p:spPr>
          <a:xfrm>
            <a:off x="6660232" y="1459054"/>
            <a:ext cx="407072" cy="413929"/>
          </a:xfrm>
          <a:prstGeom prst="rect">
            <a:avLst/>
          </a:prstGeom>
        </p:spPr>
      </p:pic>
      <p:pic>
        <p:nvPicPr>
          <p:cNvPr id="11" name="Image 10"/>
          <p:cNvPicPr>
            <a:picLocks noChangeAspect="1"/>
          </p:cNvPicPr>
          <p:nvPr/>
        </p:nvPicPr>
        <p:blipFill>
          <a:blip r:embed="rId15"/>
          <a:stretch>
            <a:fillRect/>
          </a:stretch>
        </p:blipFill>
        <p:spPr>
          <a:xfrm>
            <a:off x="6112515" y="3574891"/>
            <a:ext cx="571460" cy="512343"/>
          </a:xfrm>
          <a:prstGeom prst="rect">
            <a:avLst/>
          </a:prstGeom>
        </p:spPr>
      </p:pic>
      <p:pic>
        <p:nvPicPr>
          <p:cNvPr id="14" name="Image 13"/>
          <p:cNvPicPr>
            <a:picLocks noChangeAspect="1"/>
          </p:cNvPicPr>
          <p:nvPr/>
        </p:nvPicPr>
        <p:blipFill>
          <a:blip r:embed="rId16"/>
          <a:stretch>
            <a:fillRect/>
          </a:stretch>
        </p:blipFill>
        <p:spPr>
          <a:xfrm>
            <a:off x="2517655" y="3577724"/>
            <a:ext cx="470169" cy="524641"/>
          </a:xfrm>
          <a:prstGeom prst="rect">
            <a:avLst/>
          </a:prstGeom>
        </p:spPr>
      </p:pic>
      <p:pic>
        <p:nvPicPr>
          <p:cNvPr id="15" name="Image 14"/>
          <p:cNvPicPr>
            <a:picLocks noChangeAspect="1"/>
          </p:cNvPicPr>
          <p:nvPr/>
        </p:nvPicPr>
        <p:blipFill>
          <a:blip r:embed="rId12"/>
          <a:stretch>
            <a:fillRect/>
          </a:stretch>
        </p:blipFill>
        <p:spPr>
          <a:xfrm>
            <a:off x="1403648" y="1457574"/>
            <a:ext cx="465119" cy="465119"/>
          </a:xfrm>
          <a:prstGeom prst="rect">
            <a:avLst/>
          </a:prstGeom>
        </p:spPr>
      </p:pic>
    </p:spTree>
    <p:extLst>
      <p:ext uri="{BB962C8B-B14F-4D97-AF65-F5344CB8AC3E}">
        <p14:creationId xmlns:p14="http://schemas.microsoft.com/office/powerpoint/2010/main" val="39910050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lstStyle/>
          <a:p>
            <a:fld id="{733122C9-A0B9-462F-8757-0847AD287B63}" type="slidenum">
              <a:rPr lang="fr-FR" smtClean="0"/>
              <a:pPr/>
              <a:t>4</a:t>
            </a:fld>
            <a:endParaRPr lang="fr-FR" dirty="0"/>
          </a:p>
        </p:txBody>
      </p:sp>
      <p:sp>
        <p:nvSpPr>
          <p:cNvPr id="6" name="Espace réservé du contenu 5"/>
          <p:cNvSpPr>
            <a:spLocks noGrp="1"/>
          </p:cNvSpPr>
          <p:nvPr>
            <p:ph sz="quarter" idx="14"/>
          </p:nvPr>
        </p:nvSpPr>
        <p:spPr>
          <a:xfrm>
            <a:off x="359998" y="699542"/>
            <a:ext cx="8604490" cy="3710458"/>
          </a:xfrm>
        </p:spPr>
        <p:txBody>
          <a:bodyPr/>
          <a:lstStyle/>
          <a:p>
            <a:r>
              <a:rPr lang="fr-FR" sz="2000" b="1" dirty="0"/>
              <a:t>1-Sous-épreuve 1 = Evaluation écrite commune sur table.  1h. </a:t>
            </a:r>
            <a:r>
              <a:rPr lang="fr-FR" sz="2000" b="1" dirty="0" smtClean="0"/>
              <a:t>3 parties</a:t>
            </a:r>
          </a:p>
          <a:p>
            <a:endParaRPr lang="fr-FR" sz="2000" b="1" dirty="0"/>
          </a:p>
          <a:p>
            <a:endParaRPr lang="fr-FR" dirty="0"/>
          </a:p>
        </p:txBody>
      </p:sp>
      <p:sp>
        <p:nvSpPr>
          <p:cNvPr id="8" name="Espace réservé du texte 6"/>
          <p:cNvSpPr>
            <a:spLocks noGrp="1"/>
          </p:cNvSpPr>
          <p:nvPr>
            <p:ph type="title"/>
          </p:nvPr>
        </p:nvSpPr>
        <p:spPr>
          <a:xfrm>
            <a:off x="1259631" y="123478"/>
            <a:ext cx="7524367" cy="504056"/>
          </a:xfrm>
        </p:spPr>
        <p:txBody>
          <a:bodyPr/>
          <a:lstStyle/>
          <a:p>
            <a:pPr algn="ctr"/>
            <a:r>
              <a:rPr lang="fr-FR" dirty="0"/>
              <a:t>LV obligatoire épreuve ponctuelle</a:t>
            </a:r>
          </a:p>
        </p:txBody>
      </p:sp>
      <p:sp>
        <p:nvSpPr>
          <p:cNvPr id="11" name="ZoneTexte 10"/>
          <p:cNvSpPr txBox="1"/>
          <p:nvPr/>
        </p:nvSpPr>
        <p:spPr>
          <a:xfrm>
            <a:off x="359998" y="1137635"/>
            <a:ext cx="2505416" cy="1417135"/>
          </a:xfrm>
          <a:prstGeom prst="rect">
            <a:avLst/>
          </a:prstGeom>
          <a:solidFill>
            <a:schemeClr val="accent5">
              <a:lumMod val="40000"/>
              <a:lumOff val="60000"/>
            </a:schemeClr>
          </a:solidFill>
        </p:spPr>
        <p:style>
          <a:lnRef idx="0">
            <a:scrgbClr r="0" g="0" b="0"/>
          </a:lnRef>
          <a:fillRef idx="0">
            <a:scrgbClr r="0" g="0" b="0"/>
          </a:fillRef>
          <a:effectRef idx="0">
            <a:scrgbClr r="0" g="0" b="0"/>
          </a:effectRef>
          <a:fontRef idx="minor">
            <a:schemeClr val="lt1"/>
          </a:fontRef>
        </p:style>
        <p:txBody>
          <a:bodyPr spcFirstLastPara="0" vert="horz" wrap="square" lIns="87630" tIns="87630" rIns="87630" bIns="87630" numCol="1" spcCol="1270" anchor="ctr" anchorCtr="0">
            <a:noAutofit/>
          </a:bodyPr>
          <a:lstStyle/>
          <a:p>
            <a:pPr lvl="0" defTabSz="1022350">
              <a:lnSpc>
                <a:spcPct val="90000"/>
              </a:lnSpc>
              <a:spcBef>
                <a:spcPct val="0"/>
              </a:spcBef>
              <a:spcAft>
                <a:spcPct val="35000"/>
              </a:spcAft>
            </a:pPr>
            <a:r>
              <a:rPr lang="fr-FR" sz="2300" b="1" kern="1200" dirty="0" smtClean="0"/>
              <a:t>Compréhension de l’oral  10’</a:t>
            </a:r>
            <a:endParaRPr lang="fr-FR" sz="2300" kern="1200" dirty="0"/>
          </a:p>
        </p:txBody>
      </p:sp>
      <p:sp>
        <p:nvSpPr>
          <p:cNvPr id="14" name="ZoneTexte 13"/>
          <p:cNvSpPr txBox="1"/>
          <p:nvPr/>
        </p:nvSpPr>
        <p:spPr>
          <a:xfrm>
            <a:off x="3038327" y="1120345"/>
            <a:ext cx="2462208" cy="1434425"/>
          </a:xfrm>
          <a:prstGeom prst="rect">
            <a:avLst/>
          </a:prstGeom>
          <a:solidFill>
            <a:schemeClr val="accent5">
              <a:lumMod val="40000"/>
              <a:lumOff val="60000"/>
            </a:schemeClr>
          </a:solidFill>
        </p:spPr>
        <p:style>
          <a:lnRef idx="0">
            <a:scrgbClr r="0" g="0" b="0"/>
          </a:lnRef>
          <a:fillRef idx="0">
            <a:scrgbClr r="0" g="0" b="0"/>
          </a:fillRef>
          <a:effectRef idx="0">
            <a:scrgbClr r="0" g="0" b="0"/>
          </a:effectRef>
          <a:fontRef idx="minor">
            <a:schemeClr val="lt1"/>
          </a:fontRef>
        </p:style>
        <p:txBody>
          <a:bodyPr spcFirstLastPara="0" vert="horz" wrap="square" lIns="87630" tIns="87630" rIns="87630" bIns="87630" numCol="1" spcCol="1270" anchor="ctr" anchorCtr="0">
            <a:noAutofit/>
          </a:bodyPr>
          <a:lstStyle/>
          <a:p>
            <a:pPr lvl="0" defTabSz="1022350">
              <a:lnSpc>
                <a:spcPct val="90000"/>
              </a:lnSpc>
              <a:spcBef>
                <a:spcPct val="0"/>
              </a:spcBef>
              <a:spcAft>
                <a:spcPct val="35000"/>
              </a:spcAft>
            </a:pPr>
            <a:r>
              <a:rPr lang="fr-FR" sz="2300" b="1" kern="1200" dirty="0" smtClean="0"/>
              <a:t>Compréhension de l’écrit  25’</a:t>
            </a:r>
            <a:endParaRPr lang="fr-FR" sz="2300" kern="1200" dirty="0"/>
          </a:p>
        </p:txBody>
      </p:sp>
      <p:sp>
        <p:nvSpPr>
          <p:cNvPr id="17" name="ZoneTexte 16"/>
          <p:cNvSpPr txBox="1"/>
          <p:nvPr/>
        </p:nvSpPr>
        <p:spPr>
          <a:xfrm>
            <a:off x="5615654" y="1137635"/>
            <a:ext cx="3060801" cy="1417135"/>
          </a:xfrm>
          <a:prstGeom prst="rect">
            <a:avLst/>
          </a:prstGeom>
          <a:solidFill>
            <a:schemeClr val="accent5">
              <a:lumMod val="40000"/>
              <a:lumOff val="60000"/>
            </a:schemeClr>
          </a:solidFill>
        </p:spPr>
        <p:style>
          <a:lnRef idx="0">
            <a:scrgbClr r="0" g="0" b="0"/>
          </a:lnRef>
          <a:fillRef idx="0">
            <a:scrgbClr r="0" g="0" b="0"/>
          </a:fillRef>
          <a:effectRef idx="0">
            <a:scrgbClr r="0" g="0" b="0"/>
          </a:effectRef>
          <a:fontRef idx="minor">
            <a:schemeClr val="lt1"/>
          </a:fontRef>
        </p:style>
        <p:txBody>
          <a:bodyPr spcFirstLastPara="0" vert="horz" wrap="square" lIns="87630" tIns="87630" rIns="87630" bIns="87630" numCol="1" spcCol="1270" anchor="ctr" anchorCtr="0">
            <a:noAutofit/>
          </a:bodyPr>
          <a:lstStyle/>
          <a:p>
            <a:pPr lvl="0" defTabSz="1022350">
              <a:lnSpc>
                <a:spcPct val="90000"/>
              </a:lnSpc>
              <a:spcBef>
                <a:spcPct val="0"/>
              </a:spcBef>
              <a:spcAft>
                <a:spcPct val="35000"/>
              </a:spcAft>
            </a:pPr>
            <a:r>
              <a:rPr lang="fr-FR" sz="2300" b="1" kern="1200" dirty="0" smtClean="0"/>
              <a:t>Expression écrite</a:t>
            </a:r>
          </a:p>
          <a:p>
            <a:pPr lvl="0" algn="ctr" defTabSz="1022350">
              <a:lnSpc>
                <a:spcPct val="90000"/>
              </a:lnSpc>
              <a:spcBef>
                <a:spcPct val="0"/>
              </a:spcBef>
              <a:spcAft>
                <a:spcPct val="35000"/>
              </a:spcAft>
            </a:pPr>
            <a:r>
              <a:rPr lang="fr-FR" sz="2300" b="1" dirty="0" smtClean="0"/>
              <a:t>25</a:t>
            </a:r>
            <a:r>
              <a:rPr lang="fr-FR" sz="2300" dirty="0" smtClean="0"/>
              <a:t> ‘</a:t>
            </a:r>
            <a:endParaRPr lang="fr-FR" sz="2300" kern="1200" dirty="0"/>
          </a:p>
        </p:txBody>
      </p:sp>
      <p:sp>
        <p:nvSpPr>
          <p:cNvPr id="18" name="Rectangle 17"/>
          <p:cNvSpPr/>
          <p:nvPr/>
        </p:nvSpPr>
        <p:spPr>
          <a:xfrm>
            <a:off x="115081" y="2458905"/>
            <a:ext cx="8676494" cy="2200602"/>
          </a:xfrm>
          <a:prstGeom prst="rect">
            <a:avLst/>
          </a:prstGeom>
        </p:spPr>
        <p:txBody>
          <a:bodyPr wrap="square">
            <a:spAutoFit/>
          </a:bodyPr>
          <a:lstStyle/>
          <a:p>
            <a:pPr marL="180000" lvl="1" indent="0">
              <a:buNone/>
            </a:pPr>
            <a:endParaRPr lang="fr-FR" sz="2000" b="1" dirty="0" smtClean="0"/>
          </a:p>
          <a:p>
            <a:pPr marL="180000" lvl="1" indent="0">
              <a:buNone/>
            </a:pPr>
            <a:r>
              <a:rPr lang="fr-FR" sz="2000" b="1" dirty="0" smtClean="0"/>
              <a:t>2-  </a:t>
            </a:r>
            <a:r>
              <a:rPr lang="fr-FR" sz="2000" b="1" dirty="0"/>
              <a:t>Sous-épreuve 2 : Interrogation orale </a:t>
            </a:r>
            <a:r>
              <a:rPr lang="fr-FR" sz="2000" b="1" dirty="0" smtClean="0"/>
              <a:t>individuelle  6 ‘ maximum</a:t>
            </a:r>
          </a:p>
          <a:p>
            <a:pPr marL="180000" lvl="1" indent="0">
              <a:buNone/>
            </a:pPr>
            <a:endParaRPr lang="fr-FR" sz="2000" b="1" dirty="0"/>
          </a:p>
          <a:p>
            <a:pPr marL="180000" lvl="1" indent="0">
              <a:buNone/>
            </a:pPr>
            <a:endParaRPr lang="fr-FR" sz="1100" b="1" dirty="0" smtClean="0"/>
          </a:p>
          <a:p>
            <a:pPr marL="180000" lvl="1" indent="0">
              <a:buNone/>
            </a:pPr>
            <a:endParaRPr lang="fr-FR" sz="1100" b="1" dirty="0"/>
          </a:p>
          <a:p>
            <a:pPr marL="180000" lvl="1" indent="0">
              <a:buNone/>
            </a:pPr>
            <a:endParaRPr lang="fr-FR" sz="1100" b="1" dirty="0" smtClean="0"/>
          </a:p>
          <a:p>
            <a:pPr marL="180000" lvl="1" indent="0">
              <a:buNone/>
            </a:pPr>
            <a:endParaRPr lang="fr-FR" sz="1100" b="1" dirty="0"/>
          </a:p>
          <a:p>
            <a:pPr marL="180000" lvl="1" indent="0">
              <a:buNone/>
            </a:pPr>
            <a:endParaRPr lang="fr-FR" sz="1100" b="1" dirty="0" smtClean="0"/>
          </a:p>
          <a:p>
            <a:pPr marL="180000" lvl="1" indent="0">
              <a:buNone/>
            </a:pPr>
            <a:endParaRPr lang="fr-FR" sz="1100" b="1" dirty="0"/>
          </a:p>
          <a:p>
            <a:pPr marL="180000" lvl="1" indent="0">
              <a:buNone/>
            </a:pPr>
            <a:r>
              <a:rPr lang="fr-FR" sz="1100" b="1" dirty="0" smtClean="0"/>
              <a:t>    </a:t>
            </a:r>
            <a:endParaRPr lang="fr-FR" sz="1100" b="1" dirty="0"/>
          </a:p>
        </p:txBody>
      </p:sp>
      <p:graphicFrame>
        <p:nvGraphicFramePr>
          <p:cNvPr id="20" name="Diagramme 19"/>
          <p:cNvGraphicFramePr/>
          <p:nvPr>
            <p:extLst>
              <p:ext uri="{D42A27DB-BD31-4B8C-83A1-F6EECF244321}">
                <p14:modId xmlns:p14="http://schemas.microsoft.com/office/powerpoint/2010/main" val="527250500"/>
              </p:ext>
            </p:extLst>
          </p:nvPr>
        </p:nvGraphicFramePr>
        <p:xfrm>
          <a:off x="539552" y="3202341"/>
          <a:ext cx="7173913" cy="15095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 name="Image 1"/>
          <p:cNvPicPr>
            <a:picLocks noChangeAspect="1"/>
          </p:cNvPicPr>
          <p:nvPr/>
        </p:nvPicPr>
        <p:blipFill>
          <a:blip r:embed="rId7"/>
          <a:stretch>
            <a:fillRect/>
          </a:stretch>
        </p:blipFill>
        <p:spPr>
          <a:xfrm>
            <a:off x="1938089" y="3399743"/>
            <a:ext cx="450077" cy="540092"/>
          </a:xfrm>
          <a:prstGeom prst="rect">
            <a:avLst/>
          </a:prstGeom>
        </p:spPr>
      </p:pic>
      <p:pic>
        <p:nvPicPr>
          <p:cNvPr id="3" name="Image 2"/>
          <p:cNvPicPr>
            <a:picLocks noChangeAspect="1"/>
          </p:cNvPicPr>
          <p:nvPr/>
        </p:nvPicPr>
        <p:blipFill>
          <a:blip r:embed="rId8"/>
          <a:stretch>
            <a:fillRect/>
          </a:stretch>
        </p:blipFill>
        <p:spPr>
          <a:xfrm>
            <a:off x="5697023" y="3363932"/>
            <a:ext cx="566977" cy="512108"/>
          </a:xfrm>
          <a:prstGeom prst="rect">
            <a:avLst/>
          </a:prstGeom>
        </p:spPr>
      </p:pic>
      <p:pic>
        <p:nvPicPr>
          <p:cNvPr id="4" name="Image 3"/>
          <p:cNvPicPr>
            <a:picLocks noChangeAspect="1"/>
          </p:cNvPicPr>
          <p:nvPr/>
        </p:nvPicPr>
        <p:blipFill>
          <a:blip r:embed="rId9"/>
          <a:stretch>
            <a:fillRect/>
          </a:stretch>
        </p:blipFill>
        <p:spPr>
          <a:xfrm>
            <a:off x="2351470" y="2020457"/>
            <a:ext cx="368531" cy="363745"/>
          </a:xfrm>
          <a:prstGeom prst="rect">
            <a:avLst/>
          </a:prstGeom>
        </p:spPr>
      </p:pic>
      <p:pic>
        <p:nvPicPr>
          <p:cNvPr id="7" name="Image 6"/>
          <p:cNvPicPr>
            <a:picLocks noChangeAspect="1"/>
          </p:cNvPicPr>
          <p:nvPr/>
        </p:nvPicPr>
        <p:blipFill>
          <a:blip r:embed="rId10"/>
          <a:stretch>
            <a:fillRect/>
          </a:stretch>
        </p:blipFill>
        <p:spPr>
          <a:xfrm>
            <a:off x="5034567" y="1966094"/>
            <a:ext cx="389009" cy="383956"/>
          </a:xfrm>
          <a:prstGeom prst="rect">
            <a:avLst/>
          </a:prstGeom>
        </p:spPr>
      </p:pic>
      <p:pic>
        <p:nvPicPr>
          <p:cNvPr id="9" name="Image 8"/>
          <p:cNvPicPr>
            <a:picLocks noChangeAspect="1"/>
          </p:cNvPicPr>
          <p:nvPr/>
        </p:nvPicPr>
        <p:blipFill>
          <a:blip r:embed="rId11"/>
          <a:stretch>
            <a:fillRect/>
          </a:stretch>
        </p:blipFill>
        <p:spPr>
          <a:xfrm>
            <a:off x="7884368" y="1935486"/>
            <a:ext cx="402371" cy="414564"/>
          </a:xfrm>
          <a:prstGeom prst="rect">
            <a:avLst/>
          </a:prstGeom>
        </p:spPr>
      </p:pic>
    </p:spTree>
    <p:extLst>
      <p:ext uri="{BB962C8B-B14F-4D97-AF65-F5344CB8AC3E}">
        <p14:creationId xmlns:p14="http://schemas.microsoft.com/office/powerpoint/2010/main" val="3549055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03647" y="123478"/>
            <a:ext cx="7380351" cy="216024"/>
          </a:xfrm>
        </p:spPr>
        <p:txBody>
          <a:bodyPr/>
          <a:lstStyle/>
          <a:p>
            <a:r>
              <a:rPr lang="fr-FR" sz="1600" dirty="0"/>
              <a:t>LV obligatoire épreuve en </a:t>
            </a:r>
            <a:r>
              <a:rPr lang="fr-FR" sz="1600" dirty="0" smtClean="0"/>
              <a:t>CCF et épreuve obligatoire ponctuelle.</a:t>
            </a:r>
            <a:endParaRPr lang="fr-FR" sz="1600" dirty="0"/>
          </a:p>
        </p:txBody>
      </p:sp>
      <p:sp>
        <p:nvSpPr>
          <p:cNvPr id="5" name="Espace réservé du numéro de diapositive 4"/>
          <p:cNvSpPr>
            <a:spLocks noGrp="1"/>
          </p:cNvSpPr>
          <p:nvPr>
            <p:ph type="sldNum" sz="quarter" idx="12"/>
          </p:nvPr>
        </p:nvSpPr>
        <p:spPr/>
        <p:txBody>
          <a:bodyPr/>
          <a:lstStyle/>
          <a:p>
            <a:fld id="{733122C9-A0B9-462F-8757-0847AD287B63}" type="slidenum">
              <a:rPr lang="fr-FR" smtClean="0"/>
              <a:pPr/>
              <a:t>5</a:t>
            </a:fld>
            <a:endParaRPr lang="fr-FR" dirty="0"/>
          </a:p>
        </p:txBody>
      </p:sp>
      <p:graphicFrame>
        <p:nvGraphicFramePr>
          <p:cNvPr id="8" name="Espace réservé du contenu 7"/>
          <p:cNvGraphicFramePr>
            <a:graphicFrameLocks noGrp="1"/>
          </p:cNvGraphicFramePr>
          <p:nvPr>
            <p:ph sz="quarter" idx="14"/>
            <p:extLst>
              <p:ext uri="{D42A27DB-BD31-4B8C-83A1-F6EECF244321}">
                <p14:modId xmlns:p14="http://schemas.microsoft.com/office/powerpoint/2010/main" val="386315049"/>
              </p:ext>
            </p:extLst>
          </p:nvPr>
        </p:nvGraphicFramePr>
        <p:xfrm>
          <a:off x="179512" y="699542"/>
          <a:ext cx="8604127" cy="3928294"/>
        </p:xfrm>
        <a:graphic>
          <a:graphicData uri="http://schemas.openxmlformats.org/drawingml/2006/table">
            <a:tbl>
              <a:tblPr firstRow="1" firstCol="1" bandRow="1"/>
              <a:tblGrid>
                <a:gridCol w="1914624">
                  <a:extLst>
                    <a:ext uri="{9D8B030D-6E8A-4147-A177-3AD203B41FA5}">
                      <a16:colId xmlns:a16="http://schemas.microsoft.com/office/drawing/2014/main" val="1098131546"/>
                    </a:ext>
                  </a:extLst>
                </a:gridCol>
                <a:gridCol w="6689503">
                  <a:extLst>
                    <a:ext uri="{9D8B030D-6E8A-4147-A177-3AD203B41FA5}">
                      <a16:colId xmlns:a16="http://schemas.microsoft.com/office/drawing/2014/main" val="2969645193"/>
                    </a:ext>
                  </a:extLst>
                </a:gridCol>
              </a:tblGrid>
              <a:tr h="785659">
                <a:tc>
                  <a:txBody>
                    <a:bodyPr/>
                    <a:lstStyle/>
                    <a:p>
                      <a:pPr>
                        <a:lnSpc>
                          <a:spcPct val="107000"/>
                        </a:lnSpc>
                        <a:spcAft>
                          <a:spcPts val="0"/>
                        </a:spcAft>
                      </a:pPr>
                      <a:r>
                        <a:rPr lang="fr-FR" sz="1400" b="1" dirty="0">
                          <a:effectLst/>
                          <a:latin typeface="Arial" panose="020B0604020202020204" pitchFamily="34" charset="0"/>
                          <a:ea typeface="Calibri" panose="020F0502020204030204" pitchFamily="34" charset="0"/>
                          <a:cs typeface="Times New Roman" panose="02020603050405020304" pitchFamily="18" charset="0"/>
                        </a:rPr>
                        <a:t>Situation </a:t>
                      </a:r>
                      <a:r>
                        <a:rPr lang="fr-FR" sz="1400" b="1" dirty="0" smtClean="0">
                          <a:effectLst/>
                          <a:latin typeface="Arial" panose="020B0604020202020204" pitchFamily="34" charset="0"/>
                          <a:ea typeface="Calibri" panose="020F0502020204030204" pitchFamily="34" charset="0"/>
                          <a:cs typeface="Times New Roman" panose="02020603050405020304" pitchFamily="18" charset="0"/>
                        </a:rPr>
                        <a:t>A /</a:t>
                      </a:r>
                    </a:p>
                    <a:p>
                      <a:pPr>
                        <a:lnSpc>
                          <a:spcPct val="107000"/>
                        </a:lnSpc>
                        <a:spcAft>
                          <a:spcPts val="0"/>
                        </a:spcAft>
                      </a:pPr>
                      <a:r>
                        <a:rPr lang="fr-FR" sz="1400" b="1" dirty="0" smtClean="0">
                          <a:effectLst/>
                          <a:latin typeface="Arial" panose="020B0604020202020204" pitchFamily="34" charset="0"/>
                          <a:ea typeface="Calibri" panose="020F0502020204030204" pitchFamily="34" charset="0"/>
                          <a:cs typeface="Times New Roman" panose="02020603050405020304" pitchFamily="18" charset="0"/>
                        </a:rPr>
                        <a:t>Première sous-épreuve</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5853" marR="658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nSpc>
                          <a:spcPct val="107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 </a:t>
                      </a:r>
                    </a:p>
                  </a:txBody>
                  <a:tcPr marL="65853" marR="658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2135818641"/>
                  </a:ext>
                </a:extLst>
              </a:tr>
              <a:tr h="3142635">
                <a:tc>
                  <a:txBody>
                    <a:bodyPr/>
                    <a:lstStyle/>
                    <a:p>
                      <a:pPr algn="ctr">
                        <a:lnSpc>
                          <a:spcPct val="107000"/>
                        </a:lnSpc>
                        <a:spcAft>
                          <a:spcPts val="0"/>
                        </a:spcAft>
                      </a:pPr>
                      <a:r>
                        <a:rPr lang="fr-FR" sz="1400" dirty="0">
                          <a:effectLst/>
                          <a:latin typeface="Arial Narrow" panose="020B0606020202030204" pitchFamily="34" charset="0"/>
                          <a:ea typeface="Calibri" panose="020F0502020204030204" pitchFamily="34" charset="0"/>
                          <a:cs typeface="Arial" panose="020B0604020202020204" pitchFamily="34" charset="0"/>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dirty="0">
                          <a:effectLst/>
                          <a:latin typeface="Arial Narrow" panose="020B0606020202030204" pitchFamily="34" charset="0"/>
                          <a:ea typeface="Calibri" panose="020F0502020204030204" pitchFamily="34" charset="0"/>
                          <a:cs typeface="Arial" panose="020B0604020202020204" pitchFamily="34" charset="0"/>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fr-FR" sz="1400" dirty="0">
                          <a:effectLst/>
                          <a:latin typeface="Arial Narrow" panose="020B0606020202030204" pitchFamily="34" charset="0"/>
                          <a:ea typeface="Calibri" panose="020F0502020204030204" pitchFamily="34" charset="0"/>
                          <a:cs typeface="Arial" panose="020B0604020202020204" pitchFamily="34" charset="0"/>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b="1" dirty="0">
                          <a:effectLst/>
                          <a:latin typeface="Arial" panose="020B0604020202020204" pitchFamily="34" charset="0"/>
                          <a:ea typeface="Calibri" panose="020F0502020204030204" pitchFamily="34" charset="0"/>
                          <a:cs typeface="Times New Roman" panose="02020603050405020304" pitchFamily="18" charset="0"/>
                        </a:rPr>
                        <a:t>Partie 1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b="1" dirty="0">
                          <a:effectLst/>
                          <a:latin typeface="Arial" panose="020B0604020202020204" pitchFamily="34" charset="0"/>
                          <a:ea typeface="Calibri" panose="020F0502020204030204" pitchFamily="34" charset="0"/>
                          <a:cs typeface="Times New Roman" panose="02020603050405020304" pitchFamily="18" charset="0"/>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b="1" dirty="0">
                          <a:effectLst/>
                          <a:latin typeface="Arial" panose="020B0604020202020204" pitchFamily="34" charset="0"/>
                          <a:ea typeface="Calibri" panose="020F0502020204030204" pitchFamily="34" charset="0"/>
                          <a:cs typeface="Times New Roman" panose="02020603050405020304" pitchFamily="18" charset="0"/>
                        </a:rPr>
                        <a:t>Compréhension de l’oral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b="1" dirty="0">
                          <a:effectLst/>
                          <a:latin typeface="Arial" panose="020B0604020202020204" pitchFamily="34" charset="0"/>
                          <a:ea typeface="Calibri" panose="020F0502020204030204" pitchFamily="34" charset="0"/>
                          <a:cs typeface="Times New Roman" panose="02020603050405020304" pitchFamily="18" charset="0"/>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b="1" dirty="0">
                          <a:effectLst/>
                          <a:latin typeface="Arial" panose="020B0604020202020204" pitchFamily="34" charset="0"/>
                          <a:ea typeface="Calibri" panose="020F0502020204030204" pitchFamily="34" charset="0"/>
                          <a:cs typeface="Times New Roman" panose="02020603050405020304" pitchFamily="18" charset="0"/>
                        </a:rPr>
                        <a:t>10 minutes maximum</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b="1" dirty="0">
                          <a:effectLst/>
                          <a:latin typeface="Arial" panose="020B0604020202020204" pitchFamily="34" charset="0"/>
                          <a:ea typeface="Calibri" panose="020F0502020204030204" pitchFamily="34" charset="0"/>
                          <a:cs typeface="Times New Roman" panose="02020603050405020304" pitchFamily="18" charset="0"/>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b="1" dirty="0">
                          <a:effectLst/>
                          <a:latin typeface="Arial" panose="020B0604020202020204" pitchFamily="34" charset="0"/>
                          <a:ea typeface="Calibri" panose="020F0502020204030204" pitchFamily="34" charset="0"/>
                          <a:cs typeface="Times New Roman" panose="02020603050405020304" pitchFamily="18" charset="0"/>
                        </a:rPr>
                        <a:t>Niveau attendu : A2</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5853" marR="658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nSpc>
                          <a:spcPct val="107000"/>
                        </a:lnSpc>
                        <a:spcAft>
                          <a:spcPts val="0"/>
                        </a:spcAft>
                      </a:pPr>
                      <a:r>
                        <a:rPr lang="fr-FR" sz="1400" b="1" u="sng" dirty="0">
                          <a:effectLst/>
                          <a:latin typeface="Arial Narrow" panose="020B0606020202030204" pitchFamily="34" charset="0"/>
                          <a:ea typeface="Calibri" panose="020F0502020204030204" pitchFamily="34" charset="0"/>
                          <a:cs typeface="Arial" panose="020B0604020202020204" pitchFamily="34" charset="0"/>
                        </a:rPr>
                        <a:t>Support </a:t>
                      </a:r>
                      <a:r>
                        <a:rPr lang="fr-FR" sz="1400" dirty="0">
                          <a:effectLst/>
                          <a:latin typeface="Arial Narrow" panose="020B0606020202030204" pitchFamily="34" charset="0"/>
                          <a:ea typeface="Calibri" panose="020F0502020204030204" pitchFamily="34" charset="0"/>
                          <a:cs typeface="Arial" panose="020B0604020202020204" pitchFamily="34" charset="0"/>
                        </a:rPr>
                        <a:t>: un document (enregistrement sonore ou vidéo) d’une durée maximum d’une minute.</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b="1" u="sng" dirty="0">
                          <a:effectLst/>
                          <a:latin typeface="Arial Narrow" panose="020B0606020202030204" pitchFamily="34" charset="0"/>
                          <a:ea typeface="Calibri" panose="020F0502020204030204" pitchFamily="34" charset="0"/>
                          <a:cs typeface="Arial" panose="020B0604020202020204" pitchFamily="34" charset="0"/>
                        </a:rPr>
                        <a:t>Thématique du document</a:t>
                      </a:r>
                      <a:r>
                        <a:rPr lang="fr-FR" sz="1400" dirty="0">
                          <a:effectLst/>
                          <a:latin typeface="Arial Narrow" panose="020B0606020202030204" pitchFamily="34" charset="0"/>
                          <a:ea typeface="Calibri" panose="020F0502020204030204" pitchFamily="34" charset="0"/>
                          <a:cs typeface="Arial" panose="020B0604020202020204" pitchFamily="34" charset="0"/>
                        </a:rPr>
                        <a:t> : l'utilisation de la langue vivante dans les situations et les actes de la vie quotidienne, personnelle, sociale et citoyenne ou professionnelle.</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dirty="0">
                          <a:effectLst/>
                          <a:latin typeface="Arial Narrow" panose="020B0606020202030204" pitchFamily="34" charset="0"/>
                          <a:ea typeface="Calibri" panose="020F0502020204030204" pitchFamily="34" charset="0"/>
                          <a:cs typeface="Arial" panose="020B0604020202020204" pitchFamily="34" charset="0"/>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b="1" u="sng" dirty="0">
                          <a:effectLst/>
                          <a:latin typeface="Arial Narrow" panose="020B0606020202030204" pitchFamily="34" charset="0"/>
                          <a:ea typeface="Calibri" panose="020F0502020204030204" pitchFamily="34" charset="0"/>
                          <a:cs typeface="Arial" panose="020B0604020202020204" pitchFamily="34" charset="0"/>
                        </a:rPr>
                        <a:t>Déroulement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fr-FR" sz="1400" dirty="0">
                          <a:effectLst/>
                          <a:latin typeface="Arial Narrow" panose="020B0606020202030204" pitchFamily="34" charset="0"/>
                          <a:ea typeface="Calibri" panose="020F0502020204030204" pitchFamily="34" charset="0"/>
                          <a:cs typeface="Arial" panose="020B0604020202020204" pitchFamily="34" charset="0"/>
                        </a:rPr>
                        <a:t>Distribution à chaque élève d’un QCM en français-8 items maximum –  titre du document en LV.</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fr-FR" sz="1400" dirty="0">
                          <a:effectLst/>
                          <a:latin typeface="Arial Narrow" panose="020B0606020202030204" pitchFamily="34" charset="0"/>
                          <a:ea typeface="Calibri" panose="020F0502020204030204" pitchFamily="34" charset="0"/>
                          <a:cs typeface="Arial" panose="020B0604020202020204" pitchFamily="34" charset="0"/>
                        </a:rPr>
                        <a:t>Prise de connaissance du QCM par les élèves</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fr-FR" sz="1400" dirty="0">
                          <a:effectLst/>
                          <a:latin typeface="Arial Narrow" panose="020B0606020202030204" pitchFamily="34" charset="0"/>
                          <a:ea typeface="Calibri" panose="020F0502020204030204" pitchFamily="34" charset="0"/>
                          <a:cs typeface="Arial" panose="020B0604020202020204" pitchFamily="34" charset="0"/>
                        </a:rPr>
                        <a:t>3 écoutes successives du document sonore espacées d'1mn ;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dirty="0">
                          <a:effectLst/>
                          <a:latin typeface="Arial Narrow" panose="020B0606020202030204" pitchFamily="34" charset="0"/>
                          <a:ea typeface="Calibri" panose="020F0502020204030204" pitchFamily="34" charset="0"/>
                          <a:cs typeface="Arial" panose="020B0604020202020204" pitchFamily="34" charset="0"/>
                        </a:rPr>
                        <a:t>Les élèves sont libres de prendre des notes  ou  non  de  répondre directement au questionnaire ou d'y répondre  à  l'issue  de  la  troisième écoute.</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5853" marR="658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79428995"/>
                  </a:ext>
                </a:extLst>
              </a:tr>
            </a:tbl>
          </a:graphicData>
        </a:graphic>
      </p:graphicFrame>
    </p:spTree>
    <p:extLst>
      <p:ext uri="{BB962C8B-B14F-4D97-AF65-F5344CB8AC3E}">
        <p14:creationId xmlns:p14="http://schemas.microsoft.com/office/powerpoint/2010/main" val="32402686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47663" y="195486"/>
            <a:ext cx="7236335" cy="288032"/>
          </a:xfrm>
        </p:spPr>
        <p:txBody>
          <a:bodyPr/>
          <a:lstStyle/>
          <a:p>
            <a:r>
              <a:rPr lang="fr-FR" sz="1400" dirty="0"/>
              <a:t>LV obligatoire épreuve en CCF et épreuve obligatoire ponctuelle.</a:t>
            </a:r>
          </a:p>
        </p:txBody>
      </p:sp>
      <p:sp>
        <p:nvSpPr>
          <p:cNvPr id="5" name="Espace réservé du numéro de diapositive 4"/>
          <p:cNvSpPr>
            <a:spLocks noGrp="1"/>
          </p:cNvSpPr>
          <p:nvPr>
            <p:ph type="sldNum" sz="quarter" idx="12"/>
          </p:nvPr>
        </p:nvSpPr>
        <p:spPr/>
        <p:txBody>
          <a:bodyPr/>
          <a:lstStyle/>
          <a:p>
            <a:fld id="{733122C9-A0B9-462F-8757-0847AD287B63}" type="slidenum">
              <a:rPr lang="fr-FR" smtClean="0"/>
              <a:pPr/>
              <a:t>6</a:t>
            </a:fld>
            <a:endParaRPr lang="fr-FR" dirty="0"/>
          </a:p>
        </p:txBody>
      </p:sp>
      <p:graphicFrame>
        <p:nvGraphicFramePr>
          <p:cNvPr id="8" name="Espace réservé du contenu 7"/>
          <p:cNvGraphicFramePr>
            <a:graphicFrameLocks noGrp="1"/>
          </p:cNvGraphicFramePr>
          <p:nvPr>
            <p:ph sz="quarter" idx="14"/>
            <p:extLst>
              <p:ext uri="{D42A27DB-BD31-4B8C-83A1-F6EECF244321}">
                <p14:modId xmlns:p14="http://schemas.microsoft.com/office/powerpoint/2010/main" val="3250822450"/>
              </p:ext>
            </p:extLst>
          </p:nvPr>
        </p:nvGraphicFramePr>
        <p:xfrm>
          <a:off x="179513" y="699542"/>
          <a:ext cx="8604127" cy="4109085"/>
        </p:xfrm>
        <a:graphic>
          <a:graphicData uri="http://schemas.openxmlformats.org/drawingml/2006/table">
            <a:tbl>
              <a:tblPr firstRow="1" firstCol="1" bandRow="1"/>
              <a:tblGrid>
                <a:gridCol w="1914625">
                  <a:extLst>
                    <a:ext uri="{9D8B030D-6E8A-4147-A177-3AD203B41FA5}">
                      <a16:colId xmlns:a16="http://schemas.microsoft.com/office/drawing/2014/main" val="191174947"/>
                    </a:ext>
                  </a:extLst>
                </a:gridCol>
                <a:gridCol w="6689502">
                  <a:extLst>
                    <a:ext uri="{9D8B030D-6E8A-4147-A177-3AD203B41FA5}">
                      <a16:colId xmlns:a16="http://schemas.microsoft.com/office/drawing/2014/main" val="2260905076"/>
                    </a:ext>
                  </a:extLst>
                </a:gridCol>
              </a:tblGrid>
              <a:tr h="3672408">
                <a:tc>
                  <a:txBody>
                    <a:bodyPr/>
                    <a:lstStyle/>
                    <a:p>
                      <a:pPr>
                        <a:lnSpc>
                          <a:spcPct val="107000"/>
                        </a:lnSpc>
                        <a:spcAft>
                          <a:spcPts val="0"/>
                        </a:spcAft>
                      </a:pPr>
                      <a:r>
                        <a:rPr lang="fr-FR" sz="1400" dirty="0">
                          <a:effectLst/>
                          <a:latin typeface="Arial Narrow" panose="020B0606020202030204" pitchFamily="34" charset="0"/>
                          <a:ea typeface="Calibri" panose="020F0502020204030204" pitchFamily="34" charset="0"/>
                          <a:cs typeface="Arial" panose="020B0604020202020204" pitchFamily="34" charset="0"/>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dirty="0">
                          <a:effectLst/>
                          <a:latin typeface="Arial Narrow" panose="020B0606020202030204" pitchFamily="34" charset="0"/>
                          <a:ea typeface="Calibri" panose="020F0502020204030204" pitchFamily="34" charset="0"/>
                          <a:cs typeface="Arial" panose="020B0604020202020204" pitchFamily="34" charset="0"/>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dirty="0">
                          <a:effectLst/>
                          <a:latin typeface="Arial Narrow" panose="020B0606020202030204" pitchFamily="34" charset="0"/>
                          <a:ea typeface="Calibri" panose="020F0502020204030204" pitchFamily="34" charset="0"/>
                          <a:cs typeface="Arial" panose="020B0604020202020204" pitchFamily="34" charset="0"/>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dirty="0">
                          <a:effectLst/>
                          <a:latin typeface="Arial Narrow" panose="020B0606020202030204" pitchFamily="34" charset="0"/>
                          <a:ea typeface="Calibri" panose="020F0502020204030204" pitchFamily="34" charset="0"/>
                          <a:cs typeface="Arial" panose="020B0604020202020204" pitchFamily="34" charset="0"/>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b="1" dirty="0">
                          <a:effectLst/>
                          <a:latin typeface="Arial" panose="020B0604020202020204" pitchFamily="34" charset="0"/>
                          <a:ea typeface="Calibri" panose="020F0502020204030204" pitchFamily="34" charset="0"/>
                          <a:cs typeface="Times New Roman" panose="02020603050405020304" pitchFamily="18" charset="0"/>
                        </a:rPr>
                        <a:t>Partie 2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b="1" dirty="0">
                          <a:effectLst/>
                          <a:latin typeface="Arial" panose="020B0604020202020204" pitchFamily="34" charset="0"/>
                          <a:ea typeface="Calibri" panose="020F0502020204030204" pitchFamily="34" charset="0"/>
                          <a:cs typeface="Times New Roman" panose="02020603050405020304" pitchFamily="18" charset="0"/>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b="1" dirty="0">
                          <a:effectLst/>
                          <a:latin typeface="Arial" panose="020B0604020202020204" pitchFamily="34" charset="0"/>
                          <a:ea typeface="Calibri" panose="020F0502020204030204" pitchFamily="34" charset="0"/>
                          <a:cs typeface="Times New Roman" panose="02020603050405020304" pitchFamily="18" charset="0"/>
                        </a:rPr>
                        <a:t>Compréhension d’un document rédigé en anglais</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b="1" dirty="0">
                          <a:effectLst/>
                          <a:latin typeface="Arial" panose="020B0604020202020204" pitchFamily="34" charset="0"/>
                          <a:ea typeface="Calibri" panose="020F0502020204030204" pitchFamily="34" charset="0"/>
                          <a:cs typeface="Times New Roman" panose="02020603050405020304" pitchFamily="18" charset="0"/>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b="1" dirty="0">
                          <a:effectLst/>
                          <a:latin typeface="Arial" panose="020B0604020202020204" pitchFamily="34" charset="0"/>
                          <a:ea typeface="Calibri" panose="020F0502020204030204" pitchFamily="34" charset="0"/>
                          <a:cs typeface="Times New Roman" panose="02020603050405020304" pitchFamily="18" charset="0"/>
                        </a:rPr>
                        <a:t>25 minutes maximum</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b="1" dirty="0">
                          <a:effectLst/>
                          <a:latin typeface="Arial" panose="020B0604020202020204" pitchFamily="34" charset="0"/>
                          <a:ea typeface="Calibri" panose="020F0502020204030204" pitchFamily="34" charset="0"/>
                          <a:cs typeface="Times New Roman" panose="02020603050405020304" pitchFamily="18" charset="0"/>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b="1" dirty="0">
                          <a:effectLst/>
                          <a:latin typeface="Arial" panose="020B0604020202020204" pitchFamily="34" charset="0"/>
                          <a:ea typeface="Calibri" panose="020F0502020204030204" pitchFamily="34" charset="0"/>
                          <a:cs typeface="Times New Roman" panose="02020603050405020304" pitchFamily="18" charset="0"/>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fr-FR" sz="1400" b="1" dirty="0">
                          <a:solidFill>
                            <a:srgbClr val="FF00FF"/>
                          </a:solidFill>
                          <a:effectLst/>
                          <a:latin typeface="Arial" panose="020B0604020202020204" pitchFamily="34" charset="0"/>
                          <a:ea typeface="Calibri" panose="020F0502020204030204" pitchFamily="34" charset="0"/>
                          <a:cs typeface="Times New Roman" panose="02020603050405020304" pitchFamily="18" charset="0"/>
                        </a:rPr>
                        <a:t>Immédiatement après la partie 1</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dirty="0">
                          <a:solidFill>
                            <a:srgbClr val="FF00FF"/>
                          </a:solidFill>
                          <a:effectLst/>
                          <a:latin typeface="Arial" panose="020B0604020202020204" pitchFamily="34" charset="0"/>
                          <a:ea typeface="Calibri" panose="020F0502020204030204" pitchFamily="34" charset="0"/>
                          <a:cs typeface="Times New Roman" panose="02020603050405020304" pitchFamily="18" charset="0"/>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dirty="0">
                          <a:effectLst/>
                          <a:latin typeface="Arial Narrow" panose="020B0606020202030204" pitchFamily="34" charset="0"/>
                          <a:ea typeface="Calibri" panose="020F0502020204030204" pitchFamily="34" charset="0"/>
                          <a:cs typeface="Arial" panose="020B0604020202020204" pitchFamily="34" charset="0"/>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5853" marR="658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nSpc>
                          <a:spcPct val="107000"/>
                        </a:lnSpc>
                        <a:spcAft>
                          <a:spcPts val="0"/>
                        </a:spcAft>
                      </a:pPr>
                      <a:r>
                        <a:rPr lang="fr-FR" sz="1400" dirty="0">
                          <a:effectLst/>
                          <a:latin typeface="Arial Narrow" panose="020B0606020202030204" pitchFamily="34" charset="0"/>
                          <a:ea typeface="Calibri" panose="020F0502020204030204" pitchFamily="34" charset="0"/>
                          <a:cs typeface="Arial" panose="020B0604020202020204" pitchFamily="34" charset="0"/>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b="1" u="sng" dirty="0">
                          <a:effectLst/>
                          <a:latin typeface="Arial Narrow" panose="020B0606020202030204" pitchFamily="34" charset="0"/>
                          <a:ea typeface="Calibri" panose="020F0502020204030204" pitchFamily="34" charset="0"/>
                          <a:cs typeface="Arial" panose="020B0604020202020204" pitchFamily="34" charset="0"/>
                        </a:rPr>
                        <a:t>Support </a:t>
                      </a:r>
                      <a:r>
                        <a:rPr lang="fr-FR" sz="1400" dirty="0">
                          <a:effectLst/>
                          <a:latin typeface="Arial Narrow" panose="020B0606020202030204" pitchFamily="34" charset="0"/>
                          <a:ea typeface="Calibri" panose="020F0502020204030204" pitchFamily="34" charset="0"/>
                          <a:cs typeface="Arial" panose="020B0604020202020204" pitchFamily="34" charset="0"/>
                        </a:rPr>
                        <a:t>: un document inconnu ne comportant pas plus de 10 lignes.</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b="1" u="sng" dirty="0">
                          <a:effectLst/>
                          <a:latin typeface="Arial Narrow" panose="020B0606020202030204" pitchFamily="34" charset="0"/>
                          <a:ea typeface="Calibri" panose="020F0502020204030204" pitchFamily="34" charset="0"/>
                          <a:cs typeface="Arial" panose="020B0604020202020204" pitchFamily="34" charset="0"/>
                        </a:rPr>
                        <a:t>Thématique</a:t>
                      </a:r>
                      <a:r>
                        <a:rPr lang="fr-FR" sz="1400" dirty="0">
                          <a:effectLst/>
                          <a:latin typeface="Arial Narrow" panose="020B0606020202030204" pitchFamily="34" charset="0"/>
                          <a:ea typeface="Calibri" panose="020F0502020204030204" pitchFamily="34" charset="0"/>
                          <a:cs typeface="Arial" panose="020B0604020202020204" pitchFamily="34" charset="0"/>
                        </a:rPr>
                        <a:t> :  le sujet ou l’objet ont un lien avec ceux du support de la partie.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b="1" u="sng" dirty="0">
                          <a:effectLst/>
                          <a:latin typeface="Arial Narrow" panose="020B0606020202030204" pitchFamily="34" charset="0"/>
                          <a:ea typeface="Calibri" panose="020F0502020204030204" pitchFamily="34" charset="0"/>
                          <a:cs typeface="Arial" panose="020B0604020202020204" pitchFamily="34" charset="0"/>
                        </a:rPr>
                        <a:t>Nature du document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fr-FR" sz="1400" dirty="0">
                          <a:effectLst/>
                          <a:latin typeface="Arial Narrow" panose="020B0606020202030204" pitchFamily="34" charset="0"/>
                          <a:ea typeface="Calibri" panose="020F0502020204030204" pitchFamily="34" charset="0"/>
                          <a:cs typeface="Arial" panose="020B0604020202020204" pitchFamily="34" charset="0"/>
                        </a:rPr>
                        <a:t>Ancré dans la réalité du ou des pays de la langue concernée et peut relever de genres différents :  publicité, extrait d'article de presse ou d'œuvre littéraire, petite (s) annonce (s), courrier de nature professionnelle, notice, mode d'emploi, etc. Il peut être informatif, descriptif, ou narratif ; il peut comporter du dialogue.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fr-FR" sz="1400" dirty="0">
                          <a:effectLst/>
                          <a:latin typeface="Arial Narrow" panose="020B0606020202030204" pitchFamily="34" charset="0"/>
                          <a:ea typeface="Calibri" panose="020F0502020204030204" pitchFamily="34" charset="0"/>
                          <a:cs typeface="Arial" panose="020B0604020202020204" pitchFamily="34" charset="0"/>
                        </a:rPr>
                        <a:t>Authentique.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fr-FR" sz="1400" dirty="0">
                          <a:effectLst/>
                          <a:latin typeface="Arial Narrow" panose="020B0606020202030204" pitchFamily="34" charset="0"/>
                          <a:ea typeface="Calibri" panose="020F0502020204030204" pitchFamily="34" charset="0"/>
                          <a:cs typeface="Arial" panose="020B0604020202020204" pitchFamily="34" charset="0"/>
                        </a:rPr>
                        <a:t>Peut-être illustré par un élément iconographique (photographie, dessin, schéma, graphique, etc.). S'il est lié à un secteur d’activité professionnelle, il ne présente pas un caractère excessif de spécialisation.</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0"/>
                        </a:spcAft>
                      </a:pPr>
                      <a:r>
                        <a:rPr lang="fr-FR" sz="1400" dirty="0">
                          <a:effectLst/>
                          <a:latin typeface="Arial Narrow" panose="020B0606020202030204" pitchFamily="34" charset="0"/>
                          <a:ea typeface="Calibri" panose="020F0502020204030204" pitchFamily="34" charset="0"/>
                          <a:cs typeface="Arial" panose="020B0604020202020204" pitchFamily="34" charset="0"/>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b="1" u="sng" dirty="0">
                          <a:effectLst/>
                          <a:latin typeface="Arial Narrow" panose="020B0606020202030204" pitchFamily="34" charset="0"/>
                          <a:ea typeface="Calibri" panose="020F0502020204030204" pitchFamily="34" charset="0"/>
                          <a:cs typeface="Arial" panose="020B0604020202020204" pitchFamily="34" charset="0"/>
                        </a:rPr>
                        <a:t>Déroulement :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dirty="0">
                          <a:effectLst/>
                          <a:latin typeface="Arial Narrow" panose="020B0606020202030204" pitchFamily="34" charset="0"/>
                          <a:ea typeface="Calibri" panose="020F0502020204030204" pitchFamily="34" charset="0"/>
                          <a:cs typeface="Arial" panose="020B0604020202020204" pitchFamily="34" charset="0"/>
                        </a:rPr>
                        <a:t>Les élèves prennent connaissance du document et répondent, par écrit et en français, à des questions libellées en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dirty="0">
                          <a:effectLst/>
                          <a:latin typeface="Arial Narrow" panose="020B0606020202030204" pitchFamily="34" charset="0"/>
                          <a:ea typeface="Calibri" panose="020F0502020204030204" pitchFamily="34" charset="0"/>
                          <a:cs typeface="Arial" panose="020B0604020202020204" pitchFamily="34" charset="0"/>
                        </a:rPr>
                        <a:t>français graduées (du général au particulier) dont le nombre ne dépasse pas six., ces questions visent à évaluer chez le candidat son degré de compréhension du document.</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5853" marR="658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0646623"/>
                  </a:ext>
                </a:extLst>
              </a:tr>
            </a:tbl>
          </a:graphicData>
        </a:graphic>
      </p:graphicFrame>
    </p:spTree>
    <p:extLst>
      <p:ext uri="{BB962C8B-B14F-4D97-AF65-F5344CB8AC3E}">
        <p14:creationId xmlns:p14="http://schemas.microsoft.com/office/powerpoint/2010/main" val="15268606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31639" y="123478"/>
            <a:ext cx="7452359" cy="288032"/>
          </a:xfrm>
        </p:spPr>
        <p:txBody>
          <a:bodyPr/>
          <a:lstStyle/>
          <a:p>
            <a:r>
              <a:rPr lang="fr-FR" sz="1400" dirty="0"/>
              <a:t>LV obligatoire épreuve en CCF et épreuve obligatoire ponctuelle.</a:t>
            </a:r>
          </a:p>
        </p:txBody>
      </p:sp>
      <p:sp>
        <p:nvSpPr>
          <p:cNvPr id="5" name="Espace réservé du numéro de diapositive 4"/>
          <p:cNvSpPr>
            <a:spLocks noGrp="1"/>
          </p:cNvSpPr>
          <p:nvPr>
            <p:ph type="sldNum" sz="quarter" idx="12"/>
          </p:nvPr>
        </p:nvSpPr>
        <p:spPr/>
        <p:txBody>
          <a:bodyPr/>
          <a:lstStyle/>
          <a:p>
            <a:fld id="{733122C9-A0B9-462F-8757-0847AD287B63}" type="slidenum">
              <a:rPr lang="fr-FR" smtClean="0"/>
              <a:pPr/>
              <a:t>7</a:t>
            </a:fld>
            <a:endParaRPr lang="fr-FR" dirty="0"/>
          </a:p>
        </p:txBody>
      </p:sp>
      <p:graphicFrame>
        <p:nvGraphicFramePr>
          <p:cNvPr id="8" name="Espace réservé du contenu 7"/>
          <p:cNvGraphicFramePr>
            <a:graphicFrameLocks noGrp="1"/>
          </p:cNvGraphicFramePr>
          <p:nvPr>
            <p:ph sz="quarter" idx="14"/>
            <p:extLst>
              <p:ext uri="{D42A27DB-BD31-4B8C-83A1-F6EECF244321}">
                <p14:modId xmlns:p14="http://schemas.microsoft.com/office/powerpoint/2010/main" val="3432047704"/>
              </p:ext>
            </p:extLst>
          </p:nvPr>
        </p:nvGraphicFramePr>
        <p:xfrm>
          <a:off x="360001" y="771551"/>
          <a:ext cx="8423638" cy="3913823"/>
        </p:xfrm>
        <a:graphic>
          <a:graphicData uri="http://schemas.openxmlformats.org/drawingml/2006/table">
            <a:tbl>
              <a:tblPr firstRow="1" firstCol="1" bandRow="1"/>
              <a:tblGrid>
                <a:gridCol w="1874461">
                  <a:extLst>
                    <a:ext uri="{9D8B030D-6E8A-4147-A177-3AD203B41FA5}">
                      <a16:colId xmlns:a16="http://schemas.microsoft.com/office/drawing/2014/main" val="1159568026"/>
                    </a:ext>
                  </a:extLst>
                </a:gridCol>
                <a:gridCol w="6549177">
                  <a:extLst>
                    <a:ext uri="{9D8B030D-6E8A-4147-A177-3AD203B41FA5}">
                      <a16:colId xmlns:a16="http://schemas.microsoft.com/office/drawing/2014/main" val="1287700720"/>
                    </a:ext>
                  </a:extLst>
                </a:gridCol>
              </a:tblGrid>
              <a:tr h="3672407">
                <a:tc>
                  <a:txBody>
                    <a:bodyPr/>
                    <a:lstStyle/>
                    <a:p>
                      <a:pPr>
                        <a:lnSpc>
                          <a:spcPct val="107000"/>
                        </a:lnSpc>
                        <a:spcAft>
                          <a:spcPts val="0"/>
                        </a:spcAft>
                      </a:pPr>
                      <a:r>
                        <a:rPr lang="fr-FR" sz="1600" b="1" dirty="0">
                          <a:effectLst/>
                          <a:latin typeface="Arial" panose="020B0604020202020204" pitchFamily="34" charset="0"/>
                          <a:ea typeface="Calibri" panose="020F0502020204030204" pitchFamily="34" charset="0"/>
                          <a:cs typeface="Times New Roman" panose="02020603050405020304" pitchFamily="18" charset="0"/>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600" b="1" dirty="0">
                          <a:effectLst/>
                          <a:latin typeface="Arial" panose="020B0604020202020204" pitchFamily="34" charset="0"/>
                          <a:ea typeface="Calibri" panose="020F0502020204030204" pitchFamily="34" charset="0"/>
                          <a:cs typeface="Times New Roman" panose="02020603050405020304" pitchFamily="18" charset="0"/>
                        </a:rPr>
                        <a:t>Partie 3</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600" b="1" dirty="0">
                          <a:effectLst/>
                          <a:latin typeface="Arial" panose="020B0604020202020204" pitchFamily="34" charset="0"/>
                          <a:ea typeface="Calibri" panose="020F0502020204030204" pitchFamily="34" charset="0"/>
                          <a:cs typeface="Times New Roman" panose="02020603050405020304" pitchFamily="18" charset="0"/>
                        </a:rPr>
                        <a:t>Expression écrite en anglais</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600" b="1" dirty="0">
                          <a:effectLst/>
                          <a:latin typeface="Arial" panose="020B0604020202020204" pitchFamily="34" charset="0"/>
                          <a:ea typeface="Calibri" panose="020F0502020204030204" pitchFamily="34" charset="0"/>
                          <a:cs typeface="Times New Roman" panose="02020603050405020304" pitchFamily="18" charset="0"/>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600" b="1" dirty="0">
                          <a:effectLst/>
                          <a:latin typeface="Arial" panose="020B0604020202020204" pitchFamily="34" charset="0"/>
                          <a:ea typeface="Calibri" panose="020F0502020204030204" pitchFamily="34" charset="0"/>
                          <a:cs typeface="Times New Roman" panose="02020603050405020304" pitchFamily="18" charset="0"/>
                        </a:rPr>
                        <a:t>25 mn maximum</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600" b="1" dirty="0">
                          <a:effectLst/>
                          <a:latin typeface="Arial" panose="020B0604020202020204" pitchFamily="34" charset="0"/>
                          <a:ea typeface="Calibri" panose="020F0502020204030204" pitchFamily="34" charset="0"/>
                          <a:cs typeface="Times New Roman" panose="02020603050405020304" pitchFamily="18" charset="0"/>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fr-FR" sz="1600" dirty="0">
                          <a:solidFill>
                            <a:srgbClr val="FF00FF"/>
                          </a:solidFill>
                          <a:effectLst/>
                          <a:latin typeface="Arial" panose="020B0604020202020204" pitchFamily="34" charset="0"/>
                          <a:ea typeface="Calibri" panose="020F0502020204030204" pitchFamily="34" charset="0"/>
                          <a:cs typeface="Times New Roman" panose="02020603050405020304" pitchFamily="18" charset="0"/>
                        </a:rPr>
                        <a:t>Immédiatement après la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600" dirty="0">
                          <a:solidFill>
                            <a:srgbClr val="FF00FF"/>
                          </a:solidFill>
                          <a:effectLst/>
                          <a:latin typeface="Arial" panose="020B0604020202020204" pitchFamily="34" charset="0"/>
                          <a:ea typeface="Calibri" panose="020F0502020204030204" pitchFamily="34" charset="0"/>
                          <a:cs typeface="Times New Roman" panose="02020603050405020304" pitchFamily="18" charset="0"/>
                        </a:rPr>
                        <a:t>             partie 2</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600" dirty="0">
                          <a:solidFill>
                            <a:srgbClr val="FF00FF"/>
                          </a:solidFill>
                          <a:effectLst/>
                          <a:latin typeface="Arial" panose="020B0604020202020204" pitchFamily="34" charset="0"/>
                          <a:ea typeface="Calibri" panose="020F0502020204030204" pitchFamily="34" charset="0"/>
                          <a:cs typeface="Times New Roman" panose="02020603050405020304" pitchFamily="18" charset="0"/>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600" dirty="0">
                          <a:effectLst/>
                          <a:latin typeface="Arial Narrow" panose="020B0606020202030204" pitchFamily="34" charset="0"/>
                          <a:ea typeface="Calibri" panose="020F0502020204030204" pitchFamily="34" charset="0"/>
                          <a:cs typeface="Arial" panose="020B0604020202020204" pitchFamily="34" charset="0"/>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5007" marR="650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nSpc>
                          <a:spcPct val="107000"/>
                        </a:lnSpc>
                        <a:spcAft>
                          <a:spcPts val="0"/>
                        </a:spcAft>
                      </a:pPr>
                      <a:r>
                        <a:rPr lang="fr-FR" sz="1600" b="1" u="sng" dirty="0">
                          <a:effectLst/>
                          <a:latin typeface="Arial Narrow" panose="020B0606020202030204" pitchFamily="34" charset="0"/>
                          <a:ea typeface="Calibri" panose="020F0502020204030204" pitchFamily="34" charset="0"/>
                          <a:cs typeface="Arial" panose="020B0604020202020204" pitchFamily="34" charset="0"/>
                        </a:rPr>
                        <a:t>Supports :</a:t>
                      </a:r>
                      <a:r>
                        <a:rPr lang="fr-FR" sz="1600" dirty="0">
                          <a:effectLst/>
                          <a:latin typeface="Arial Narrow" panose="020B0606020202030204" pitchFamily="34" charset="0"/>
                          <a:ea typeface="Calibri" panose="020F0502020204030204" pitchFamily="34" charset="0"/>
                          <a:cs typeface="Arial" panose="020B0604020202020204" pitchFamily="34" charset="0"/>
                        </a:rPr>
                        <a:t> deux sujets au choix, libellés en français, ne relevant pas du même contexte d'utilisation de la langue*.</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600" dirty="0">
                          <a:effectLst/>
                          <a:latin typeface="Arial Narrow" panose="020B0606020202030204" pitchFamily="34" charset="0"/>
                          <a:ea typeface="Calibri" panose="020F0502020204030204" pitchFamily="34" charset="0"/>
                          <a:cs typeface="Arial" panose="020B0604020202020204" pitchFamily="34" charset="0"/>
                        </a:rPr>
                        <a:t>Les candidats sont invités à rédiger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fr-FR" sz="1600" dirty="0">
                          <a:effectLst/>
                          <a:latin typeface="Arial Narrow" panose="020B0606020202030204" pitchFamily="34" charset="0"/>
                          <a:ea typeface="Calibri" panose="020F0502020204030204" pitchFamily="34" charset="0"/>
                          <a:cs typeface="Arial" panose="020B0604020202020204" pitchFamily="34" charset="0"/>
                        </a:rPr>
                        <a:t>Soit une réponse à une question présentant un lien avec le thème des documents qui ont fait l’objet de la compréhension de l’oral et de la compréhension de l'écrit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fr-FR" sz="1600" dirty="0">
                          <a:effectLst/>
                          <a:latin typeface="Arial Narrow" panose="020B0606020202030204" pitchFamily="34" charset="0"/>
                          <a:ea typeface="Calibri" panose="020F0502020204030204" pitchFamily="34" charset="0"/>
                          <a:cs typeface="Arial" panose="020B0604020202020204" pitchFamily="34" charset="0"/>
                        </a:rPr>
                        <a:t>Soit une réponse à un bref message écrit en langue vivante étrangère (carte postale, lettre, courriel, SMS, commentaire de lecteur, avis d'usager ou de consommateur, etc.) dont l'origine et le contexte sont brièvement présentés en français.</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0"/>
                        </a:spcAft>
                      </a:pPr>
                      <a:r>
                        <a:rPr lang="fr-FR" sz="1600" dirty="0">
                          <a:effectLst/>
                          <a:latin typeface="Arial Narrow" panose="020B0606020202030204" pitchFamily="34" charset="0"/>
                          <a:ea typeface="Calibri" panose="020F0502020204030204" pitchFamily="34" charset="0"/>
                          <a:cs typeface="Arial" panose="020B0604020202020204" pitchFamily="34" charset="0"/>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600" b="1" u="sng" dirty="0">
                          <a:effectLst/>
                          <a:latin typeface="Arial Narrow" panose="020B0606020202030204" pitchFamily="34" charset="0"/>
                          <a:ea typeface="Calibri" panose="020F0502020204030204" pitchFamily="34" charset="0"/>
                          <a:cs typeface="Arial" panose="020B0604020202020204" pitchFamily="34" charset="0"/>
                        </a:rPr>
                        <a:t>Déroulement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fr-FR" sz="1600" dirty="0">
                          <a:effectLst/>
                          <a:latin typeface="Arial Narrow" panose="020B0606020202030204" pitchFamily="34" charset="0"/>
                          <a:ea typeface="Calibri" panose="020F0502020204030204" pitchFamily="34" charset="0"/>
                          <a:cs typeface="Arial" panose="020B0604020202020204" pitchFamily="34" charset="0"/>
                        </a:rPr>
                        <a:t>Les candidats prennent connaissance des deux sujets,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fr-FR" sz="1600" dirty="0">
                          <a:effectLst/>
                          <a:latin typeface="Arial Narrow" panose="020B0606020202030204" pitchFamily="34" charset="0"/>
                          <a:ea typeface="Calibri" panose="020F0502020204030204" pitchFamily="34" charset="0"/>
                          <a:cs typeface="Arial" panose="020B0604020202020204" pitchFamily="34" charset="0"/>
                        </a:rPr>
                        <a:t>Ils choisissent celui à partir duquel ils souhaitent s'exprimer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fr-FR" sz="1600" dirty="0">
                          <a:effectLst/>
                          <a:latin typeface="Arial Narrow" panose="020B0606020202030204" pitchFamily="34" charset="0"/>
                          <a:ea typeface="Calibri" panose="020F0502020204030204" pitchFamily="34" charset="0"/>
                          <a:cs typeface="Arial" panose="020B0604020202020204" pitchFamily="34" charset="0"/>
                        </a:rPr>
                        <a:t>Ils rédigent, en anglais, un texte dont la longueur  minimale  attendue  se  situe entre 60 et 80 mots.</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5007" marR="650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64794706"/>
                  </a:ext>
                </a:extLst>
              </a:tr>
            </a:tbl>
          </a:graphicData>
        </a:graphic>
      </p:graphicFrame>
    </p:spTree>
    <p:extLst>
      <p:ext uri="{BB962C8B-B14F-4D97-AF65-F5344CB8AC3E}">
        <p14:creationId xmlns:p14="http://schemas.microsoft.com/office/powerpoint/2010/main" val="38731975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607" y="123478"/>
            <a:ext cx="7740391" cy="360040"/>
          </a:xfrm>
        </p:spPr>
        <p:txBody>
          <a:bodyPr/>
          <a:lstStyle/>
          <a:p>
            <a:r>
              <a:rPr lang="fr-FR" sz="1600" dirty="0"/>
              <a:t>LV obligatoire épreuve en CCF et épreuve obligatoire ponctuelle.</a:t>
            </a:r>
          </a:p>
        </p:txBody>
      </p:sp>
      <p:sp>
        <p:nvSpPr>
          <p:cNvPr id="5" name="Espace réservé du numéro de diapositive 4"/>
          <p:cNvSpPr>
            <a:spLocks noGrp="1"/>
          </p:cNvSpPr>
          <p:nvPr>
            <p:ph type="sldNum" sz="quarter" idx="12"/>
          </p:nvPr>
        </p:nvSpPr>
        <p:spPr/>
        <p:txBody>
          <a:bodyPr/>
          <a:lstStyle/>
          <a:p>
            <a:fld id="{733122C9-A0B9-462F-8757-0847AD287B63}" type="slidenum">
              <a:rPr lang="fr-FR" smtClean="0"/>
              <a:pPr/>
              <a:t>8</a:t>
            </a:fld>
            <a:endParaRPr lang="fr-FR" dirty="0"/>
          </a:p>
        </p:txBody>
      </p:sp>
      <p:graphicFrame>
        <p:nvGraphicFramePr>
          <p:cNvPr id="8" name="Espace réservé du contenu 7"/>
          <p:cNvGraphicFramePr>
            <a:graphicFrameLocks noGrp="1"/>
          </p:cNvGraphicFramePr>
          <p:nvPr>
            <p:ph sz="quarter" idx="14"/>
            <p:extLst>
              <p:ext uri="{D42A27DB-BD31-4B8C-83A1-F6EECF244321}">
                <p14:modId xmlns:p14="http://schemas.microsoft.com/office/powerpoint/2010/main" val="3521893941"/>
              </p:ext>
            </p:extLst>
          </p:nvPr>
        </p:nvGraphicFramePr>
        <p:xfrm>
          <a:off x="323528" y="483518"/>
          <a:ext cx="8712968" cy="4501261"/>
        </p:xfrm>
        <a:graphic>
          <a:graphicData uri="http://schemas.openxmlformats.org/drawingml/2006/table">
            <a:tbl>
              <a:tblPr firstRow="1" firstCol="1" bandRow="1"/>
              <a:tblGrid>
                <a:gridCol w="1938844">
                  <a:extLst>
                    <a:ext uri="{9D8B030D-6E8A-4147-A177-3AD203B41FA5}">
                      <a16:colId xmlns:a16="http://schemas.microsoft.com/office/drawing/2014/main" val="2668091171"/>
                    </a:ext>
                  </a:extLst>
                </a:gridCol>
                <a:gridCol w="6774124">
                  <a:extLst>
                    <a:ext uri="{9D8B030D-6E8A-4147-A177-3AD203B41FA5}">
                      <a16:colId xmlns:a16="http://schemas.microsoft.com/office/drawing/2014/main" val="3157175880"/>
                    </a:ext>
                  </a:extLst>
                </a:gridCol>
              </a:tblGrid>
              <a:tr h="370986">
                <a:tc>
                  <a:txBody>
                    <a:bodyPr/>
                    <a:lstStyle/>
                    <a:p>
                      <a:pPr algn="l">
                        <a:lnSpc>
                          <a:spcPct val="107000"/>
                        </a:lnSpc>
                        <a:spcAft>
                          <a:spcPts val="0"/>
                        </a:spcAft>
                      </a:pPr>
                      <a:r>
                        <a:rPr lang="fr-FR" sz="1200" b="1" dirty="0">
                          <a:effectLst/>
                          <a:latin typeface="Arial" panose="020B0604020202020204" pitchFamily="34" charset="0"/>
                          <a:ea typeface="Calibri" panose="020F0502020204030204" pitchFamily="34" charset="0"/>
                          <a:cs typeface="Times New Roman" panose="02020603050405020304" pitchFamily="18" charset="0"/>
                        </a:rPr>
                        <a:t>Situation </a:t>
                      </a:r>
                      <a:r>
                        <a:rPr lang="fr-FR" sz="1200" b="1" dirty="0" smtClean="0">
                          <a:effectLst/>
                          <a:latin typeface="Arial" panose="020B0604020202020204" pitchFamily="34" charset="0"/>
                          <a:ea typeface="Calibri" panose="020F0502020204030204" pitchFamily="34" charset="0"/>
                          <a:cs typeface="Times New Roman" panose="02020603050405020304" pitchFamily="18" charset="0"/>
                        </a:rPr>
                        <a:t>B / 2</a:t>
                      </a:r>
                      <a:r>
                        <a:rPr lang="fr-FR" sz="1200" b="1" baseline="30000" dirty="0" smtClean="0">
                          <a:effectLst/>
                          <a:latin typeface="Arial" panose="020B0604020202020204" pitchFamily="34" charset="0"/>
                          <a:ea typeface="Calibri" panose="020F0502020204030204" pitchFamily="34" charset="0"/>
                          <a:cs typeface="Times New Roman" panose="02020603050405020304" pitchFamily="18" charset="0"/>
                        </a:rPr>
                        <a:t>nd</a:t>
                      </a:r>
                      <a:r>
                        <a:rPr lang="fr-FR" sz="1200" b="1" baseline="0" dirty="0" smtClean="0">
                          <a:effectLst/>
                          <a:latin typeface="Arial" panose="020B0604020202020204" pitchFamily="34" charset="0"/>
                          <a:ea typeface="Calibri" panose="020F0502020204030204" pitchFamily="34" charset="0"/>
                          <a:cs typeface="Times New Roman" panose="02020603050405020304" pitchFamily="18" charset="0"/>
                        </a:rPr>
                        <a:t> sous-épreuve</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5853" marR="658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a:lnSpc>
                          <a:spcPct val="107000"/>
                        </a:lnSpc>
                        <a:spcAft>
                          <a:spcPts val="0"/>
                        </a:spcAft>
                      </a:pPr>
                      <a:r>
                        <a:rPr lang="fr-FR" sz="1200" dirty="0">
                          <a:effectLst/>
                          <a:latin typeface="Arial Narrow" panose="020B0606020202030204" pitchFamily="34" charset="0"/>
                          <a:ea typeface="Calibri" panose="020F0502020204030204" pitchFamily="34" charset="0"/>
                          <a:cs typeface="Arial" panose="020B0604020202020204" pitchFamily="34" charset="0"/>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5853" marR="658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7518591"/>
                  </a:ext>
                </a:extLst>
              </a:tr>
              <a:tr h="3986260">
                <a:tc>
                  <a:txBody>
                    <a:bodyPr/>
                    <a:lstStyle/>
                    <a:p>
                      <a:pPr algn="l">
                        <a:lnSpc>
                          <a:spcPct val="107000"/>
                        </a:lnSpc>
                        <a:spcAft>
                          <a:spcPts val="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r>
                        <a:rPr lang="fr-FR" sz="1200" b="1" dirty="0">
                          <a:effectLst/>
                          <a:latin typeface="Arial" panose="020B0604020202020204" pitchFamily="34" charset="0"/>
                          <a:ea typeface="Calibri" panose="020F0502020204030204" pitchFamily="34" charset="0"/>
                          <a:cs typeface="Times New Roman" panose="02020603050405020304" pitchFamily="18" charset="0"/>
                        </a:rPr>
                        <a:t>Expression orale en continu</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3 mn maximum</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Sujet et contenu au choix du candidat</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5853" marR="658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a:lnSpc>
                          <a:spcPct val="107000"/>
                        </a:lnSpc>
                        <a:spcAft>
                          <a:spcPts val="0"/>
                        </a:spcAft>
                      </a:pPr>
                      <a:r>
                        <a:rPr lang="fr-FR" sz="1200" b="1" dirty="0">
                          <a:effectLst/>
                          <a:latin typeface="Arial" panose="020B0604020202020204" pitchFamily="34" charset="0"/>
                          <a:ea typeface="Calibri" panose="020F0502020204030204" pitchFamily="34" charset="0"/>
                          <a:cs typeface="Times New Roman" panose="02020603050405020304" pitchFamily="18" charset="0"/>
                        </a:rPr>
                        <a:t>Le candidat présente et rend compte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spcAft>
                          <a:spcPts val="0"/>
                        </a:spcAft>
                        <a:buFont typeface="Symbol" panose="05050102010706020507" pitchFamily="18" charset="2"/>
                        <a:buChar char=""/>
                      </a:pPr>
                      <a:r>
                        <a:rPr lang="fr-FR" sz="1200" dirty="0">
                          <a:effectLst/>
                          <a:latin typeface="Arial" panose="020B0604020202020204" pitchFamily="34" charset="0"/>
                          <a:ea typeface="Calibri" panose="020F0502020204030204" pitchFamily="34" charset="0"/>
                          <a:cs typeface="Times New Roman" panose="02020603050405020304" pitchFamily="18" charset="0"/>
                        </a:rPr>
                        <a:t>Soit d’un travail, d’un projet, d’un produit ou d’un service dont la réalisation, dans le cadre des enseignements généraux et/ou professionnels qu’il a suivis, a fait appel à une utilisation de la langue vivante étrangère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spcAft>
                          <a:spcPts val="0"/>
                        </a:spcAft>
                        <a:buFont typeface="Symbol" panose="05050102010706020507" pitchFamily="18" charset="2"/>
                        <a:buChar char=""/>
                      </a:pPr>
                      <a:r>
                        <a:rPr lang="fr-FR" sz="1200" dirty="0">
                          <a:effectLst/>
                          <a:latin typeface="Arial" panose="020B0604020202020204" pitchFamily="34" charset="0"/>
                          <a:ea typeface="Calibri" panose="020F0502020204030204" pitchFamily="34" charset="0"/>
                          <a:cs typeface="Times New Roman" panose="02020603050405020304" pitchFamily="18" charset="0"/>
                        </a:rPr>
                        <a:t>Soit d'une expérience professionnelle, tout particulièrement une expérience ayant fait appel à une utilisation de la langue vivante étrangère, que cette expérience ait été vécue en France ou dans le cadre d’une mobilité à l'étranger.</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Pour son exposé, le candidat peut prendre appui sur un</a:t>
                      </a:r>
                      <a:r>
                        <a:rPr lang="fr-FR" sz="1200" b="1" dirty="0">
                          <a:effectLst/>
                          <a:latin typeface="Arial" panose="020B0604020202020204" pitchFamily="34" charset="0"/>
                          <a:ea typeface="Calibri" panose="020F0502020204030204" pitchFamily="34" charset="0"/>
                          <a:cs typeface="Times New Roman" panose="02020603050405020304" pitchFamily="18" charset="0"/>
                        </a:rPr>
                        <a:t> plan d'intervention ou des mots clés</a:t>
                      </a:r>
                      <a:r>
                        <a:rPr lang="fr-FR" sz="1200" dirty="0">
                          <a:effectLst/>
                          <a:latin typeface="Arial" panose="020B0604020202020204" pitchFamily="34" charset="0"/>
                          <a:ea typeface="Calibri" panose="020F0502020204030204" pitchFamily="34" charset="0"/>
                          <a:cs typeface="Times New Roman" panose="02020603050405020304" pitchFamily="18" charset="0"/>
                        </a:rPr>
                        <a:t> et aussi présenter à l'évaluateur un document de nature iconographique (photographie, schéma, croquis, reproduction d’œuvre d’art, etc.).  Ce support visuel peut en effet être nécessaire à l’illustration, voire indispensable à la compréhension de son propos sur le travail, projet, produit ou service qu'il a réalisé ou sur l'expérience professionnelle qu'il a vécue.</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r>
                        <a:rPr lang="fr-FR" sz="1200" b="1" u="sng" dirty="0">
                          <a:effectLst/>
                          <a:latin typeface="Arial" panose="020B0604020202020204" pitchFamily="34" charset="0"/>
                          <a:ea typeface="Calibri" panose="020F0502020204030204" pitchFamily="34" charset="0"/>
                          <a:cs typeface="Times New Roman" panose="02020603050405020304" pitchFamily="18" charset="0"/>
                        </a:rPr>
                        <a:t>Déroulement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r>
                        <a:rPr lang="fr-FR" sz="1200" b="1" u="none" strike="noStrike" dirty="0">
                          <a:effectLst/>
                          <a:latin typeface="Arial" panose="020B0604020202020204" pitchFamily="34" charset="0"/>
                          <a:ea typeface="Calibri" panose="020F0502020204030204" pitchFamily="34" charset="0"/>
                          <a:cs typeface="Times New Roman" panose="02020603050405020304" pitchFamily="18" charset="0"/>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spcAft>
                          <a:spcPts val="0"/>
                        </a:spcAft>
                        <a:buFont typeface="Wingdings" panose="05000000000000000000" pitchFamily="2" charset="2"/>
                        <a:buChar char=""/>
                      </a:pPr>
                      <a:r>
                        <a:rPr lang="fr-FR" sz="1200" dirty="0">
                          <a:effectLst/>
                          <a:latin typeface="Arial" panose="020B0604020202020204" pitchFamily="34" charset="0"/>
                          <a:ea typeface="Calibri" panose="020F0502020204030204" pitchFamily="34" charset="0"/>
                          <a:cs typeface="Times New Roman" panose="02020603050405020304" pitchFamily="18" charset="0"/>
                        </a:rPr>
                        <a:t>L’évaluateur invite le candidat à s'exprimer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l">
                        <a:lnSpc>
                          <a:spcPct val="107000"/>
                        </a:lnSpc>
                        <a:spcAft>
                          <a:spcPts val="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spcAft>
                          <a:spcPts val="0"/>
                        </a:spcAft>
                        <a:buFont typeface="Wingdings" panose="05000000000000000000" pitchFamily="2" charset="2"/>
                        <a:buChar char=""/>
                      </a:pPr>
                      <a:r>
                        <a:rPr lang="fr-FR" sz="1200" dirty="0">
                          <a:effectLst/>
                          <a:latin typeface="Arial" panose="020B0604020202020204" pitchFamily="34" charset="0"/>
                          <a:ea typeface="Calibri" panose="020F0502020204030204" pitchFamily="34" charset="0"/>
                          <a:cs typeface="Times New Roman" panose="02020603050405020304" pitchFamily="18" charset="0"/>
                        </a:rPr>
                        <a:t>Au cours de cette phase d'expression en continu du candidat, l’évaluateur est uniquement en position d'écoute. Il  laisse  le  candidat  s'exprimer  et veille à ne pas l'interrompre, quelles que soient ses éventuelles hésitations.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5853" marR="658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9648638"/>
                  </a:ext>
                </a:extLst>
              </a:tr>
            </a:tbl>
          </a:graphicData>
        </a:graphic>
      </p:graphicFrame>
    </p:spTree>
    <p:extLst>
      <p:ext uri="{BB962C8B-B14F-4D97-AF65-F5344CB8AC3E}">
        <p14:creationId xmlns:p14="http://schemas.microsoft.com/office/powerpoint/2010/main" val="13711393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15616" y="271089"/>
            <a:ext cx="7524367" cy="360040"/>
          </a:xfrm>
        </p:spPr>
        <p:txBody>
          <a:bodyPr/>
          <a:lstStyle/>
          <a:p>
            <a:r>
              <a:rPr lang="fr-FR" sz="1200" dirty="0"/>
              <a:t>LV obligatoire épreuve en CCF et </a:t>
            </a:r>
            <a:r>
              <a:rPr lang="fr-FR" sz="1400" dirty="0"/>
              <a:t>épreuve obligatoire ponctuelle.</a:t>
            </a:r>
          </a:p>
        </p:txBody>
      </p:sp>
      <p:sp>
        <p:nvSpPr>
          <p:cNvPr id="5" name="Espace réservé du numéro de diapositive 4"/>
          <p:cNvSpPr>
            <a:spLocks noGrp="1"/>
          </p:cNvSpPr>
          <p:nvPr>
            <p:ph type="sldNum" sz="quarter" idx="12"/>
          </p:nvPr>
        </p:nvSpPr>
        <p:spPr/>
        <p:txBody>
          <a:bodyPr/>
          <a:lstStyle/>
          <a:p>
            <a:fld id="{733122C9-A0B9-462F-8757-0847AD287B63}" type="slidenum">
              <a:rPr lang="fr-FR" smtClean="0"/>
              <a:pPr/>
              <a:t>9</a:t>
            </a:fld>
            <a:endParaRPr lang="fr-FR" dirty="0"/>
          </a:p>
        </p:txBody>
      </p:sp>
      <p:graphicFrame>
        <p:nvGraphicFramePr>
          <p:cNvPr id="8" name="Espace réservé du contenu 7"/>
          <p:cNvGraphicFramePr>
            <a:graphicFrameLocks noGrp="1"/>
          </p:cNvGraphicFramePr>
          <p:nvPr>
            <p:ph sz="quarter" idx="14"/>
            <p:extLst>
              <p:ext uri="{D42A27DB-BD31-4B8C-83A1-F6EECF244321}">
                <p14:modId xmlns:p14="http://schemas.microsoft.com/office/powerpoint/2010/main" val="3600523610"/>
              </p:ext>
            </p:extLst>
          </p:nvPr>
        </p:nvGraphicFramePr>
        <p:xfrm>
          <a:off x="360001" y="843558"/>
          <a:ext cx="8423638" cy="3547493"/>
        </p:xfrm>
        <a:graphic>
          <a:graphicData uri="http://schemas.openxmlformats.org/drawingml/2006/table">
            <a:tbl>
              <a:tblPr firstRow="1" firstCol="1" bandRow="1"/>
              <a:tblGrid>
                <a:gridCol w="1874461">
                  <a:extLst>
                    <a:ext uri="{9D8B030D-6E8A-4147-A177-3AD203B41FA5}">
                      <a16:colId xmlns:a16="http://schemas.microsoft.com/office/drawing/2014/main" val="2539114086"/>
                    </a:ext>
                  </a:extLst>
                </a:gridCol>
                <a:gridCol w="6549177">
                  <a:extLst>
                    <a:ext uri="{9D8B030D-6E8A-4147-A177-3AD203B41FA5}">
                      <a16:colId xmlns:a16="http://schemas.microsoft.com/office/drawing/2014/main" val="1076039178"/>
                    </a:ext>
                  </a:extLst>
                </a:gridCol>
              </a:tblGrid>
              <a:tr h="3547493">
                <a:tc>
                  <a:txBody>
                    <a:bodyPr/>
                    <a:lstStyle/>
                    <a:p>
                      <a:pPr algn="l">
                        <a:lnSpc>
                          <a:spcPct val="107000"/>
                        </a:lnSpc>
                        <a:spcAft>
                          <a:spcPts val="0"/>
                        </a:spcAft>
                      </a:pPr>
                      <a:r>
                        <a:rPr lang="fr-FR" sz="1400" dirty="0">
                          <a:effectLst/>
                          <a:latin typeface="Arial" panose="020B0604020202020204" pitchFamily="34" charset="0"/>
                          <a:ea typeface="Calibri" panose="020F0502020204030204" pitchFamily="34" charset="0"/>
                          <a:cs typeface="Times New Roman" panose="02020603050405020304" pitchFamily="18" charset="0"/>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r>
                        <a:rPr lang="fr-FR" sz="1400" b="1" dirty="0">
                          <a:effectLst/>
                          <a:latin typeface="Arial" panose="020B0604020202020204" pitchFamily="34" charset="0"/>
                          <a:ea typeface="Calibri" panose="020F0502020204030204" pitchFamily="34" charset="0"/>
                          <a:cs typeface="Times New Roman" panose="02020603050405020304" pitchFamily="18" charset="0"/>
                        </a:rPr>
                        <a:t>Expression orale en interaction</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r>
                        <a:rPr lang="fr-FR" sz="1400" dirty="0">
                          <a:effectLst/>
                          <a:latin typeface="Arial" panose="020B0604020202020204" pitchFamily="34" charset="0"/>
                          <a:ea typeface="Calibri" panose="020F0502020204030204" pitchFamily="34" charset="0"/>
                          <a:cs typeface="Times New Roman" panose="02020603050405020304" pitchFamily="18" charset="0"/>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r>
                        <a:rPr lang="fr-FR" sz="1400" dirty="0">
                          <a:effectLst/>
                          <a:latin typeface="Arial" panose="020B0604020202020204" pitchFamily="34" charset="0"/>
                          <a:ea typeface="Calibri" panose="020F0502020204030204" pitchFamily="34" charset="0"/>
                          <a:cs typeface="Times New Roman" panose="02020603050405020304" pitchFamily="18" charset="0"/>
                        </a:rPr>
                        <a:t>3 mn maximum</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r>
                        <a:rPr lang="fr-FR" sz="1400" dirty="0">
                          <a:effectLst/>
                          <a:latin typeface="Arial" panose="020B0604020202020204" pitchFamily="34" charset="0"/>
                          <a:ea typeface="Calibri" panose="020F0502020204030204" pitchFamily="34" charset="0"/>
                          <a:cs typeface="Times New Roman" panose="02020603050405020304" pitchFamily="18" charset="0"/>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spcAft>
                          <a:spcPts val="0"/>
                        </a:spcAft>
                        <a:buFont typeface="Wingdings" panose="05000000000000000000" pitchFamily="2" charset="2"/>
                        <a:buChar char=""/>
                      </a:pPr>
                      <a:r>
                        <a:rPr lang="fr-FR" sz="1400" dirty="0">
                          <a:effectLst/>
                          <a:latin typeface="Arial" panose="020B0604020202020204" pitchFamily="34" charset="0"/>
                          <a:ea typeface="Calibri" panose="020F0502020204030204" pitchFamily="34" charset="0"/>
                          <a:cs typeface="Times New Roman" panose="02020603050405020304" pitchFamily="18" charset="0"/>
                        </a:rPr>
                        <a:t>à  la  suite  de  l'exposé  du  candidat, l'évaluateur  amorce  avec  ce  dernier un échange oral.</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r>
                        <a:rPr lang="fr-FR" sz="1400" dirty="0">
                          <a:effectLst/>
                          <a:latin typeface="Arial" panose="020B0604020202020204" pitchFamily="34" charset="0"/>
                          <a:ea typeface="Calibri" panose="020F0502020204030204" pitchFamily="34" charset="0"/>
                          <a:cs typeface="Times New Roman" panose="02020603050405020304" pitchFamily="18" charset="0"/>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r>
                        <a:rPr lang="fr-FR" sz="1400" dirty="0">
                          <a:effectLst/>
                          <a:latin typeface="Arial" panose="020B0604020202020204" pitchFamily="34" charset="0"/>
                          <a:ea typeface="Calibri" panose="020F0502020204030204" pitchFamily="34" charset="0"/>
                          <a:cs typeface="Times New Roman" panose="02020603050405020304" pitchFamily="18" charset="0"/>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5007" marR="650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a:lnSpc>
                          <a:spcPct val="107000"/>
                        </a:lnSpc>
                        <a:spcAft>
                          <a:spcPts val="0"/>
                        </a:spcAft>
                      </a:pPr>
                      <a:r>
                        <a:rPr lang="fr-FR" sz="1400" b="1" u="none" strike="noStrike" dirty="0">
                          <a:effectLst/>
                          <a:latin typeface="Arial" panose="020B0604020202020204" pitchFamily="34" charset="0"/>
                          <a:ea typeface="Calibri" panose="020F0502020204030204" pitchFamily="34" charset="0"/>
                          <a:cs typeface="Times New Roman" panose="02020603050405020304" pitchFamily="18" charset="0"/>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r>
                        <a:rPr lang="fr-FR" sz="1400" b="1" u="sng" dirty="0">
                          <a:effectLst/>
                          <a:latin typeface="Arial" panose="020B0604020202020204" pitchFamily="34" charset="0"/>
                          <a:ea typeface="Calibri" panose="020F0502020204030204" pitchFamily="34" charset="0"/>
                          <a:cs typeface="Times New Roman" panose="02020603050405020304" pitchFamily="18" charset="0"/>
                        </a:rPr>
                        <a:t>Déroulement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r>
                        <a:rPr lang="fr-FR" sz="1400" b="1" u="none" strike="noStrike" dirty="0">
                          <a:effectLst/>
                          <a:latin typeface="Arial" panose="020B0604020202020204" pitchFamily="34" charset="0"/>
                          <a:ea typeface="Calibri" panose="020F0502020204030204" pitchFamily="34" charset="0"/>
                          <a:cs typeface="Times New Roman" panose="02020603050405020304" pitchFamily="18" charset="0"/>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r>
                        <a:rPr lang="fr-FR" sz="1400" dirty="0">
                          <a:effectLst/>
                          <a:latin typeface="Arial" panose="020B0604020202020204" pitchFamily="34" charset="0"/>
                          <a:ea typeface="Calibri" panose="020F0502020204030204" pitchFamily="34" charset="0"/>
                          <a:cs typeface="Times New Roman" panose="02020603050405020304" pitchFamily="18" charset="0"/>
                        </a:rPr>
                        <a:t>Cet échange oral commence par prendre appui sur l’exposé du candidat et comporte des questions, des demandes d’explications ou d'illustrations complémentaires.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r>
                        <a:rPr lang="fr-FR" sz="1400" dirty="0">
                          <a:effectLst/>
                          <a:latin typeface="Arial" panose="020B0604020202020204" pitchFamily="34" charset="0"/>
                          <a:ea typeface="Calibri" panose="020F0502020204030204" pitchFamily="34" charset="0"/>
                          <a:cs typeface="Times New Roman" panose="02020603050405020304" pitchFamily="18" charset="0"/>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r>
                        <a:rPr lang="fr-FR" sz="1400" dirty="0">
                          <a:effectLst/>
                          <a:latin typeface="Arial" panose="020B0604020202020204" pitchFamily="34" charset="0"/>
                          <a:ea typeface="Calibri" panose="020F0502020204030204" pitchFamily="34" charset="0"/>
                          <a:cs typeface="Times New Roman" panose="02020603050405020304" pitchFamily="18" charset="0"/>
                        </a:rPr>
                        <a:t>Au cours de cet entretien, le candidat doit faire preuve de son aptitude à s’exprimer et à  communiquer spontanément.</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r>
                        <a:rPr lang="fr-FR" sz="1400" dirty="0">
                          <a:effectLst/>
                          <a:latin typeface="Arial" panose="020B0604020202020204" pitchFamily="34" charset="0"/>
                          <a:ea typeface="Calibri" panose="020F0502020204030204" pitchFamily="34" charset="0"/>
                          <a:cs typeface="Times New Roman" panose="02020603050405020304" pitchFamily="18" charset="0"/>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r>
                        <a:rPr lang="fr-FR" sz="1400" dirty="0">
                          <a:effectLst/>
                          <a:latin typeface="Arial" panose="020B0604020202020204" pitchFamily="34" charset="0"/>
                          <a:ea typeface="Calibri" panose="020F0502020204030204" pitchFamily="34" charset="0"/>
                          <a:cs typeface="Times New Roman" panose="02020603050405020304" pitchFamily="18" charset="0"/>
                        </a:rPr>
                        <a:t> Dans l’hypothèse  où  le  candidat  ne s'est pas ou très peu exprimé dans le cadre  de  la  première  partie  de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r>
                        <a:rPr lang="fr-FR" sz="1400" dirty="0">
                          <a:effectLst/>
                          <a:latin typeface="Arial" panose="020B0604020202020204" pitchFamily="34" charset="0"/>
                          <a:ea typeface="Calibri" panose="020F0502020204030204" pitchFamily="34" charset="0"/>
                          <a:cs typeface="Times New Roman" panose="02020603050405020304" pitchFamily="18" charset="0"/>
                        </a:rPr>
                        <a:t>l'épreuve  (expression  orale  en continu),  l'évaluateur  ouvre,  élargit et, si besoin, multiplie les objets sur lesquels  peut  porter  l'échange conversationnel attendu.</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5007" marR="650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91299426"/>
                  </a:ext>
                </a:extLst>
              </a:tr>
            </a:tbl>
          </a:graphicData>
        </a:graphic>
      </p:graphicFrame>
    </p:spTree>
    <p:extLst>
      <p:ext uri="{BB962C8B-B14F-4D97-AF65-F5344CB8AC3E}">
        <p14:creationId xmlns:p14="http://schemas.microsoft.com/office/powerpoint/2010/main" val="87914383"/>
      </p:ext>
    </p:extLst>
  </p:cSld>
  <p:clrMapOvr>
    <a:masterClrMapping/>
  </p:clrMapOvr>
  <p:timing>
    <p:tnLst>
      <p:par>
        <p:cTn id="1" dur="indefinite" restart="never" nodeType="tmRoot"/>
      </p:par>
    </p:tnLst>
  </p:timing>
</p:sld>
</file>

<file path=ppt/theme/theme1.xml><?xml version="1.0" encoding="utf-8"?>
<a:theme xmlns:a="http://schemas.openxmlformats.org/drawingml/2006/main" name="MINISTÈRIEL">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Personnalisé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pt_ministeriel_marianne" id="{5F0B8B09-9A99-4083-B883-79F2388C6E1D}" vid="{F8005780-5DEF-4BE0-805B-EA49FB1EABC6}"/>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73AB55E0CC5DA459F57F5A42893F46A005A087D358B12CA4E82A8A8BA9B8A8CF200D3544DBFAD4F664AA25DF68E6D1F0A9E00689F2856DFEDCE40890FDCED81A7DFC9005D57C802836FCB44B44B7372FB2B7972" ma:contentTypeVersion="2" ma:contentTypeDescription="Crée un document." ma:contentTypeScope="" ma:versionID="5a60f89c127121cb1fddd53ae7c254b1">
  <xsd:schema xmlns:xsd="http://www.w3.org/2001/XMLSchema" xmlns:xs="http://www.w3.org/2001/XMLSchema" xmlns:p="http://schemas.microsoft.com/office/2006/metadata/properties" xmlns:ns2="2c7ddd52-0a06-43b1-a35c-dcb15ea2e3f4" targetNamespace="http://schemas.microsoft.com/office/2006/metadata/properties" ma:root="true" ma:fieldsID="d5f738a9b3eb3c0a5db9868b5f12e787" ns2:_="">
    <xsd:import namespace="2c7ddd52-0a06-43b1-a35c-dcb15ea2e3f4"/>
    <xsd:element name="properties">
      <xsd:complexType>
        <xsd:sequence>
          <xsd:element name="documentManagement">
            <xsd:complexType>
              <xsd:all>
                <xsd:element ref="ns2:Description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7ddd52-0a06-43b1-a35c-dcb15ea2e3f4" elementFormDefault="qualified">
    <xsd:import namespace="http://schemas.microsoft.com/office/2006/documentManagement/types"/>
    <xsd:import namespace="http://schemas.microsoft.com/office/infopath/2007/PartnerControls"/>
    <xsd:element name="Description0" ma:index="8" nillable="true" ma:displayName="Description" ma:description="Description du document" ma:internalName="Description0">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ma:readOnly="true"/>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Description0 xmlns="2c7ddd52-0a06-43b1-a35c-dcb15ea2e3f4">Gabarit powerpoint pour le MESRI</Description0>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3F7153E-BC0D-4381-BA75-370C218E395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c7ddd52-0a06-43b1-a35c-dcb15ea2e3f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C5FEE13-FEC8-4F1C-8222-8648587329A0}">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2c7ddd52-0a06-43b1-a35c-dcb15ea2e3f4"/>
    <ds:schemaRef ds:uri="http://www.w3.org/XML/1998/namespace"/>
  </ds:schemaRefs>
</ds:datastoreItem>
</file>

<file path=customXml/itemProps3.xml><?xml version="1.0" encoding="utf-8"?>
<ds:datastoreItem xmlns:ds="http://schemas.openxmlformats.org/officeDocument/2006/customXml" ds:itemID="{B957A1D6-DBE0-4F71-AA10-B9F6DCEE3E1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MINISTÈRIEL</Template>
  <TotalTime>161</TotalTime>
  <Words>842</Words>
  <Application>Microsoft Office PowerPoint</Application>
  <PresentationFormat>Affichage à l'écran (16:9)</PresentationFormat>
  <Paragraphs>285</Paragraphs>
  <Slides>16</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16</vt:i4>
      </vt:variant>
    </vt:vector>
  </HeadingPairs>
  <TitlesOfParts>
    <vt:vector size="23" baseType="lpstr">
      <vt:lpstr>Arial</vt:lpstr>
      <vt:lpstr>Arial Narrow</vt:lpstr>
      <vt:lpstr>Calibri</vt:lpstr>
      <vt:lpstr>Symbol</vt:lpstr>
      <vt:lpstr>Times New Roman</vt:lpstr>
      <vt:lpstr>Wingdings</vt:lpstr>
      <vt:lpstr>MINISTÈRIEL</vt:lpstr>
      <vt:lpstr>Présentation PowerPoint</vt:lpstr>
      <vt:lpstr>Présentation PowerPoint</vt:lpstr>
      <vt:lpstr>LV obligatoire épreuve en CCF. </vt:lpstr>
      <vt:lpstr>LV obligatoire épreuve ponctuelle</vt:lpstr>
      <vt:lpstr>LV obligatoire épreuve en CCF et épreuve obligatoire ponctuelle.</vt:lpstr>
      <vt:lpstr>LV obligatoire épreuve en CCF et épreuve obligatoire ponctuelle.</vt:lpstr>
      <vt:lpstr>LV obligatoire épreuve en CCF et épreuve obligatoire ponctuelle.</vt:lpstr>
      <vt:lpstr>LV obligatoire épreuve en CCF et épreuve obligatoire ponctuelle.</vt:lpstr>
      <vt:lpstr>LV obligatoire épreuve en CCF et épreuve obligatoire ponctuelle.</vt:lpstr>
      <vt:lpstr>Cette épreuve a pour objectif de vérifier, au niveau A2 (« utilisateur élémentaire de niveau intermédiaire ») du CECRL (art. D. 312-16 du CE), les compétences du candidat à : </vt:lpstr>
      <vt:lpstr>LV obligatoire épreuve en CCF et épreuve obligatoire ponctuelle.</vt:lpstr>
      <vt:lpstr>Grilles évaluation</vt:lpstr>
      <vt:lpstr>LV Épreuve facultative </vt:lpstr>
      <vt:lpstr>Présentation PowerPoint</vt:lpstr>
      <vt:lpstr>Présentation PowerPoint</vt:lpstr>
      <vt:lpstr>Grille evaluation</vt:lpstr>
    </vt:vector>
  </TitlesOfParts>
  <Manager>Client</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Client</dc:subject>
  <dc:creator>Microsoft Office User</dc:creator>
  <cp:lastModifiedBy>Gil Chrislaine</cp:lastModifiedBy>
  <cp:revision>25</cp:revision>
  <dcterms:created xsi:type="dcterms:W3CDTF">2020-03-05T15:21:24Z</dcterms:created>
  <dcterms:modified xsi:type="dcterms:W3CDTF">2021-03-18T14:35:56Z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0x010100873AB55E0CC5DA459F57F5A42893F46A005A087D358B12CA4E82A8A8BA9B8A8CF200D3544DBFAD4F664AA25DF68E6D1F0A9E00689F2856DFEDCE40890FDCED81A7DFC9005D57C802836FCB44B44B7372FB2B7972</vt:lpwstr>
  </property>
</Properties>
</file>