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8" y="-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08/03/24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08/03/24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08/03/24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08/03/24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08/03/24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08/03/24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08/03/24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08/03/24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08/03/24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08/03/24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08/03/24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08/03/24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1253513"/>
            <a:ext cx="8991600" cy="1645920"/>
          </a:xfrm>
        </p:spPr>
        <p:txBody>
          <a:bodyPr/>
          <a:lstStyle/>
          <a:p>
            <a:r>
              <a:rPr lang="fr-FR" sz="4000" dirty="0" smtClean="0"/>
              <a:t>MEN  </a:t>
            </a:r>
            <a:r>
              <a:rPr lang="fr-FR" dirty="0" smtClean="0"/>
              <a:t>			</a:t>
            </a:r>
            <a:r>
              <a:rPr lang="fr-FR" sz="4000" dirty="0" smtClean="0"/>
              <a:t>WOMEN</a:t>
            </a:r>
            <a:endParaRPr lang="fr-FR" sz="4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75" y="1617650"/>
            <a:ext cx="1188721" cy="102819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017" y="2381374"/>
            <a:ext cx="422841" cy="42284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025" y="2291740"/>
            <a:ext cx="532014" cy="532014"/>
          </a:xfrm>
          <a:prstGeom prst="rect">
            <a:avLst/>
          </a:prstGeom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1693985" y="4024066"/>
            <a:ext cx="8991600" cy="164592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000" dirty="0" smtClean="0"/>
              <a:t> </a:t>
            </a:r>
            <a:r>
              <a:rPr lang="fr-FR" dirty="0" smtClean="0"/>
              <a:t>Watch the video and put up the green or red card for yes or no about the following statements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211981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Men are expected to be strong and aggressive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173" y="2727382"/>
            <a:ext cx="422841" cy="42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20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Men are expected to TAKE CARE OF BABIES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980" y="3209704"/>
            <a:ext cx="422841" cy="42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05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WOMEN are expected to COOK AT HOME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0" y="3134889"/>
            <a:ext cx="532014" cy="53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3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BOTH are expected to be ATHLETIC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809" y="3209704"/>
            <a:ext cx="422841" cy="42284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531" y="3155117"/>
            <a:ext cx="532014" cy="53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0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Men are expected to GO TO PLASTIC SURGERY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06" y="3151332"/>
            <a:ext cx="422841" cy="42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4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Time has changed and both are free to behave as they want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101" y="3276023"/>
            <a:ext cx="422841" cy="42284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702" y="3209704"/>
            <a:ext cx="532014" cy="53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90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20</TotalTime>
  <Words>70</Words>
  <Application>Microsoft Macintosh PowerPoint</Application>
  <PresentationFormat>Personnalisé</PresentationFormat>
  <Paragraphs>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Parcel</vt:lpstr>
      <vt:lpstr>MEN     WOMEN</vt:lpstr>
      <vt:lpstr>Men are expected to be strong and aggressive</vt:lpstr>
      <vt:lpstr>Men are expected to TAKE CARE OF BABIES</vt:lpstr>
      <vt:lpstr>WOMEN are expected to COOK AT HOME</vt:lpstr>
      <vt:lpstr>BOTH are expected to be ATHLETIC</vt:lpstr>
      <vt:lpstr>Men are expected to GO TO PLASTIC SURGERY</vt:lpstr>
      <vt:lpstr>Time has changed and both are free to behave as they want</vt:lpstr>
    </vt:vector>
  </TitlesOfParts>
  <Company>etablissement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     WOMEN</dc:title>
  <dc:creator>prof</dc:creator>
  <cp:lastModifiedBy>MURIEL FAUVEAU</cp:lastModifiedBy>
  <cp:revision>5</cp:revision>
  <dcterms:created xsi:type="dcterms:W3CDTF">2024-03-05T09:02:06Z</dcterms:created>
  <dcterms:modified xsi:type="dcterms:W3CDTF">2024-03-08T15:44:44Z</dcterms:modified>
</cp:coreProperties>
</file>