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5" d="100"/>
          <a:sy n="65" d="100"/>
        </p:scale>
        <p:origin x="-128" y="-3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1160EA64-D806-43AC-9DF2-F8C432F32B4C}" type="datetimeFigureOut">
              <a:rPr lang="en-US" dirty="0"/>
              <a:pPr/>
              <a:t>08/03/24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08/03/24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4" Type="http://schemas.openxmlformats.org/officeDocument/2006/relationships/image" Target="../media/image3.jp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2.jpg"/><Relationship Id="rId3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600200" y="1253513"/>
            <a:ext cx="8991600" cy="1645920"/>
          </a:xfrm>
        </p:spPr>
        <p:txBody>
          <a:bodyPr/>
          <a:lstStyle/>
          <a:p>
            <a:r>
              <a:rPr lang="fr-FR" sz="4000" dirty="0" smtClean="0"/>
              <a:t>MEN  </a:t>
            </a:r>
            <a:r>
              <a:rPr lang="fr-FR" dirty="0" smtClean="0"/>
              <a:t>			</a:t>
            </a:r>
            <a:r>
              <a:rPr lang="fr-FR" sz="4000" dirty="0" smtClean="0"/>
              <a:t>WOMEN</a:t>
            </a:r>
            <a:endParaRPr lang="fr-FR" sz="4000" dirty="0"/>
          </a:p>
        </p:txBody>
      </p:sp>
      <p:pic>
        <p:nvPicPr>
          <p:cNvPr id="5" name="Imag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62875" y="1617650"/>
            <a:ext cx="1188721" cy="1028197"/>
          </a:xfrm>
          <a:prstGeom prst="rect">
            <a:avLst/>
          </a:prstGeom>
        </p:spPr>
      </p:pic>
      <p:pic>
        <p:nvPicPr>
          <p:cNvPr id="6" name="Imag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4017" y="2381374"/>
            <a:ext cx="422841" cy="422841"/>
          </a:xfrm>
          <a:prstGeom prst="rect">
            <a:avLst/>
          </a:prstGeom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89025" y="2291740"/>
            <a:ext cx="532014" cy="532014"/>
          </a:xfrm>
          <a:prstGeom prst="rect">
            <a:avLst/>
          </a:prstGeom>
        </p:spPr>
      </p:pic>
      <p:sp>
        <p:nvSpPr>
          <p:cNvPr id="8" name="Titre 1"/>
          <p:cNvSpPr txBox="1">
            <a:spLocks/>
          </p:cNvSpPr>
          <p:nvPr/>
        </p:nvSpPr>
        <p:spPr>
          <a:xfrm>
            <a:off x="1693985" y="4024066"/>
            <a:ext cx="8991600" cy="1645920"/>
          </a:xfrm>
          <a:prstGeom prst="rect">
            <a:avLst/>
          </a:prstGeom>
          <a:solidFill>
            <a:srgbClr val="FFFFFF"/>
          </a:solidFill>
          <a:ln w="38100" cap="sq">
            <a:solidFill>
              <a:srgbClr val="404040"/>
            </a:solidFill>
            <a:miter lim="800000"/>
          </a:ln>
        </p:spPr>
        <p:txBody>
          <a:bodyPr vert="horz" lIns="274320" tIns="182880" rIns="274320" bIns="182880" rtlCol="0" anchor="ctr" anchorCtr="1">
            <a:normAutofit fontScale="85000" lnSpcReduction="1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800" kern="1200" cap="all" spc="200" baseline="0">
                <a:solidFill>
                  <a:srgbClr val="262626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fr-FR" sz="4000" dirty="0" smtClean="0"/>
              <a:t> </a:t>
            </a:r>
            <a:r>
              <a:rPr lang="fr-FR" dirty="0" smtClean="0"/>
              <a:t>Watch the video and put up the green or red card for yes or no about the following statements</a:t>
            </a:r>
            <a:endParaRPr lang="fr-FR" sz="4000" dirty="0"/>
          </a:p>
        </p:txBody>
      </p:sp>
    </p:spTree>
    <p:extLst>
      <p:ext uri="{BB962C8B-B14F-4D97-AF65-F5344CB8AC3E}">
        <p14:creationId xmlns:p14="http://schemas.microsoft.com/office/powerpoint/2010/main" val="221198155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Men are expected to be strong and aggressive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95173" y="2727382"/>
            <a:ext cx="422841" cy="42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562070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Men are expected to TAKE CARE OF BABIES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03980" y="3209704"/>
            <a:ext cx="422841" cy="42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05284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WOMEN are expected to COOK AT HOME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4640" y="3134889"/>
            <a:ext cx="532014" cy="53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52318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BOTH are expected to be ATHLETIC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10809" y="3209704"/>
            <a:ext cx="422841" cy="42284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6531" y="3155117"/>
            <a:ext cx="532014" cy="53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0620912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Men are expected to GO TO PLASTIC SURGERY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77806" y="3151332"/>
            <a:ext cx="422841" cy="4228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9426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Time has changed and both are free to behave as they want</a:t>
            </a:r>
            <a:endParaRPr lang="fr-FR" dirty="0"/>
          </a:p>
        </p:txBody>
      </p:sp>
      <p:pic>
        <p:nvPicPr>
          <p:cNvPr id="3" name="Imag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21101" y="3276023"/>
            <a:ext cx="422841" cy="422841"/>
          </a:xfrm>
          <a:prstGeom prst="rect">
            <a:avLst/>
          </a:prstGeom>
        </p:spPr>
      </p:pic>
      <p:pic>
        <p:nvPicPr>
          <p:cNvPr id="4" name="Imag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7702" y="3209704"/>
            <a:ext cx="532014" cy="5320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95900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TM10001115[[fn=Colis]]</Template>
  <TotalTime>20</TotalTime>
  <Words>70</Words>
  <Application>Microsoft Macintosh PowerPoint</Application>
  <PresentationFormat>Personnalisé</PresentationFormat>
  <Paragraphs>8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Parcel</vt:lpstr>
      <vt:lpstr>MEN     WOMEN</vt:lpstr>
      <vt:lpstr>Men are expected to be strong and aggressive</vt:lpstr>
      <vt:lpstr>Men are expected to TAKE CARE OF BABIES</vt:lpstr>
      <vt:lpstr>WOMEN are expected to COOK AT HOME</vt:lpstr>
      <vt:lpstr>BOTH are expected to be ATHLETIC</vt:lpstr>
      <vt:lpstr>Men are expected to GO TO PLASTIC SURGERY</vt:lpstr>
      <vt:lpstr>Time has changed and both are free to behave as they want</vt:lpstr>
    </vt:vector>
  </TitlesOfParts>
  <Company>etablissement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MEN     WOMEN</dc:title>
  <dc:creator>prof</dc:creator>
  <cp:lastModifiedBy>MURIEL FAUVEAU</cp:lastModifiedBy>
  <cp:revision>5</cp:revision>
  <dcterms:created xsi:type="dcterms:W3CDTF">2024-03-05T09:02:06Z</dcterms:created>
  <dcterms:modified xsi:type="dcterms:W3CDTF">2024-03-08T15:44:44Z</dcterms:modified>
</cp:coreProperties>
</file>