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media/image10.jpg" ContentType="image/png"/>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7" r:id="rId4"/>
  </p:sldMasterIdLst>
  <p:notesMasterIdLst>
    <p:notesMasterId r:id="rId23"/>
  </p:notesMasterIdLst>
  <p:sldIdLst>
    <p:sldId id="500" r:id="rId5"/>
    <p:sldId id="501" r:id="rId6"/>
    <p:sldId id="383" r:id="rId7"/>
    <p:sldId id="491" r:id="rId8"/>
    <p:sldId id="488" r:id="rId9"/>
    <p:sldId id="489" r:id="rId10"/>
    <p:sldId id="494" r:id="rId11"/>
    <p:sldId id="495" r:id="rId12"/>
    <p:sldId id="372" r:id="rId13"/>
    <p:sldId id="492" r:id="rId14"/>
    <p:sldId id="493" r:id="rId15"/>
    <p:sldId id="498" r:id="rId16"/>
    <p:sldId id="496" r:id="rId17"/>
    <p:sldId id="497" r:id="rId18"/>
    <p:sldId id="499" r:id="rId19"/>
    <p:sldId id="331" r:id="rId20"/>
    <p:sldId id="502" r:id="rId21"/>
    <p:sldId id="503" r:id="rId22"/>
  </p:sldIdLst>
  <p:sldSz cx="9144000" cy="5143500" type="screen16x9"/>
  <p:notesSz cx="6797675" cy="99266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MINISTÈRIEL" id="{0B896E98-F45E-4768-8620-EDDF394BE181}">
          <p14:sldIdLst>
            <p14:sldId id="500"/>
            <p14:sldId id="501"/>
            <p14:sldId id="383"/>
            <p14:sldId id="491"/>
            <p14:sldId id="488"/>
            <p14:sldId id="489"/>
            <p14:sldId id="494"/>
            <p14:sldId id="495"/>
            <p14:sldId id="372"/>
            <p14:sldId id="492"/>
            <p14:sldId id="493"/>
            <p14:sldId id="498"/>
            <p14:sldId id="496"/>
            <p14:sldId id="497"/>
            <p14:sldId id="499"/>
            <p14:sldId id="331"/>
            <p14:sldId id="502"/>
            <p14:sldId id="503"/>
          </p14:sldIdLst>
        </p14:section>
        <p14:section name="MÉTHODOLOGIE" id="{EB03BDE6-D677-4574-A7BF-9721F91BDEB8}">
          <p14:sldIdLst/>
        </p14:section>
      </p14:sectionLst>
    </p:ext>
    <p:ext uri="{EFAFB233-063F-42B5-8137-9DF3F51BA10A}">
      <p15:sldGuideLst xmlns:p15="http://schemas.microsoft.com/office/powerpoint/2012/main">
        <p15:guide id="1" orient="horz" pos="1620">
          <p15:clr>
            <a:srgbClr val="A4A3A4"/>
          </p15:clr>
        </p15:guide>
        <p15:guide id="2" orient="horz" pos="191">
          <p15:clr>
            <a:srgbClr val="A4A3A4"/>
          </p15:clr>
        </p15:guide>
        <p15:guide id="3" orient="horz" pos="854">
          <p15:clr>
            <a:srgbClr val="A4A3A4"/>
          </p15:clr>
        </p15:guide>
        <p15:guide id="4" orient="horz" pos="821">
          <p15:clr>
            <a:srgbClr val="A4A3A4"/>
          </p15:clr>
        </p15:guide>
        <p15:guide id="5" orient="horz" pos="3049">
          <p15:clr>
            <a:srgbClr val="A4A3A4"/>
          </p15:clr>
        </p15:guide>
        <p15:guide id="6" orient="horz" pos="3151">
          <p15:clr>
            <a:srgbClr val="A4A3A4"/>
          </p15:clr>
        </p15:guide>
        <p15:guide id="7" pos="2880">
          <p15:clr>
            <a:srgbClr val="A4A3A4"/>
          </p15:clr>
        </p15:guide>
        <p15:guide id="8" pos="476">
          <p15:clr>
            <a:srgbClr val="A4A3A4"/>
          </p15:clr>
        </p15:guide>
        <p15:guide id="9" pos="5193">
          <p15:clr>
            <a:srgbClr val="A4A3A4"/>
          </p15:clr>
        </p15:guide>
        <p15:guide id="10" pos="5465">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873" autoAdjust="0"/>
    <p:restoredTop sz="94660"/>
  </p:normalViewPr>
  <p:slideViewPr>
    <p:cSldViewPr showGuides="1">
      <p:cViewPr varScale="1">
        <p:scale>
          <a:sx n="98" d="100"/>
          <a:sy n="98" d="100"/>
        </p:scale>
        <p:origin x="504" y="60"/>
      </p:cViewPr>
      <p:guideLst>
        <p:guide orient="horz" pos="1620"/>
        <p:guide orient="horz" pos="191"/>
        <p:guide orient="horz" pos="854"/>
        <p:guide orient="horz" pos="821"/>
        <p:guide orient="horz" pos="3049"/>
        <p:guide orient="horz" pos="3151"/>
        <p:guide pos="2880"/>
        <p:guide pos="476"/>
        <p:guide pos="5193"/>
        <p:guide pos="5465"/>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ableStyles" Target="tableStyles.xml"/></Relationships>
</file>

<file path=ppt/diagrams/_rels/data10.xml.rels><?xml version="1.0" encoding="UTF-8" standalone="yes"?>
<Relationships xmlns="http://schemas.openxmlformats.org/package/2006/relationships"><Relationship Id="rId1" Type="http://schemas.openxmlformats.org/officeDocument/2006/relationships/image" Target="../media/image10.jpg"/></Relationships>
</file>

<file path=ppt/diagrams/_rels/data8.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image" Target="../media/image8.jpg"/><Relationship Id="rId1" Type="http://schemas.openxmlformats.org/officeDocument/2006/relationships/image" Target="../media/image7.jpg"/></Relationships>
</file>

<file path=ppt/diagrams/_rels/drawing10.xml.rels><?xml version="1.0" encoding="UTF-8" standalone="yes"?>
<Relationships xmlns="http://schemas.openxmlformats.org/package/2006/relationships"><Relationship Id="rId1" Type="http://schemas.openxmlformats.org/officeDocument/2006/relationships/image" Target="../media/image10.jpg"/></Relationships>
</file>

<file path=ppt/diagrams/_rels/drawing8.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image" Target="../media/image8.jpg"/><Relationship Id="rId1" Type="http://schemas.openxmlformats.org/officeDocument/2006/relationships/image" Target="../media/image7.jpg"/></Relationships>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61A4FB5-8CE1-4F91-85F9-37A3492C9494}" type="doc">
      <dgm:prSet loTypeId="urn:microsoft.com/office/officeart/2005/8/layout/lProcess2" loCatId="list" qsTypeId="urn:microsoft.com/office/officeart/2005/8/quickstyle/simple1" qsCatId="simple" csTypeId="urn:microsoft.com/office/officeart/2005/8/colors/accent0_1" csCatId="mainScheme" phldr="1"/>
      <dgm:spPr/>
      <dgm:t>
        <a:bodyPr/>
        <a:lstStyle/>
        <a:p>
          <a:endParaRPr lang="fr-FR"/>
        </a:p>
      </dgm:t>
    </dgm:pt>
    <dgm:pt modelId="{0135ACF1-387F-4A59-9C4F-C2C748E3D8E6}">
      <dgm:prSet/>
      <dgm:spPr/>
      <dgm:t>
        <a:bodyPr/>
        <a:lstStyle/>
        <a:p>
          <a:r>
            <a:rPr lang="fr-FR" b="1" dirty="0"/>
            <a:t>AXE 1. Consolider les apprentissages et accompagner la réussite de tous les élèves</a:t>
          </a:r>
          <a:endParaRPr lang="fr-FR" dirty="0"/>
        </a:p>
      </dgm:t>
    </dgm:pt>
    <dgm:pt modelId="{3CFBABDB-C9AB-4CD7-940F-533BF10BED2A}" type="parTrans" cxnId="{34DB4F01-B76E-4B93-9C47-FD7D97A65669}">
      <dgm:prSet/>
      <dgm:spPr/>
      <dgm:t>
        <a:bodyPr/>
        <a:lstStyle/>
        <a:p>
          <a:endParaRPr lang="fr-FR"/>
        </a:p>
      </dgm:t>
    </dgm:pt>
    <dgm:pt modelId="{48839A2E-B82E-4E5A-9758-4C29DD533080}" type="sibTrans" cxnId="{34DB4F01-B76E-4B93-9C47-FD7D97A65669}">
      <dgm:prSet/>
      <dgm:spPr/>
      <dgm:t>
        <a:bodyPr/>
        <a:lstStyle/>
        <a:p>
          <a:endParaRPr lang="fr-FR"/>
        </a:p>
      </dgm:t>
    </dgm:pt>
    <dgm:pt modelId="{F8E2E219-5106-4AA2-BFE1-C8D54D8E1A36}">
      <dgm:prSet/>
      <dgm:spPr>
        <a:solidFill>
          <a:schemeClr val="accent2">
            <a:lumMod val="60000"/>
            <a:lumOff val="40000"/>
          </a:schemeClr>
        </a:solidFill>
      </dgm:spPr>
      <dgm:t>
        <a:bodyPr/>
        <a:lstStyle/>
        <a:p>
          <a:r>
            <a:rPr lang="fr-FR" b="1" dirty="0">
              <a:solidFill>
                <a:schemeClr val="tx1"/>
              </a:solidFill>
            </a:rPr>
            <a:t>La circulaire de rentrée 2025-2026 insiste sur la nécessité de renforcer l’acquisition des savoirs fondamentaux...</a:t>
          </a:r>
        </a:p>
      </dgm:t>
    </dgm:pt>
    <dgm:pt modelId="{13D95B1A-F5D6-4D1E-9AE3-3A37297E4B77}" type="parTrans" cxnId="{A3AE898C-E167-48B1-B45E-97087F2E5FFE}">
      <dgm:prSet/>
      <dgm:spPr/>
      <dgm:t>
        <a:bodyPr/>
        <a:lstStyle/>
        <a:p>
          <a:endParaRPr lang="fr-FR"/>
        </a:p>
      </dgm:t>
    </dgm:pt>
    <dgm:pt modelId="{4EAD78CB-7554-4794-A382-2B69000B7489}" type="sibTrans" cxnId="{A3AE898C-E167-48B1-B45E-97087F2E5FFE}">
      <dgm:prSet/>
      <dgm:spPr/>
      <dgm:t>
        <a:bodyPr/>
        <a:lstStyle/>
        <a:p>
          <a:endParaRPr lang="fr-FR"/>
        </a:p>
      </dgm:t>
    </dgm:pt>
    <dgm:pt modelId="{8BDC96AB-7E67-4E75-941D-564DCCA26A3D}">
      <dgm:prSet/>
      <dgm:spPr/>
      <dgm:t>
        <a:bodyPr/>
        <a:lstStyle/>
        <a:p>
          <a:r>
            <a:rPr lang="fr-FR" b="1"/>
            <a:t>Objectifs opérationnels</a:t>
          </a:r>
          <a:endParaRPr lang="fr-FR"/>
        </a:p>
      </dgm:t>
    </dgm:pt>
    <dgm:pt modelId="{EC4824C0-7201-4A00-BA6A-6D4F0A7FEBBA}" type="parTrans" cxnId="{DF947C4A-6373-4292-B5B7-FC055B671153}">
      <dgm:prSet/>
      <dgm:spPr/>
      <dgm:t>
        <a:bodyPr/>
        <a:lstStyle/>
        <a:p>
          <a:endParaRPr lang="fr-FR"/>
        </a:p>
      </dgm:t>
    </dgm:pt>
    <dgm:pt modelId="{B2444AE8-D88C-4992-9C56-0DFC9089FED8}" type="sibTrans" cxnId="{DF947C4A-6373-4292-B5B7-FC055B671153}">
      <dgm:prSet/>
      <dgm:spPr/>
      <dgm:t>
        <a:bodyPr/>
        <a:lstStyle/>
        <a:p>
          <a:endParaRPr lang="fr-FR"/>
        </a:p>
      </dgm:t>
    </dgm:pt>
    <dgm:pt modelId="{D6CF83B9-D853-497C-9431-0A4F948D6DBC}">
      <dgm:prSet/>
      <dgm:spPr/>
      <dgm:t>
        <a:bodyPr/>
        <a:lstStyle/>
        <a:p>
          <a:r>
            <a:rPr lang="fr-FR"/>
            <a:t>Soutenir les apprentissages fondamentaux et les parcours personnalisés.</a:t>
          </a:r>
        </a:p>
      </dgm:t>
    </dgm:pt>
    <dgm:pt modelId="{A654779F-6E26-44A5-BD91-C34DC3EDB322}" type="parTrans" cxnId="{0F28B19A-2B45-425B-ABAC-97F12E5B5475}">
      <dgm:prSet/>
      <dgm:spPr/>
      <dgm:t>
        <a:bodyPr/>
        <a:lstStyle/>
        <a:p>
          <a:endParaRPr lang="fr-FR"/>
        </a:p>
      </dgm:t>
    </dgm:pt>
    <dgm:pt modelId="{F981F0E3-367B-4109-9BC9-44D439E5C1BA}" type="sibTrans" cxnId="{0F28B19A-2B45-425B-ABAC-97F12E5B5475}">
      <dgm:prSet/>
      <dgm:spPr/>
      <dgm:t>
        <a:bodyPr/>
        <a:lstStyle/>
        <a:p>
          <a:endParaRPr lang="fr-FR"/>
        </a:p>
      </dgm:t>
    </dgm:pt>
    <dgm:pt modelId="{7ACB87D5-F588-440C-B336-B66D02D7DD82}">
      <dgm:prSet/>
      <dgm:spPr/>
      <dgm:t>
        <a:bodyPr/>
        <a:lstStyle/>
        <a:p>
          <a:r>
            <a:rPr lang="fr-FR"/>
            <a:t>Valoriser les compétences transversales et la capacité à apprendre à apprendre.</a:t>
          </a:r>
        </a:p>
      </dgm:t>
    </dgm:pt>
    <dgm:pt modelId="{BB1B9943-F2C4-4F20-BD39-0AA6412903F8}" type="parTrans" cxnId="{F54174DC-33CD-44E4-9595-BA30E170157F}">
      <dgm:prSet/>
      <dgm:spPr/>
      <dgm:t>
        <a:bodyPr/>
        <a:lstStyle/>
        <a:p>
          <a:endParaRPr lang="fr-FR"/>
        </a:p>
      </dgm:t>
    </dgm:pt>
    <dgm:pt modelId="{D64A8721-2676-4DD0-ACE3-0615F68C1B96}" type="sibTrans" cxnId="{F54174DC-33CD-44E4-9595-BA30E170157F}">
      <dgm:prSet/>
      <dgm:spPr/>
      <dgm:t>
        <a:bodyPr/>
        <a:lstStyle/>
        <a:p>
          <a:endParaRPr lang="fr-FR"/>
        </a:p>
      </dgm:t>
    </dgm:pt>
    <dgm:pt modelId="{143F2CBE-80A0-4FD8-B8B1-47D935FD6400}">
      <dgm:prSet/>
      <dgm:spPr/>
      <dgm:t>
        <a:bodyPr/>
        <a:lstStyle/>
        <a:p>
          <a:r>
            <a:rPr lang="fr-FR"/>
            <a:t>Promouvoir l’égalité des chances et prévenir le décrochage scolaire.</a:t>
          </a:r>
        </a:p>
      </dgm:t>
    </dgm:pt>
    <dgm:pt modelId="{6956AA28-22A6-4DC1-94C4-D5EEB1D13BAE}" type="parTrans" cxnId="{C547792E-D2A2-4DD2-BA5D-1391F6DB5D0F}">
      <dgm:prSet/>
      <dgm:spPr/>
      <dgm:t>
        <a:bodyPr/>
        <a:lstStyle/>
        <a:p>
          <a:endParaRPr lang="fr-FR"/>
        </a:p>
      </dgm:t>
    </dgm:pt>
    <dgm:pt modelId="{0944FF2F-F270-4341-A71C-E5B20C4EF7B7}" type="sibTrans" cxnId="{C547792E-D2A2-4DD2-BA5D-1391F6DB5D0F}">
      <dgm:prSet/>
      <dgm:spPr/>
      <dgm:t>
        <a:bodyPr/>
        <a:lstStyle/>
        <a:p>
          <a:endParaRPr lang="fr-FR"/>
        </a:p>
      </dgm:t>
    </dgm:pt>
    <dgm:pt modelId="{EDD02B35-FC3E-4A30-8957-623E78004B76}">
      <dgm:prSet/>
      <dgm:spPr/>
      <dgm:t>
        <a:bodyPr/>
        <a:lstStyle/>
        <a:p>
          <a:r>
            <a:rPr lang="fr-FR" b="1"/>
            <a:t>Pistes d'action pour les CPE</a:t>
          </a:r>
          <a:endParaRPr lang="fr-FR"/>
        </a:p>
      </dgm:t>
    </dgm:pt>
    <dgm:pt modelId="{8F703718-B4F7-4F5A-B125-5DCD9303DD34}" type="parTrans" cxnId="{BA93AC98-2E65-4F9C-A2B4-06F0F1DD2E89}">
      <dgm:prSet/>
      <dgm:spPr/>
      <dgm:t>
        <a:bodyPr/>
        <a:lstStyle/>
        <a:p>
          <a:endParaRPr lang="fr-FR"/>
        </a:p>
      </dgm:t>
    </dgm:pt>
    <dgm:pt modelId="{40ED1473-C186-48A5-AF07-C9EC75FA18FF}" type="sibTrans" cxnId="{BA93AC98-2E65-4F9C-A2B4-06F0F1DD2E89}">
      <dgm:prSet/>
      <dgm:spPr/>
      <dgm:t>
        <a:bodyPr/>
        <a:lstStyle/>
        <a:p>
          <a:endParaRPr lang="fr-FR"/>
        </a:p>
      </dgm:t>
    </dgm:pt>
    <dgm:pt modelId="{0B92CC7D-B259-47A3-8A82-A853E977AC86}">
      <dgm:prSet/>
      <dgm:spPr/>
      <dgm:t>
        <a:bodyPr/>
        <a:lstStyle/>
        <a:p>
          <a:r>
            <a:rPr lang="fr-FR"/>
            <a:t>Participer à la mise en œuvre des groupes de besoins en 6e et 5e.</a:t>
          </a:r>
        </a:p>
      </dgm:t>
    </dgm:pt>
    <dgm:pt modelId="{E0DDE2A0-3CF9-45DC-B5E2-04327DEA12A0}" type="parTrans" cxnId="{CC83EA66-D766-4EFC-827A-1AC61C9AA1F6}">
      <dgm:prSet/>
      <dgm:spPr/>
      <dgm:t>
        <a:bodyPr/>
        <a:lstStyle/>
        <a:p>
          <a:endParaRPr lang="fr-FR"/>
        </a:p>
      </dgm:t>
    </dgm:pt>
    <dgm:pt modelId="{4D900F89-AD52-41B6-91A1-D585D547B9E4}" type="sibTrans" cxnId="{CC83EA66-D766-4EFC-827A-1AC61C9AA1F6}">
      <dgm:prSet/>
      <dgm:spPr/>
      <dgm:t>
        <a:bodyPr/>
        <a:lstStyle/>
        <a:p>
          <a:endParaRPr lang="fr-FR"/>
        </a:p>
      </dgm:t>
    </dgm:pt>
    <dgm:pt modelId="{150283DD-DF5F-4E0F-AC2B-3F8830449E9A}">
      <dgm:prSet/>
      <dgm:spPr/>
      <dgm:t>
        <a:bodyPr/>
        <a:lstStyle/>
        <a:p>
          <a:r>
            <a:rPr lang="fr-FR"/>
            <a:t>Contribuer à l’analyse des résultats des évaluations nationales.</a:t>
          </a:r>
        </a:p>
      </dgm:t>
    </dgm:pt>
    <dgm:pt modelId="{577CD9C4-9B0B-4BB7-82F4-B2D69E0D6778}" type="parTrans" cxnId="{A5341A68-3939-4733-8324-64A096B18276}">
      <dgm:prSet/>
      <dgm:spPr/>
      <dgm:t>
        <a:bodyPr/>
        <a:lstStyle/>
        <a:p>
          <a:endParaRPr lang="fr-FR"/>
        </a:p>
      </dgm:t>
    </dgm:pt>
    <dgm:pt modelId="{1C31E2BA-2EF6-4848-BDE8-9C0BB5A0FAC1}" type="sibTrans" cxnId="{A5341A68-3939-4733-8324-64A096B18276}">
      <dgm:prSet/>
      <dgm:spPr/>
      <dgm:t>
        <a:bodyPr/>
        <a:lstStyle/>
        <a:p>
          <a:endParaRPr lang="fr-FR"/>
        </a:p>
      </dgm:t>
    </dgm:pt>
    <dgm:pt modelId="{6AA0543D-B732-4B2D-B0D6-4A1F95EED099}">
      <dgm:prSet/>
      <dgm:spPr/>
      <dgm:t>
        <a:bodyPr/>
        <a:lstStyle/>
        <a:p>
          <a:r>
            <a:rPr lang="fr-FR"/>
            <a:t>Initier des dispositifs de tutorat/mentorat.</a:t>
          </a:r>
        </a:p>
      </dgm:t>
    </dgm:pt>
    <dgm:pt modelId="{70A933D2-CFF1-4447-B45F-DAEAAAC9460C}" type="parTrans" cxnId="{5FA08985-91A8-4CAD-9480-5DFCC06BF5C6}">
      <dgm:prSet/>
      <dgm:spPr/>
      <dgm:t>
        <a:bodyPr/>
        <a:lstStyle/>
        <a:p>
          <a:endParaRPr lang="fr-FR"/>
        </a:p>
      </dgm:t>
    </dgm:pt>
    <dgm:pt modelId="{40FA15D7-713F-4F80-830E-F693DC7729A0}" type="sibTrans" cxnId="{5FA08985-91A8-4CAD-9480-5DFCC06BF5C6}">
      <dgm:prSet/>
      <dgm:spPr/>
      <dgm:t>
        <a:bodyPr/>
        <a:lstStyle/>
        <a:p>
          <a:endParaRPr lang="fr-FR"/>
        </a:p>
      </dgm:t>
    </dgm:pt>
    <dgm:pt modelId="{A250003A-B9AB-44D5-A36F-D53D1AAEBDC2}">
      <dgm:prSet/>
      <dgm:spPr/>
      <dgm:t>
        <a:bodyPr/>
        <a:lstStyle/>
        <a:p>
          <a:r>
            <a:rPr lang="fr-FR"/>
            <a:t>Intégrer les compétences psychosociales dans les temps de vie scolaire.</a:t>
          </a:r>
        </a:p>
      </dgm:t>
    </dgm:pt>
    <dgm:pt modelId="{B49CF8B3-6B3D-4969-96C2-D55D1F162387}" type="parTrans" cxnId="{A81E06A2-86B9-4946-9F92-9931610DC5D3}">
      <dgm:prSet/>
      <dgm:spPr/>
      <dgm:t>
        <a:bodyPr/>
        <a:lstStyle/>
        <a:p>
          <a:endParaRPr lang="fr-FR"/>
        </a:p>
      </dgm:t>
    </dgm:pt>
    <dgm:pt modelId="{A0163420-FB9B-4741-872B-B5BEEDE3C8DE}" type="sibTrans" cxnId="{A81E06A2-86B9-4946-9F92-9931610DC5D3}">
      <dgm:prSet/>
      <dgm:spPr/>
      <dgm:t>
        <a:bodyPr/>
        <a:lstStyle/>
        <a:p>
          <a:endParaRPr lang="fr-FR"/>
        </a:p>
      </dgm:t>
    </dgm:pt>
    <dgm:pt modelId="{EFBD13E0-8338-41CD-94AF-36557792C968}">
      <dgm:prSet/>
      <dgm:spPr/>
      <dgm:t>
        <a:bodyPr/>
        <a:lstStyle/>
        <a:p>
          <a:r>
            <a:rPr lang="fr-FR" b="1"/>
            <a:t>Pistes d'action pour les professeurs documentalistes</a:t>
          </a:r>
          <a:endParaRPr lang="fr-FR"/>
        </a:p>
      </dgm:t>
    </dgm:pt>
    <dgm:pt modelId="{F634FCA7-4C9D-432F-86DA-5A2DC8F16739}" type="parTrans" cxnId="{5E33587D-1BFB-4588-8E22-6219A90BCC81}">
      <dgm:prSet/>
      <dgm:spPr/>
      <dgm:t>
        <a:bodyPr/>
        <a:lstStyle/>
        <a:p>
          <a:endParaRPr lang="fr-FR"/>
        </a:p>
      </dgm:t>
    </dgm:pt>
    <dgm:pt modelId="{3B5C23DC-06B9-4F40-95EB-A8F3E996DC10}" type="sibTrans" cxnId="{5E33587D-1BFB-4588-8E22-6219A90BCC81}">
      <dgm:prSet/>
      <dgm:spPr/>
      <dgm:t>
        <a:bodyPr/>
        <a:lstStyle/>
        <a:p>
          <a:endParaRPr lang="fr-FR"/>
        </a:p>
      </dgm:t>
    </dgm:pt>
    <dgm:pt modelId="{281ACDC2-ED14-4AC8-8769-61C574122854}">
      <dgm:prSet/>
      <dgm:spPr/>
      <dgm:t>
        <a:bodyPr/>
        <a:lstStyle/>
        <a:p>
          <a:r>
            <a:rPr lang="fr-FR"/>
            <a:t>Élaborer des ateliers de méthodologie et d’apprentissage actif.</a:t>
          </a:r>
        </a:p>
      </dgm:t>
    </dgm:pt>
    <dgm:pt modelId="{203B56E8-0421-4EFC-9081-F49B497B8FC2}" type="parTrans" cxnId="{BFB1C891-B3AA-4B54-AA00-FEF478265F4F}">
      <dgm:prSet/>
      <dgm:spPr/>
      <dgm:t>
        <a:bodyPr/>
        <a:lstStyle/>
        <a:p>
          <a:endParaRPr lang="fr-FR"/>
        </a:p>
      </dgm:t>
    </dgm:pt>
    <dgm:pt modelId="{CC80DB63-CF35-4CF4-839E-52549B7982FC}" type="sibTrans" cxnId="{BFB1C891-B3AA-4B54-AA00-FEF478265F4F}">
      <dgm:prSet/>
      <dgm:spPr/>
      <dgm:t>
        <a:bodyPr/>
        <a:lstStyle/>
        <a:p>
          <a:endParaRPr lang="fr-FR"/>
        </a:p>
      </dgm:t>
    </dgm:pt>
    <dgm:pt modelId="{540EA64C-D5DA-4CC1-85A0-ADD5914F904B}">
      <dgm:prSet/>
      <dgm:spPr/>
      <dgm:t>
        <a:bodyPr/>
        <a:lstStyle/>
        <a:p>
          <a:r>
            <a:rPr lang="fr-FR"/>
            <a:t>Mettre à disposition des ressources sur les stratégies d’apprentissage.</a:t>
          </a:r>
        </a:p>
      </dgm:t>
    </dgm:pt>
    <dgm:pt modelId="{81E4658F-E1AD-4B22-BF70-6FCFE79F4747}" type="parTrans" cxnId="{FE851F60-B035-4BE5-86A8-1EDEBFCBFE91}">
      <dgm:prSet/>
      <dgm:spPr/>
      <dgm:t>
        <a:bodyPr/>
        <a:lstStyle/>
        <a:p>
          <a:endParaRPr lang="fr-FR"/>
        </a:p>
      </dgm:t>
    </dgm:pt>
    <dgm:pt modelId="{EAE248EA-A9BE-40D1-B4B2-583DE7DC33C3}" type="sibTrans" cxnId="{FE851F60-B035-4BE5-86A8-1EDEBFCBFE91}">
      <dgm:prSet/>
      <dgm:spPr/>
      <dgm:t>
        <a:bodyPr/>
        <a:lstStyle/>
        <a:p>
          <a:endParaRPr lang="fr-FR"/>
        </a:p>
      </dgm:t>
    </dgm:pt>
    <dgm:pt modelId="{D883AFD4-20B2-4C2A-B2D6-7B1B1EFB9A32}">
      <dgm:prSet/>
      <dgm:spPr/>
      <dgm:t>
        <a:bodyPr/>
        <a:lstStyle/>
        <a:p>
          <a:r>
            <a:rPr lang="fr-FR"/>
            <a:t>Collaborer à des dispositifs d’aide aux devoirs et lecture accompagnée.</a:t>
          </a:r>
        </a:p>
      </dgm:t>
    </dgm:pt>
    <dgm:pt modelId="{5FD08A60-951F-4F86-84A9-F70A8732F902}" type="parTrans" cxnId="{3FE44436-2A7A-4103-97DB-E504123AACE1}">
      <dgm:prSet/>
      <dgm:spPr/>
      <dgm:t>
        <a:bodyPr/>
        <a:lstStyle/>
        <a:p>
          <a:endParaRPr lang="fr-FR"/>
        </a:p>
      </dgm:t>
    </dgm:pt>
    <dgm:pt modelId="{913D8651-9E7A-431D-91D2-8507FBD00E73}" type="sibTrans" cxnId="{3FE44436-2A7A-4103-97DB-E504123AACE1}">
      <dgm:prSet/>
      <dgm:spPr/>
      <dgm:t>
        <a:bodyPr/>
        <a:lstStyle/>
        <a:p>
          <a:endParaRPr lang="fr-FR"/>
        </a:p>
      </dgm:t>
    </dgm:pt>
    <dgm:pt modelId="{EBB8F723-9233-4A9C-9000-345E3D131852}">
      <dgm:prSet/>
      <dgm:spPr/>
      <dgm:t>
        <a:bodyPr/>
        <a:lstStyle/>
        <a:p>
          <a:r>
            <a:rPr lang="fr-FR"/>
            <a:t>Appuyer les enseignants dans l’intégration des CPS via la documentation.</a:t>
          </a:r>
        </a:p>
      </dgm:t>
    </dgm:pt>
    <dgm:pt modelId="{A3822254-6FF8-41A4-97DC-CF50BDC3A0EB}" type="parTrans" cxnId="{7A3F4552-1C25-4A51-A2A0-80CE8E8E4D87}">
      <dgm:prSet/>
      <dgm:spPr/>
      <dgm:t>
        <a:bodyPr/>
        <a:lstStyle/>
        <a:p>
          <a:endParaRPr lang="fr-FR"/>
        </a:p>
      </dgm:t>
    </dgm:pt>
    <dgm:pt modelId="{DEA2B10B-D55F-4E9F-8BE7-BB0D28B251A2}" type="sibTrans" cxnId="{7A3F4552-1C25-4A51-A2A0-80CE8E8E4D87}">
      <dgm:prSet/>
      <dgm:spPr/>
      <dgm:t>
        <a:bodyPr/>
        <a:lstStyle/>
        <a:p>
          <a:endParaRPr lang="fr-FR"/>
        </a:p>
      </dgm:t>
    </dgm:pt>
    <dgm:pt modelId="{5FC23011-B1A2-41FB-BEF8-A99F642A43A8}" type="pres">
      <dgm:prSet presAssocID="{661A4FB5-8CE1-4F91-85F9-37A3492C9494}" presName="theList" presStyleCnt="0">
        <dgm:presLayoutVars>
          <dgm:dir/>
          <dgm:animLvl val="lvl"/>
          <dgm:resizeHandles val="exact"/>
        </dgm:presLayoutVars>
      </dgm:prSet>
      <dgm:spPr/>
    </dgm:pt>
    <dgm:pt modelId="{5643F475-B7A0-4A92-A60E-495CA3370B3F}" type="pres">
      <dgm:prSet presAssocID="{0135ACF1-387F-4A59-9C4F-C2C748E3D8E6}" presName="compNode" presStyleCnt="0"/>
      <dgm:spPr/>
    </dgm:pt>
    <dgm:pt modelId="{C2F1191D-8555-4CB4-8079-D9F735AB50D9}" type="pres">
      <dgm:prSet presAssocID="{0135ACF1-387F-4A59-9C4F-C2C748E3D8E6}" presName="aNode" presStyleLbl="bgShp" presStyleIdx="0" presStyleCnt="4"/>
      <dgm:spPr/>
    </dgm:pt>
    <dgm:pt modelId="{3614F154-24A4-4F4B-999D-5F226B9511EC}" type="pres">
      <dgm:prSet presAssocID="{0135ACF1-387F-4A59-9C4F-C2C748E3D8E6}" presName="textNode" presStyleLbl="bgShp" presStyleIdx="0" presStyleCnt="4"/>
      <dgm:spPr/>
    </dgm:pt>
    <dgm:pt modelId="{508BD727-2D89-4255-868A-ADA00772B6F0}" type="pres">
      <dgm:prSet presAssocID="{0135ACF1-387F-4A59-9C4F-C2C748E3D8E6}" presName="compChildNode" presStyleCnt="0"/>
      <dgm:spPr/>
    </dgm:pt>
    <dgm:pt modelId="{E5F1196B-5835-411C-B7F4-DCCEF09EE2E5}" type="pres">
      <dgm:prSet presAssocID="{0135ACF1-387F-4A59-9C4F-C2C748E3D8E6}" presName="theInnerList" presStyleCnt="0"/>
      <dgm:spPr/>
    </dgm:pt>
    <dgm:pt modelId="{ED6AF476-BE13-40DF-B0E7-F63DC660D238}" type="pres">
      <dgm:prSet presAssocID="{F8E2E219-5106-4AA2-BFE1-C8D54D8E1A36}" presName="childNode" presStyleLbl="node1" presStyleIdx="0" presStyleCnt="12">
        <dgm:presLayoutVars>
          <dgm:bulletEnabled val="1"/>
        </dgm:presLayoutVars>
      </dgm:prSet>
      <dgm:spPr/>
    </dgm:pt>
    <dgm:pt modelId="{1BAC4464-DD5A-40B2-A243-99E1C616F462}" type="pres">
      <dgm:prSet presAssocID="{0135ACF1-387F-4A59-9C4F-C2C748E3D8E6}" presName="aSpace" presStyleCnt="0"/>
      <dgm:spPr/>
    </dgm:pt>
    <dgm:pt modelId="{5F16426D-64CF-454A-8D7B-C03952898EA9}" type="pres">
      <dgm:prSet presAssocID="{8BDC96AB-7E67-4E75-941D-564DCCA26A3D}" presName="compNode" presStyleCnt="0"/>
      <dgm:spPr/>
    </dgm:pt>
    <dgm:pt modelId="{0DD67E9C-29B5-430A-B704-8B0EAE1BE6FE}" type="pres">
      <dgm:prSet presAssocID="{8BDC96AB-7E67-4E75-941D-564DCCA26A3D}" presName="aNode" presStyleLbl="bgShp" presStyleIdx="1" presStyleCnt="4"/>
      <dgm:spPr/>
    </dgm:pt>
    <dgm:pt modelId="{5883C726-BF34-4797-B2B0-0E1AF0920FD7}" type="pres">
      <dgm:prSet presAssocID="{8BDC96AB-7E67-4E75-941D-564DCCA26A3D}" presName="textNode" presStyleLbl="bgShp" presStyleIdx="1" presStyleCnt="4"/>
      <dgm:spPr/>
    </dgm:pt>
    <dgm:pt modelId="{BADD79C9-D62C-4A56-8C6C-7AF4358A2876}" type="pres">
      <dgm:prSet presAssocID="{8BDC96AB-7E67-4E75-941D-564DCCA26A3D}" presName="compChildNode" presStyleCnt="0"/>
      <dgm:spPr/>
    </dgm:pt>
    <dgm:pt modelId="{4B5FA85E-5651-4C0F-B396-D802BBF510FC}" type="pres">
      <dgm:prSet presAssocID="{8BDC96AB-7E67-4E75-941D-564DCCA26A3D}" presName="theInnerList" presStyleCnt="0"/>
      <dgm:spPr/>
    </dgm:pt>
    <dgm:pt modelId="{30D882E3-BA17-4288-81E0-BF082CDED80E}" type="pres">
      <dgm:prSet presAssocID="{D6CF83B9-D853-497C-9431-0A4F948D6DBC}" presName="childNode" presStyleLbl="node1" presStyleIdx="1" presStyleCnt="12">
        <dgm:presLayoutVars>
          <dgm:bulletEnabled val="1"/>
        </dgm:presLayoutVars>
      </dgm:prSet>
      <dgm:spPr/>
    </dgm:pt>
    <dgm:pt modelId="{57C1B70B-4370-4989-9EE9-98C3C1AFB126}" type="pres">
      <dgm:prSet presAssocID="{D6CF83B9-D853-497C-9431-0A4F948D6DBC}" presName="aSpace2" presStyleCnt="0"/>
      <dgm:spPr/>
    </dgm:pt>
    <dgm:pt modelId="{701157A0-65F5-45B4-82E8-49319B1109F6}" type="pres">
      <dgm:prSet presAssocID="{7ACB87D5-F588-440C-B336-B66D02D7DD82}" presName="childNode" presStyleLbl="node1" presStyleIdx="2" presStyleCnt="12">
        <dgm:presLayoutVars>
          <dgm:bulletEnabled val="1"/>
        </dgm:presLayoutVars>
      </dgm:prSet>
      <dgm:spPr/>
    </dgm:pt>
    <dgm:pt modelId="{153EA06D-5E02-4876-A386-8D1BFD4D8419}" type="pres">
      <dgm:prSet presAssocID="{7ACB87D5-F588-440C-B336-B66D02D7DD82}" presName="aSpace2" presStyleCnt="0"/>
      <dgm:spPr/>
    </dgm:pt>
    <dgm:pt modelId="{0ACD19A4-D0EC-4E8A-99CC-124E21FBBF3A}" type="pres">
      <dgm:prSet presAssocID="{143F2CBE-80A0-4FD8-B8B1-47D935FD6400}" presName="childNode" presStyleLbl="node1" presStyleIdx="3" presStyleCnt="12">
        <dgm:presLayoutVars>
          <dgm:bulletEnabled val="1"/>
        </dgm:presLayoutVars>
      </dgm:prSet>
      <dgm:spPr/>
    </dgm:pt>
    <dgm:pt modelId="{EB38574E-CF77-41BD-9EEF-68E434891329}" type="pres">
      <dgm:prSet presAssocID="{8BDC96AB-7E67-4E75-941D-564DCCA26A3D}" presName="aSpace" presStyleCnt="0"/>
      <dgm:spPr/>
    </dgm:pt>
    <dgm:pt modelId="{51E490B9-4182-4F04-9B1E-52026A559465}" type="pres">
      <dgm:prSet presAssocID="{EDD02B35-FC3E-4A30-8957-623E78004B76}" presName="compNode" presStyleCnt="0"/>
      <dgm:spPr/>
    </dgm:pt>
    <dgm:pt modelId="{530D6503-9E7D-4529-A297-DED44BDB58E1}" type="pres">
      <dgm:prSet presAssocID="{EDD02B35-FC3E-4A30-8957-623E78004B76}" presName="aNode" presStyleLbl="bgShp" presStyleIdx="2" presStyleCnt="4"/>
      <dgm:spPr/>
    </dgm:pt>
    <dgm:pt modelId="{2204705A-2B56-42AC-AA97-FC25302BF5AB}" type="pres">
      <dgm:prSet presAssocID="{EDD02B35-FC3E-4A30-8957-623E78004B76}" presName="textNode" presStyleLbl="bgShp" presStyleIdx="2" presStyleCnt="4"/>
      <dgm:spPr/>
    </dgm:pt>
    <dgm:pt modelId="{B7850200-2DAA-400A-84E3-70A3EC5E2BDA}" type="pres">
      <dgm:prSet presAssocID="{EDD02B35-FC3E-4A30-8957-623E78004B76}" presName="compChildNode" presStyleCnt="0"/>
      <dgm:spPr/>
    </dgm:pt>
    <dgm:pt modelId="{4CFFF185-6293-4CB5-9943-4C16AE0E3FA3}" type="pres">
      <dgm:prSet presAssocID="{EDD02B35-FC3E-4A30-8957-623E78004B76}" presName="theInnerList" presStyleCnt="0"/>
      <dgm:spPr/>
    </dgm:pt>
    <dgm:pt modelId="{5F543D34-4A86-4D60-A7A4-59E09E920129}" type="pres">
      <dgm:prSet presAssocID="{0B92CC7D-B259-47A3-8A82-A853E977AC86}" presName="childNode" presStyleLbl="node1" presStyleIdx="4" presStyleCnt="12">
        <dgm:presLayoutVars>
          <dgm:bulletEnabled val="1"/>
        </dgm:presLayoutVars>
      </dgm:prSet>
      <dgm:spPr/>
    </dgm:pt>
    <dgm:pt modelId="{5FA030D9-F5DF-47BE-BA20-50EBB1E7A888}" type="pres">
      <dgm:prSet presAssocID="{0B92CC7D-B259-47A3-8A82-A853E977AC86}" presName="aSpace2" presStyleCnt="0"/>
      <dgm:spPr/>
    </dgm:pt>
    <dgm:pt modelId="{E05522D9-05B6-4124-8B20-880F7807E8CB}" type="pres">
      <dgm:prSet presAssocID="{150283DD-DF5F-4E0F-AC2B-3F8830449E9A}" presName="childNode" presStyleLbl="node1" presStyleIdx="5" presStyleCnt="12">
        <dgm:presLayoutVars>
          <dgm:bulletEnabled val="1"/>
        </dgm:presLayoutVars>
      </dgm:prSet>
      <dgm:spPr/>
    </dgm:pt>
    <dgm:pt modelId="{6DA8C84A-08EC-4A08-88A8-AAAC9B5BCFB1}" type="pres">
      <dgm:prSet presAssocID="{150283DD-DF5F-4E0F-AC2B-3F8830449E9A}" presName="aSpace2" presStyleCnt="0"/>
      <dgm:spPr/>
    </dgm:pt>
    <dgm:pt modelId="{7CEF5543-93C1-4D4A-91D0-C9A3654D804B}" type="pres">
      <dgm:prSet presAssocID="{6AA0543D-B732-4B2D-B0D6-4A1F95EED099}" presName="childNode" presStyleLbl="node1" presStyleIdx="6" presStyleCnt="12">
        <dgm:presLayoutVars>
          <dgm:bulletEnabled val="1"/>
        </dgm:presLayoutVars>
      </dgm:prSet>
      <dgm:spPr/>
    </dgm:pt>
    <dgm:pt modelId="{4FF1E5EE-BA9C-41E4-B4B7-858464CEE029}" type="pres">
      <dgm:prSet presAssocID="{6AA0543D-B732-4B2D-B0D6-4A1F95EED099}" presName="aSpace2" presStyleCnt="0"/>
      <dgm:spPr/>
    </dgm:pt>
    <dgm:pt modelId="{B17F5719-FCEE-4CCD-9309-6765408D0461}" type="pres">
      <dgm:prSet presAssocID="{A250003A-B9AB-44D5-A36F-D53D1AAEBDC2}" presName="childNode" presStyleLbl="node1" presStyleIdx="7" presStyleCnt="12">
        <dgm:presLayoutVars>
          <dgm:bulletEnabled val="1"/>
        </dgm:presLayoutVars>
      </dgm:prSet>
      <dgm:spPr/>
    </dgm:pt>
    <dgm:pt modelId="{5B478241-6CD2-4470-AE2B-43580E03C557}" type="pres">
      <dgm:prSet presAssocID="{EDD02B35-FC3E-4A30-8957-623E78004B76}" presName="aSpace" presStyleCnt="0"/>
      <dgm:spPr/>
    </dgm:pt>
    <dgm:pt modelId="{EF22F061-A9A7-49A0-89F6-46F5D795FD69}" type="pres">
      <dgm:prSet presAssocID="{EFBD13E0-8338-41CD-94AF-36557792C968}" presName="compNode" presStyleCnt="0"/>
      <dgm:spPr/>
    </dgm:pt>
    <dgm:pt modelId="{8AB6E40A-E4A6-463D-9108-94CF90F2B02B}" type="pres">
      <dgm:prSet presAssocID="{EFBD13E0-8338-41CD-94AF-36557792C968}" presName="aNode" presStyleLbl="bgShp" presStyleIdx="3" presStyleCnt="4"/>
      <dgm:spPr/>
    </dgm:pt>
    <dgm:pt modelId="{F0D7EA86-4793-4B6F-BCC3-CD42C9010B66}" type="pres">
      <dgm:prSet presAssocID="{EFBD13E0-8338-41CD-94AF-36557792C968}" presName="textNode" presStyleLbl="bgShp" presStyleIdx="3" presStyleCnt="4"/>
      <dgm:spPr/>
    </dgm:pt>
    <dgm:pt modelId="{72D9CA40-12C0-40BC-BC8C-5CE7F48F4E17}" type="pres">
      <dgm:prSet presAssocID="{EFBD13E0-8338-41CD-94AF-36557792C968}" presName="compChildNode" presStyleCnt="0"/>
      <dgm:spPr/>
    </dgm:pt>
    <dgm:pt modelId="{9D964500-C9E7-46BB-9C8D-4E8F378D912D}" type="pres">
      <dgm:prSet presAssocID="{EFBD13E0-8338-41CD-94AF-36557792C968}" presName="theInnerList" presStyleCnt="0"/>
      <dgm:spPr/>
    </dgm:pt>
    <dgm:pt modelId="{64090B0F-BE42-47BD-8258-DE0039AFB9D4}" type="pres">
      <dgm:prSet presAssocID="{281ACDC2-ED14-4AC8-8769-61C574122854}" presName="childNode" presStyleLbl="node1" presStyleIdx="8" presStyleCnt="12">
        <dgm:presLayoutVars>
          <dgm:bulletEnabled val="1"/>
        </dgm:presLayoutVars>
      </dgm:prSet>
      <dgm:spPr/>
    </dgm:pt>
    <dgm:pt modelId="{B5FEAEB7-3560-4936-84EB-FF7B1EA1EDCE}" type="pres">
      <dgm:prSet presAssocID="{281ACDC2-ED14-4AC8-8769-61C574122854}" presName="aSpace2" presStyleCnt="0"/>
      <dgm:spPr/>
    </dgm:pt>
    <dgm:pt modelId="{C8266D4B-ACBE-4EB9-A056-C0D9943C8027}" type="pres">
      <dgm:prSet presAssocID="{540EA64C-D5DA-4CC1-85A0-ADD5914F904B}" presName="childNode" presStyleLbl="node1" presStyleIdx="9" presStyleCnt="12">
        <dgm:presLayoutVars>
          <dgm:bulletEnabled val="1"/>
        </dgm:presLayoutVars>
      </dgm:prSet>
      <dgm:spPr/>
    </dgm:pt>
    <dgm:pt modelId="{F984DF9E-235D-46AF-94DF-5C3EA741C538}" type="pres">
      <dgm:prSet presAssocID="{540EA64C-D5DA-4CC1-85A0-ADD5914F904B}" presName="aSpace2" presStyleCnt="0"/>
      <dgm:spPr/>
    </dgm:pt>
    <dgm:pt modelId="{5B9B1E3F-449F-4540-B090-95FE1003F3CF}" type="pres">
      <dgm:prSet presAssocID="{D883AFD4-20B2-4C2A-B2D6-7B1B1EFB9A32}" presName="childNode" presStyleLbl="node1" presStyleIdx="10" presStyleCnt="12">
        <dgm:presLayoutVars>
          <dgm:bulletEnabled val="1"/>
        </dgm:presLayoutVars>
      </dgm:prSet>
      <dgm:spPr/>
    </dgm:pt>
    <dgm:pt modelId="{77A86D5E-F4BB-4789-A9EC-BA751BF9763C}" type="pres">
      <dgm:prSet presAssocID="{D883AFD4-20B2-4C2A-B2D6-7B1B1EFB9A32}" presName="aSpace2" presStyleCnt="0"/>
      <dgm:spPr/>
    </dgm:pt>
    <dgm:pt modelId="{9DC823E2-42F7-4729-90B9-6443285FA737}" type="pres">
      <dgm:prSet presAssocID="{EBB8F723-9233-4A9C-9000-345E3D131852}" presName="childNode" presStyleLbl="node1" presStyleIdx="11" presStyleCnt="12">
        <dgm:presLayoutVars>
          <dgm:bulletEnabled val="1"/>
        </dgm:presLayoutVars>
      </dgm:prSet>
      <dgm:spPr/>
    </dgm:pt>
  </dgm:ptLst>
  <dgm:cxnLst>
    <dgm:cxn modelId="{34DB4F01-B76E-4B93-9C47-FD7D97A65669}" srcId="{661A4FB5-8CE1-4F91-85F9-37A3492C9494}" destId="{0135ACF1-387F-4A59-9C4F-C2C748E3D8E6}" srcOrd="0" destOrd="0" parTransId="{3CFBABDB-C9AB-4CD7-940F-533BF10BED2A}" sibTransId="{48839A2E-B82E-4E5A-9758-4C29DD533080}"/>
    <dgm:cxn modelId="{A72AF401-3B78-42D7-8635-DC3B47C0D594}" type="presOf" srcId="{F8E2E219-5106-4AA2-BFE1-C8D54D8E1A36}" destId="{ED6AF476-BE13-40DF-B0E7-F63DC660D238}" srcOrd="0" destOrd="0" presId="urn:microsoft.com/office/officeart/2005/8/layout/lProcess2"/>
    <dgm:cxn modelId="{85BCCC17-25DB-4058-9868-7A82DAA84DE8}" type="presOf" srcId="{661A4FB5-8CE1-4F91-85F9-37A3492C9494}" destId="{5FC23011-B1A2-41FB-BEF8-A99F642A43A8}" srcOrd="0" destOrd="0" presId="urn:microsoft.com/office/officeart/2005/8/layout/lProcess2"/>
    <dgm:cxn modelId="{5D02C21A-B681-41CC-BF7A-1736B2B5D959}" type="presOf" srcId="{D883AFD4-20B2-4C2A-B2D6-7B1B1EFB9A32}" destId="{5B9B1E3F-449F-4540-B090-95FE1003F3CF}" srcOrd="0" destOrd="0" presId="urn:microsoft.com/office/officeart/2005/8/layout/lProcess2"/>
    <dgm:cxn modelId="{F42B121C-0B4C-4581-8025-9E36C3994ABA}" type="presOf" srcId="{EFBD13E0-8338-41CD-94AF-36557792C968}" destId="{8AB6E40A-E4A6-463D-9108-94CF90F2B02B}" srcOrd="0" destOrd="0" presId="urn:microsoft.com/office/officeart/2005/8/layout/lProcess2"/>
    <dgm:cxn modelId="{38C29024-0C03-490A-ADFD-AD12E1174CFD}" type="presOf" srcId="{D6CF83B9-D853-497C-9431-0A4F948D6DBC}" destId="{30D882E3-BA17-4288-81E0-BF082CDED80E}" srcOrd="0" destOrd="0" presId="urn:microsoft.com/office/officeart/2005/8/layout/lProcess2"/>
    <dgm:cxn modelId="{F46F2C29-8BE3-4E1E-8B71-AEC99CA8DC52}" type="presOf" srcId="{A250003A-B9AB-44D5-A36F-D53D1AAEBDC2}" destId="{B17F5719-FCEE-4CCD-9309-6765408D0461}" srcOrd="0" destOrd="0" presId="urn:microsoft.com/office/officeart/2005/8/layout/lProcess2"/>
    <dgm:cxn modelId="{C547792E-D2A2-4DD2-BA5D-1391F6DB5D0F}" srcId="{8BDC96AB-7E67-4E75-941D-564DCCA26A3D}" destId="{143F2CBE-80A0-4FD8-B8B1-47D935FD6400}" srcOrd="2" destOrd="0" parTransId="{6956AA28-22A6-4DC1-94C4-D5EEB1D13BAE}" sibTransId="{0944FF2F-F270-4341-A71C-E5B20C4EF7B7}"/>
    <dgm:cxn modelId="{3FE44436-2A7A-4103-97DB-E504123AACE1}" srcId="{EFBD13E0-8338-41CD-94AF-36557792C968}" destId="{D883AFD4-20B2-4C2A-B2D6-7B1B1EFB9A32}" srcOrd="2" destOrd="0" parTransId="{5FD08A60-951F-4F86-84A9-F70A8732F902}" sibTransId="{913D8651-9E7A-431D-91D2-8507FBD00E73}"/>
    <dgm:cxn modelId="{15FC605D-5622-419B-9D75-792DF3FF0221}" type="presOf" srcId="{143F2CBE-80A0-4FD8-B8B1-47D935FD6400}" destId="{0ACD19A4-D0EC-4E8A-99CC-124E21FBBF3A}" srcOrd="0" destOrd="0" presId="urn:microsoft.com/office/officeart/2005/8/layout/lProcess2"/>
    <dgm:cxn modelId="{FE851F60-B035-4BE5-86A8-1EDEBFCBFE91}" srcId="{EFBD13E0-8338-41CD-94AF-36557792C968}" destId="{540EA64C-D5DA-4CC1-85A0-ADD5914F904B}" srcOrd="1" destOrd="0" parTransId="{81E4658F-E1AD-4B22-BF70-6FCFE79F4747}" sibTransId="{EAE248EA-A9BE-40D1-B4B2-583DE7DC33C3}"/>
    <dgm:cxn modelId="{66106B46-73C9-418D-AA53-EE1CF8F8D1B4}" type="presOf" srcId="{EDD02B35-FC3E-4A30-8957-623E78004B76}" destId="{530D6503-9E7D-4529-A297-DED44BDB58E1}" srcOrd="0" destOrd="0" presId="urn:microsoft.com/office/officeart/2005/8/layout/lProcess2"/>
    <dgm:cxn modelId="{CC83EA66-D766-4EFC-827A-1AC61C9AA1F6}" srcId="{EDD02B35-FC3E-4A30-8957-623E78004B76}" destId="{0B92CC7D-B259-47A3-8A82-A853E977AC86}" srcOrd="0" destOrd="0" parTransId="{E0DDE2A0-3CF9-45DC-B5E2-04327DEA12A0}" sibTransId="{4D900F89-AD52-41B6-91A1-D585D547B9E4}"/>
    <dgm:cxn modelId="{A5341A68-3939-4733-8324-64A096B18276}" srcId="{EDD02B35-FC3E-4A30-8957-623E78004B76}" destId="{150283DD-DF5F-4E0F-AC2B-3F8830449E9A}" srcOrd="1" destOrd="0" parTransId="{577CD9C4-9B0B-4BB7-82F4-B2D69E0D6778}" sibTransId="{1C31E2BA-2EF6-4848-BDE8-9C0BB5A0FAC1}"/>
    <dgm:cxn modelId="{DF947C4A-6373-4292-B5B7-FC055B671153}" srcId="{661A4FB5-8CE1-4F91-85F9-37A3492C9494}" destId="{8BDC96AB-7E67-4E75-941D-564DCCA26A3D}" srcOrd="1" destOrd="0" parTransId="{EC4824C0-7201-4A00-BA6A-6D4F0A7FEBBA}" sibTransId="{B2444AE8-D88C-4992-9C56-0DFC9089FED8}"/>
    <dgm:cxn modelId="{874BFC4D-FEEF-4456-845D-0EA4D070C811}" type="presOf" srcId="{EDD02B35-FC3E-4A30-8957-623E78004B76}" destId="{2204705A-2B56-42AC-AA97-FC25302BF5AB}" srcOrd="1" destOrd="0" presId="urn:microsoft.com/office/officeart/2005/8/layout/lProcess2"/>
    <dgm:cxn modelId="{7A3F4552-1C25-4A51-A2A0-80CE8E8E4D87}" srcId="{EFBD13E0-8338-41CD-94AF-36557792C968}" destId="{EBB8F723-9233-4A9C-9000-345E3D131852}" srcOrd="3" destOrd="0" parTransId="{A3822254-6FF8-41A4-97DC-CF50BDC3A0EB}" sibTransId="{DEA2B10B-D55F-4E9F-8BE7-BB0D28B251A2}"/>
    <dgm:cxn modelId="{E6F2D679-BC65-4210-89CE-CE9A3AF34D7B}" type="presOf" srcId="{6AA0543D-B732-4B2D-B0D6-4A1F95EED099}" destId="{7CEF5543-93C1-4D4A-91D0-C9A3654D804B}" srcOrd="0" destOrd="0" presId="urn:microsoft.com/office/officeart/2005/8/layout/lProcess2"/>
    <dgm:cxn modelId="{4324D879-6CDE-4255-8A25-4D8FD2D204E7}" type="presOf" srcId="{281ACDC2-ED14-4AC8-8769-61C574122854}" destId="{64090B0F-BE42-47BD-8258-DE0039AFB9D4}" srcOrd="0" destOrd="0" presId="urn:microsoft.com/office/officeart/2005/8/layout/lProcess2"/>
    <dgm:cxn modelId="{D4378F7B-9B11-462B-BFAE-E1A89D7F8735}" type="presOf" srcId="{7ACB87D5-F588-440C-B336-B66D02D7DD82}" destId="{701157A0-65F5-45B4-82E8-49319B1109F6}" srcOrd="0" destOrd="0" presId="urn:microsoft.com/office/officeart/2005/8/layout/lProcess2"/>
    <dgm:cxn modelId="{5E33587D-1BFB-4588-8E22-6219A90BCC81}" srcId="{661A4FB5-8CE1-4F91-85F9-37A3492C9494}" destId="{EFBD13E0-8338-41CD-94AF-36557792C968}" srcOrd="3" destOrd="0" parTransId="{F634FCA7-4C9D-432F-86DA-5A2DC8F16739}" sibTransId="{3B5C23DC-06B9-4F40-95EB-A8F3E996DC10}"/>
    <dgm:cxn modelId="{28FFB680-EF7F-485F-84DB-A0AD6374A56D}" type="presOf" srcId="{8BDC96AB-7E67-4E75-941D-564DCCA26A3D}" destId="{0DD67E9C-29B5-430A-B704-8B0EAE1BE6FE}" srcOrd="0" destOrd="0" presId="urn:microsoft.com/office/officeart/2005/8/layout/lProcess2"/>
    <dgm:cxn modelId="{5FA08985-91A8-4CAD-9480-5DFCC06BF5C6}" srcId="{EDD02B35-FC3E-4A30-8957-623E78004B76}" destId="{6AA0543D-B732-4B2D-B0D6-4A1F95EED099}" srcOrd="2" destOrd="0" parTransId="{70A933D2-CFF1-4447-B45F-DAEAAAC9460C}" sibTransId="{40FA15D7-713F-4F80-830E-F693DC7729A0}"/>
    <dgm:cxn modelId="{FBC7B686-215F-47E6-9206-1BE66EB13165}" type="presOf" srcId="{EFBD13E0-8338-41CD-94AF-36557792C968}" destId="{F0D7EA86-4793-4B6F-BCC3-CD42C9010B66}" srcOrd="1" destOrd="0" presId="urn:microsoft.com/office/officeart/2005/8/layout/lProcess2"/>
    <dgm:cxn modelId="{A1413088-331D-4C00-90B8-FCEFC2C2E414}" type="presOf" srcId="{150283DD-DF5F-4E0F-AC2B-3F8830449E9A}" destId="{E05522D9-05B6-4124-8B20-880F7807E8CB}" srcOrd="0" destOrd="0" presId="urn:microsoft.com/office/officeart/2005/8/layout/lProcess2"/>
    <dgm:cxn modelId="{A3AE898C-E167-48B1-B45E-97087F2E5FFE}" srcId="{0135ACF1-387F-4A59-9C4F-C2C748E3D8E6}" destId="{F8E2E219-5106-4AA2-BFE1-C8D54D8E1A36}" srcOrd="0" destOrd="0" parTransId="{13D95B1A-F5D6-4D1E-9AE3-3A37297E4B77}" sibTransId="{4EAD78CB-7554-4794-A382-2B69000B7489}"/>
    <dgm:cxn modelId="{BFB1C891-B3AA-4B54-AA00-FEF478265F4F}" srcId="{EFBD13E0-8338-41CD-94AF-36557792C968}" destId="{281ACDC2-ED14-4AC8-8769-61C574122854}" srcOrd="0" destOrd="0" parTransId="{203B56E8-0421-4EFC-9081-F49B497B8FC2}" sibTransId="{CC80DB63-CF35-4CF4-839E-52549B7982FC}"/>
    <dgm:cxn modelId="{E0EADF91-4351-4480-8C74-64D0A0061888}" type="presOf" srcId="{0135ACF1-387F-4A59-9C4F-C2C748E3D8E6}" destId="{C2F1191D-8555-4CB4-8079-D9F735AB50D9}" srcOrd="0" destOrd="0" presId="urn:microsoft.com/office/officeart/2005/8/layout/lProcess2"/>
    <dgm:cxn modelId="{BA93AC98-2E65-4F9C-A2B4-06F0F1DD2E89}" srcId="{661A4FB5-8CE1-4F91-85F9-37A3492C9494}" destId="{EDD02B35-FC3E-4A30-8957-623E78004B76}" srcOrd="2" destOrd="0" parTransId="{8F703718-B4F7-4F5A-B125-5DCD9303DD34}" sibTransId="{40ED1473-C186-48A5-AF07-C9EC75FA18FF}"/>
    <dgm:cxn modelId="{0F28B19A-2B45-425B-ABAC-97F12E5B5475}" srcId="{8BDC96AB-7E67-4E75-941D-564DCCA26A3D}" destId="{D6CF83B9-D853-497C-9431-0A4F948D6DBC}" srcOrd="0" destOrd="0" parTransId="{A654779F-6E26-44A5-BD91-C34DC3EDB322}" sibTransId="{F981F0E3-367B-4109-9BC9-44D439E5C1BA}"/>
    <dgm:cxn modelId="{A81E06A2-86B9-4946-9F92-9931610DC5D3}" srcId="{EDD02B35-FC3E-4A30-8957-623E78004B76}" destId="{A250003A-B9AB-44D5-A36F-D53D1AAEBDC2}" srcOrd="3" destOrd="0" parTransId="{B49CF8B3-6B3D-4969-96C2-D55D1F162387}" sibTransId="{A0163420-FB9B-4741-872B-B5BEEDE3C8DE}"/>
    <dgm:cxn modelId="{4FE09AAB-184E-4279-BC6B-2F519631BF6A}" type="presOf" srcId="{8BDC96AB-7E67-4E75-941D-564DCCA26A3D}" destId="{5883C726-BF34-4797-B2B0-0E1AF0920FD7}" srcOrd="1" destOrd="0" presId="urn:microsoft.com/office/officeart/2005/8/layout/lProcess2"/>
    <dgm:cxn modelId="{6F4358D1-9C2A-4E34-891E-3315B5983862}" type="presOf" srcId="{540EA64C-D5DA-4CC1-85A0-ADD5914F904B}" destId="{C8266D4B-ACBE-4EB9-A056-C0D9943C8027}" srcOrd="0" destOrd="0" presId="urn:microsoft.com/office/officeart/2005/8/layout/lProcess2"/>
    <dgm:cxn modelId="{9A5FCCDB-9FB3-4D94-9AD2-EF5DE7F08B68}" type="presOf" srcId="{0135ACF1-387F-4A59-9C4F-C2C748E3D8E6}" destId="{3614F154-24A4-4F4B-999D-5F226B9511EC}" srcOrd="1" destOrd="0" presId="urn:microsoft.com/office/officeart/2005/8/layout/lProcess2"/>
    <dgm:cxn modelId="{F54174DC-33CD-44E4-9595-BA30E170157F}" srcId="{8BDC96AB-7E67-4E75-941D-564DCCA26A3D}" destId="{7ACB87D5-F588-440C-B336-B66D02D7DD82}" srcOrd="1" destOrd="0" parTransId="{BB1B9943-F2C4-4F20-BD39-0AA6412903F8}" sibTransId="{D64A8721-2676-4DD0-ACE3-0615F68C1B96}"/>
    <dgm:cxn modelId="{94C81AE4-AFC3-4A3A-9DFF-3482A15610B2}" type="presOf" srcId="{EBB8F723-9233-4A9C-9000-345E3D131852}" destId="{9DC823E2-42F7-4729-90B9-6443285FA737}" srcOrd="0" destOrd="0" presId="urn:microsoft.com/office/officeart/2005/8/layout/lProcess2"/>
    <dgm:cxn modelId="{59967BF9-BBED-4ECB-A9BF-30D5BEDC27C9}" type="presOf" srcId="{0B92CC7D-B259-47A3-8A82-A853E977AC86}" destId="{5F543D34-4A86-4D60-A7A4-59E09E920129}" srcOrd="0" destOrd="0" presId="urn:microsoft.com/office/officeart/2005/8/layout/lProcess2"/>
    <dgm:cxn modelId="{39F3D90A-3B75-42FD-9FFD-4F21F0C96E24}" type="presParOf" srcId="{5FC23011-B1A2-41FB-BEF8-A99F642A43A8}" destId="{5643F475-B7A0-4A92-A60E-495CA3370B3F}" srcOrd="0" destOrd="0" presId="urn:microsoft.com/office/officeart/2005/8/layout/lProcess2"/>
    <dgm:cxn modelId="{3F1B1964-C65C-472A-B5A8-291209C74B66}" type="presParOf" srcId="{5643F475-B7A0-4A92-A60E-495CA3370B3F}" destId="{C2F1191D-8555-4CB4-8079-D9F735AB50D9}" srcOrd="0" destOrd="0" presId="urn:microsoft.com/office/officeart/2005/8/layout/lProcess2"/>
    <dgm:cxn modelId="{717E6800-A392-402D-9095-46074301FFA7}" type="presParOf" srcId="{5643F475-B7A0-4A92-A60E-495CA3370B3F}" destId="{3614F154-24A4-4F4B-999D-5F226B9511EC}" srcOrd="1" destOrd="0" presId="urn:microsoft.com/office/officeart/2005/8/layout/lProcess2"/>
    <dgm:cxn modelId="{DBA09E64-929B-4072-89CF-7DB7F7E99371}" type="presParOf" srcId="{5643F475-B7A0-4A92-A60E-495CA3370B3F}" destId="{508BD727-2D89-4255-868A-ADA00772B6F0}" srcOrd="2" destOrd="0" presId="urn:microsoft.com/office/officeart/2005/8/layout/lProcess2"/>
    <dgm:cxn modelId="{7FE59D9C-3DBA-4805-BAB8-AE13C6527D98}" type="presParOf" srcId="{508BD727-2D89-4255-868A-ADA00772B6F0}" destId="{E5F1196B-5835-411C-B7F4-DCCEF09EE2E5}" srcOrd="0" destOrd="0" presId="urn:microsoft.com/office/officeart/2005/8/layout/lProcess2"/>
    <dgm:cxn modelId="{9BAE7064-C449-49D9-BE42-49961BEC9976}" type="presParOf" srcId="{E5F1196B-5835-411C-B7F4-DCCEF09EE2E5}" destId="{ED6AF476-BE13-40DF-B0E7-F63DC660D238}" srcOrd="0" destOrd="0" presId="urn:microsoft.com/office/officeart/2005/8/layout/lProcess2"/>
    <dgm:cxn modelId="{51C329F9-8C8E-41B9-894F-96A832FE4F58}" type="presParOf" srcId="{5FC23011-B1A2-41FB-BEF8-A99F642A43A8}" destId="{1BAC4464-DD5A-40B2-A243-99E1C616F462}" srcOrd="1" destOrd="0" presId="urn:microsoft.com/office/officeart/2005/8/layout/lProcess2"/>
    <dgm:cxn modelId="{F96C3BAF-691D-4A5A-ACCD-9EFE58B52D28}" type="presParOf" srcId="{5FC23011-B1A2-41FB-BEF8-A99F642A43A8}" destId="{5F16426D-64CF-454A-8D7B-C03952898EA9}" srcOrd="2" destOrd="0" presId="urn:microsoft.com/office/officeart/2005/8/layout/lProcess2"/>
    <dgm:cxn modelId="{7AF2FB34-A002-4AE4-BD9A-8C1190714CD1}" type="presParOf" srcId="{5F16426D-64CF-454A-8D7B-C03952898EA9}" destId="{0DD67E9C-29B5-430A-B704-8B0EAE1BE6FE}" srcOrd="0" destOrd="0" presId="urn:microsoft.com/office/officeart/2005/8/layout/lProcess2"/>
    <dgm:cxn modelId="{A02C09BE-BDC8-46CC-98AA-555FD2C2D615}" type="presParOf" srcId="{5F16426D-64CF-454A-8D7B-C03952898EA9}" destId="{5883C726-BF34-4797-B2B0-0E1AF0920FD7}" srcOrd="1" destOrd="0" presId="urn:microsoft.com/office/officeart/2005/8/layout/lProcess2"/>
    <dgm:cxn modelId="{D4C7F476-C5CA-484D-A176-AD32A63FD35A}" type="presParOf" srcId="{5F16426D-64CF-454A-8D7B-C03952898EA9}" destId="{BADD79C9-D62C-4A56-8C6C-7AF4358A2876}" srcOrd="2" destOrd="0" presId="urn:microsoft.com/office/officeart/2005/8/layout/lProcess2"/>
    <dgm:cxn modelId="{AD2B3572-267D-48E9-8447-5511564ED06E}" type="presParOf" srcId="{BADD79C9-D62C-4A56-8C6C-7AF4358A2876}" destId="{4B5FA85E-5651-4C0F-B396-D802BBF510FC}" srcOrd="0" destOrd="0" presId="urn:microsoft.com/office/officeart/2005/8/layout/lProcess2"/>
    <dgm:cxn modelId="{34C22132-4BD9-43D4-978E-025C6611FEA1}" type="presParOf" srcId="{4B5FA85E-5651-4C0F-B396-D802BBF510FC}" destId="{30D882E3-BA17-4288-81E0-BF082CDED80E}" srcOrd="0" destOrd="0" presId="urn:microsoft.com/office/officeart/2005/8/layout/lProcess2"/>
    <dgm:cxn modelId="{DE6EEC33-A277-4597-A7AE-766DCEC7FF41}" type="presParOf" srcId="{4B5FA85E-5651-4C0F-B396-D802BBF510FC}" destId="{57C1B70B-4370-4989-9EE9-98C3C1AFB126}" srcOrd="1" destOrd="0" presId="urn:microsoft.com/office/officeart/2005/8/layout/lProcess2"/>
    <dgm:cxn modelId="{E4FBB085-2D53-4E98-8003-60183B60B9EC}" type="presParOf" srcId="{4B5FA85E-5651-4C0F-B396-D802BBF510FC}" destId="{701157A0-65F5-45B4-82E8-49319B1109F6}" srcOrd="2" destOrd="0" presId="urn:microsoft.com/office/officeart/2005/8/layout/lProcess2"/>
    <dgm:cxn modelId="{28371BE0-A7AF-4325-8ACE-E6E25BBB7A0B}" type="presParOf" srcId="{4B5FA85E-5651-4C0F-B396-D802BBF510FC}" destId="{153EA06D-5E02-4876-A386-8D1BFD4D8419}" srcOrd="3" destOrd="0" presId="urn:microsoft.com/office/officeart/2005/8/layout/lProcess2"/>
    <dgm:cxn modelId="{9DA72648-0DC0-403F-A3E1-92B6B58837A7}" type="presParOf" srcId="{4B5FA85E-5651-4C0F-B396-D802BBF510FC}" destId="{0ACD19A4-D0EC-4E8A-99CC-124E21FBBF3A}" srcOrd="4" destOrd="0" presId="urn:microsoft.com/office/officeart/2005/8/layout/lProcess2"/>
    <dgm:cxn modelId="{D8394CA0-6447-41BF-9AEE-5776342E6610}" type="presParOf" srcId="{5FC23011-B1A2-41FB-BEF8-A99F642A43A8}" destId="{EB38574E-CF77-41BD-9EEF-68E434891329}" srcOrd="3" destOrd="0" presId="urn:microsoft.com/office/officeart/2005/8/layout/lProcess2"/>
    <dgm:cxn modelId="{6BAC347D-AA10-4081-8AB9-F98017FB19CD}" type="presParOf" srcId="{5FC23011-B1A2-41FB-BEF8-A99F642A43A8}" destId="{51E490B9-4182-4F04-9B1E-52026A559465}" srcOrd="4" destOrd="0" presId="urn:microsoft.com/office/officeart/2005/8/layout/lProcess2"/>
    <dgm:cxn modelId="{5D0861BD-2263-4331-97BD-DC4D5116EB27}" type="presParOf" srcId="{51E490B9-4182-4F04-9B1E-52026A559465}" destId="{530D6503-9E7D-4529-A297-DED44BDB58E1}" srcOrd="0" destOrd="0" presId="urn:microsoft.com/office/officeart/2005/8/layout/lProcess2"/>
    <dgm:cxn modelId="{1ED77DA1-3EF3-4ECD-ABFF-3675AB2ECDCF}" type="presParOf" srcId="{51E490B9-4182-4F04-9B1E-52026A559465}" destId="{2204705A-2B56-42AC-AA97-FC25302BF5AB}" srcOrd="1" destOrd="0" presId="urn:microsoft.com/office/officeart/2005/8/layout/lProcess2"/>
    <dgm:cxn modelId="{23EDD39A-FADA-4FD5-8CFB-B935BE9865FC}" type="presParOf" srcId="{51E490B9-4182-4F04-9B1E-52026A559465}" destId="{B7850200-2DAA-400A-84E3-70A3EC5E2BDA}" srcOrd="2" destOrd="0" presId="urn:microsoft.com/office/officeart/2005/8/layout/lProcess2"/>
    <dgm:cxn modelId="{12FC2299-373D-445A-BB52-6A3BD60D689C}" type="presParOf" srcId="{B7850200-2DAA-400A-84E3-70A3EC5E2BDA}" destId="{4CFFF185-6293-4CB5-9943-4C16AE0E3FA3}" srcOrd="0" destOrd="0" presId="urn:microsoft.com/office/officeart/2005/8/layout/lProcess2"/>
    <dgm:cxn modelId="{41A819D0-731D-47BD-95B6-1BEDD95D0892}" type="presParOf" srcId="{4CFFF185-6293-4CB5-9943-4C16AE0E3FA3}" destId="{5F543D34-4A86-4D60-A7A4-59E09E920129}" srcOrd="0" destOrd="0" presId="urn:microsoft.com/office/officeart/2005/8/layout/lProcess2"/>
    <dgm:cxn modelId="{5B3989B0-15C5-42D8-95C4-A56D7B2741BA}" type="presParOf" srcId="{4CFFF185-6293-4CB5-9943-4C16AE0E3FA3}" destId="{5FA030D9-F5DF-47BE-BA20-50EBB1E7A888}" srcOrd="1" destOrd="0" presId="urn:microsoft.com/office/officeart/2005/8/layout/lProcess2"/>
    <dgm:cxn modelId="{A936E648-8F6C-4A5E-98F9-5E0005CEA9C6}" type="presParOf" srcId="{4CFFF185-6293-4CB5-9943-4C16AE0E3FA3}" destId="{E05522D9-05B6-4124-8B20-880F7807E8CB}" srcOrd="2" destOrd="0" presId="urn:microsoft.com/office/officeart/2005/8/layout/lProcess2"/>
    <dgm:cxn modelId="{DE2EDE83-80AC-4159-B67E-FCBB7C66CAFD}" type="presParOf" srcId="{4CFFF185-6293-4CB5-9943-4C16AE0E3FA3}" destId="{6DA8C84A-08EC-4A08-88A8-AAAC9B5BCFB1}" srcOrd="3" destOrd="0" presId="urn:microsoft.com/office/officeart/2005/8/layout/lProcess2"/>
    <dgm:cxn modelId="{721551B2-D9FC-44EF-88FA-351C2024EFDE}" type="presParOf" srcId="{4CFFF185-6293-4CB5-9943-4C16AE0E3FA3}" destId="{7CEF5543-93C1-4D4A-91D0-C9A3654D804B}" srcOrd="4" destOrd="0" presId="urn:microsoft.com/office/officeart/2005/8/layout/lProcess2"/>
    <dgm:cxn modelId="{52F0544F-AEEA-4128-A414-8BB6BAF6DFA5}" type="presParOf" srcId="{4CFFF185-6293-4CB5-9943-4C16AE0E3FA3}" destId="{4FF1E5EE-BA9C-41E4-B4B7-858464CEE029}" srcOrd="5" destOrd="0" presId="urn:microsoft.com/office/officeart/2005/8/layout/lProcess2"/>
    <dgm:cxn modelId="{FA5E4BA5-ECDB-47CB-B033-606BFA27CBAE}" type="presParOf" srcId="{4CFFF185-6293-4CB5-9943-4C16AE0E3FA3}" destId="{B17F5719-FCEE-4CCD-9309-6765408D0461}" srcOrd="6" destOrd="0" presId="urn:microsoft.com/office/officeart/2005/8/layout/lProcess2"/>
    <dgm:cxn modelId="{C34A5A12-9C28-42F2-B9EE-301AF35FA237}" type="presParOf" srcId="{5FC23011-B1A2-41FB-BEF8-A99F642A43A8}" destId="{5B478241-6CD2-4470-AE2B-43580E03C557}" srcOrd="5" destOrd="0" presId="urn:microsoft.com/office/officeart/2005/8/layout/lProcess2"/>
    <dgm:cxn modelId="{0977804F-A51A-4C75-8D8C-063376B691D5}" type="presParOf" srcId="{5FC23011-B1A2-41FB-BEF8-A99F642A43A8}" destId="{EF22F061-A9A7-49A0-89F6-46F5D795FD69}" srcOrd="6" destOrd="0" presId="urn:microsoft.com/office/officeart/2005/8/layout/lProcess2"/>
    <dgm:cxn modelId="{8F7824CF-E117-4308-875B-C8053D37BD10}" type="presParOf" srcId="{EF22F061-A9A7-49A0-89F6-46F5D795FD69}" destId="{8AB6E40A-E4A6-463D-9108-94CF90F2B02B}" srcOrd="0" destOrd="0" presId="urn:microsoft.com/office/officeart/2005/8/layout/lProcess2"/>
    <dgm:cxn modelId="{C1A8953C-1B98-4466-B309-04050FC49BB4}" type="presParOf" srcId="{EF22F061-A9A7-49A0-89F6-46F5D795FD69}" destId="{F0D7EA86-4793-4B6F-BCC3-CD42C9010B66}" srcOrd="1" destOrd="0" presId="urn:microsoft.com/office/officeart/2005/8/layout/lProcess2"/>
    <dgm:cxn modelId="{1B3C7FC8-A814-41E8-81E1-85081FF084DA}" type="presParOf" srcId="{EF22F061-A9A7-49A0-89F6-46F5D795FD69}" destId="{72D9CA40-12C0-40BC-BC8C-5CE7F48F4E17}" srcOrd="2" destOrd="0" presId="urn:microsoft.com/office/officeart/2005/8/layout/lProcess2"/>
    <dgm:cxn modelId="{205E57EA-98BB-4810-BC64-567C585335CC}" type="presParOf" srcId="{72D9CA40-12C0-40BC-BC8C-5CE7F48F4E17}" destId="{9D964500-C9E7-46BB-9C8D-4E8F378D912D}" srcOrd="0" destOrd="0" presId="urn:microsoft.com/office/officeart/2005/8/layout/lProcess2"/>
    <dgm:cxn modelId="{0AC73405-14C9-467E-8C7D-5EABF83DFA63}" type="presParOf" srcId="{9D964500-C9E7-46BB-9C8D-4E8F378D912D}" destId="{64090B0F-BE42-47BD-8258-DE0039AFB9D4}" srcOrd="0" destOrd="0" presId="urn:microsoft.com/office/officeart/2005/8/layout/lProcess2"/>
    <dgm:cxn modelId="{FA828067-4B6E-4D99-9D68-705C27FD6A32}" type="presParOf" srcId="{9D964500-C9E7-46BB-9C8D-4E8F378D912D}" destId="{B5FEAEB7-3560-4936-84EB-FF7B1EA1EDCE}" srcOrd="1" destOrd="0" presId="urn:microsoft.com/office/officeart/2005/8/layout/lProcess2"/>
    <dgm:cxn modelId="{AFD2EFB8-8A40-4A56-97BD-76A05EAD8482}" type="presParOf" srcId="{9D964500-C9E7-46BB-9C8D-4E8F378D912D}" destId="{C8266D4B-ACBE-4EB9-A056-C0D9943C8027}" srcOrd="2" destOrd="0" presId="urn:microsoft.com/office/officeart/2005/8/layout/lProcess2"/>
    <dgm:cxn modelId="{4B9FD578-8013-4125-ABE0-D2E4A7BB1D03}" type="presParOf" srcId="{9D964500-C9E7-46BB-9C8D-4E8F378D912D}" destId="{F984DF9E-235D-46AF-94DF-5C3EA741C538}" srcOrd="3" destOrd="0" presId="urn:microsoft.com/office/officeart/2005/8/layout/lProcess2"/>
    <dgm:cxn modelId="{E1C2019E-33E7-4E90-AEA2-48CEC7DF7973}" type="presParOf" srcId="{9D964500-C9E7-46BB-9C8D-4E8F378D912D}" destId="{5B9B1E3F-449F-4540-B090-95FE1003F3CF}" srcOrd="4" destOrd="0" presId="urn:microsoft.com/office/officeart/2005/8/layout/lProcess2"/>
    <dgm:cxn modelId="{27D0431D-E340-467C-8C66-B387805C7FFE}" type="presParOf" srcId="{9D964500-C9E7-46BB-9C8D-4E8F378D912D}" destId="{77A86D5E-F4BB-4789-A9EC-BA751BF9763C}" srcOrd="5" destOrd="0" presId="urn:microsoft.com/office/officeart/2005/8/layout/lProcess2"/>
    <dgm:cxn modelId="{01D5C024-8DB0-478B-8803-8DDA9BEB6079}" type="presParOf" srcId="{9D964500-C9E7-46BB-9C8D-4E8F378D912D}" destId="{9DC823E2-42F7-4729-90B9-6443285FA737}" srcOrd="6" destOrd="0" presId="urn:microsoft.com/office/officeart/2005/8/layout/l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927B36A5-CD45-451F-A1C4-CC99CC6640FE}" type="doc">
      <dgm:prSet loTypeId="urn:microsoft.com/office/officeart/2008/layout/PictureStrips" loCatId="list" qsTypeId="urn:microsoft.com/office/officeart/2005/8/quickstyle/simple1" qsCatId="simple" csTypeId="urn:microsoft.com/office/officeart/2005/8/colors/accent1_2" csCatId="accent1" phldr="1"/>
      <dgm:spPr/>
      <dgm:t>
        <a:bodyPr/>
        <a:lstStyle/>
        <a:p>
          <a:endParaRPr lang="fr-FR"/>
        </a:p>
      </dgm:t>
    </dgm:pt>
    <dgm:pt modelId="{8C229E52-2048-48CC-B351-BBD030CA1048}">
      <dgm:prSet custT="1"/>
      <dgm:spPr/>
      <dgm:t>
        <a:bodyPr/>
        <a:lstStyle/>
        <a:p>
          <a:pPr algn="just"/>
          <a:r>
            <a:rPr lang="fr-FR" sz="1400" b="1" dirty="0"/>
            <a:t>Principes clés à retenir pour les personnels éducatifs</a:t>
          </a:r>
          <a:endParaRPr lang="fr-FR" sz="1400" dirty="0"/>
        </a:p>
      </dgm:t>
    </dgm:pt>
    <dgm:pt modelId="{F1BD01C0-0FCD-4635-9E82-34F8AA3BD030}" type="parTrans" cxnId="{A4FC8BD4-1BE7-4E4D-B77E-81BBF090527B}">
      <dgm:prSet/>
      <dgm:spPr/>
      <dgm:t>
        <a:bodyPr/>
        <a:lstStyle/>
        <a:p>
          <a:pPr algn="just"/>
          <a:endParaRPr lang="fr-FR"/>
        </a:p>
      </dgm:t>
    </dgm:pt>
    <dgm:pt modelId="{C3BAC1DD-23E2-4406-B248-C4DE85127F63}" type="sibTrans" cxnId="{A4FC8BD4-1BE7-4E4D-B77E-81BBF090527B}">
      <dgm:prSet/>
      <dgm:spPr/>
      <dgm:t>
        <a:bodyPr/>
        <a:lstStyle/>
        <a:p>
          <a:pPr algn="just"/>
          <a:endParaRPr lang="fr-FR"/>
        </a:p>
      </dgm:t>
    </dgm:pt>
    <dgm:pt modelId="{F59FE5C2-56BE-43D2-B8DB-0B876BE036CC}">
      <dgm:prSet custT="1"/>
      <dgm:spPr/>
      <dgm:t>
        <a:bodyPr/>
        <a:lstStyle/>
        <a:p>
          <a:pPr algn="just"/>
          <a:r>
            <a:rPr lang="fr-FR" sz="1100" b="1" dirty="0"/>
            <a:t>Opportunités</a:t>
          </a:r>
          <a:r>
            <a:rPr lang="fr-FR" sz="1100" dirty="0"/>
            <a:t> : L’IA peut soutenir les apprentissages, les pratiques pédagogiques, et simplifier certaines tâches administratives.</a:t>
          </a:r>
        </a:p>
      </dgm:t>
    </dgm:pt>
    <dgm:pt modelId="{BD8CB86D-4C41-4B63-B349-03CA9D528247}" type="parTrans" cxnId="{7046C9B9-8EB8-4313-B920-08208CE76AFE}">
      <dgm:prSet/>
      <dgm:spPr/>
      <dgm:t>
        <a:bodyPr/>
        <a:lstStyle/>
        <a:p>
          <a:pPr algn="just"/>
          <a:endParaRPr lang="fr-FR"/>
        </a:p>
      </dgm:t>
    </dgm:pt>
    <dgm:pt modelId="{D2E5B9C0-40BB-4BC5-A600-0D7903083E8C}" type="sibTrans" cxnId="{7046C9B9-8EB8-4313-B920-08208CE76AFE}">
      <dgm:prSet/>
      <dgm:spPr/>
      <dgm:t>
        <a:bodyPr/>
        <a:lstStyle/>
        <a:p>
          <a:pPr algn="just"/>
          <a:endParaRPr lang="fr-FR"/>
        </a:p>
      </dgm:t>
    </dgm:pt>
    <dgm:pt modelId="{5AEDC4CB-F9A3-4946-97A7-231D42C82645}">
      <dgm:prSet custT="1"/>
      <dgm:spPr/>
      <dgm:t>
        <a:bodyPr/>
        <a:lstStyle/>
        <a:p>
          <a:pPr algn="just"/>
          <a:r>
            <a:rPr lang="fr-FR" sz="1100" b="1" dirty="0"/>
            <a:t>Vigilance</a:t>
          </a:r>
          <a:r>
            <a:rPr lang="fr-FR" sz="1100" dirty="0"/>
            <a:t> : Usage raisonné, respectueux des valeurs de l’École, du RGPD et de l’environnement.</a:t>
          </a:r>
        </a:p>
      </dgm:t>
    </dgm:pt>
    <dgm:pt modelId="{D8A4FBA6-A2A5-4BE1-85BA-33D263AD82AE}" type="parTrans" cxnId="{13ABEDB1-CF41-415D-B7DF-2E55C725C2A9}">
      <dgm:prSet/>
      <dgm:spPr/>
      <dgm:t>
        <a:bodyPr/>
        <a:lstStyle/>
        <a:p>
          <a:pPr algn="just"/>
          <a:endParaRPr lang="fr-FR"/>
        </a:p>
      </dgm:t>
    </dgm:pt>
    <dgm:pt modelId="{D445969F-E46C-4057-A2DB-1CBD0367EA7E}" type="sibTrans" cxnId="{13ABEDB1-CF41-415D-B7DF-2E55C725C2A9}">
      <dgm:prSet/>
      <dgm:spPr/>
      <dgm:t>
        <a:bodyPr/>
        <a:lstStyle/>
        <a:p>
          <a:pPr algn="just"/>
          <a:endParaRPr lang="fr-FR"/>
        </a:p>
      </dgm:t>
    </dgm:pt>
    <dgm:pt modelId="{598817E7-A0F1-4D69-A743-91BEE6508ABF}">
      <dgm:prSet custT="1"/>
      <dgm:spPr/>
      <dgm:t>
        <a:bodyPr/>
        <a:lstStyle/>
        <a:p>
          <a:pPr algn="just"/>
          <a:r>
            <a:rPr lang="fr-FR" sz="1100" b="1" dirty="0"/>
            <a:t>Éthique</a:t>
          </a:r>
          <a:r>
            <a:rPr lang="fr-FR" sz="1100" dirty="0"/>
            <a:t> : L’IA ne remplace pas l’humain. Elle doit être utilisée avec esprit critique, transparence et dans un cadre pédagogique défini.</a:t>
          </a:r>
        </a:p>
      </dgm:t>
    </dgm:pt>
    <dgm:pt modelId="{B1CF8DBE-D969-41BE-A8CD-5D4E335BB843}" type="parTrans" cxnId="{156C3516-7D0F-40B9-9679-18D287011FE9}">
      <dgm:prSet/>
      <dgm:spPr/>
      <dgm:t>
        <a:bodyPr/>
        <a:lstStyle/>
        <a:p>
          <a:pPr algn="just"/>
          <a:endParaRPr lang="fr-FR"/>
        </a:p>
      </dgm:t>
    </dgm:pt>
    <dgm:pt modelId="{EBE4378E-2FA1-4A4B-B611-730F03898CA1}" type="sibTrans" cxnId="{156C3516-7D0F-40B9-9679-18D287011FE9}">
      <dgm:prSet/>
      <dgm:spPr/>
      <dgm:t>
        <a:bodyPr/>
        <a:lstStyle/>
        <a:p>
          <a:pPr algn="just"/>
          <a:endParaRPr lang="fr-FR"/>
        </a:p>
      </dgm:t>
    </dgm:pt>
    <dgm:pt modelId="{BD4B552F-078A-4A63-BAC9-6036140022B7}">
      <dgm:prSet custT="1"/>
      <dgm:spPr/>
      <dgm:t>
        <a:bodyPr/>
        <a:lstStyle/>
        <a:p>
          <a:pPr algn="just"/>
          <a:r>
            <a:rPr lang="fr-FR" sz="1100" b="1" dirty="0"/>
            <a:t>Protection des données</a:t>
          </a:r>
          <a:r>
            <a:rPr lang="fr-FR" sz="1100" dirty="0"/>
            <a:t> : Aucune donnée personnelle ou confidentielle ne doit être saisie dans des IA grand public ; création de comptes élèves interdite.</a:t>
          </a:r>
        </a:p>
      </dgm:t>
    </dgm:pt>
    <dgm:pt modelId="{3C5CCBFF-7043-4BCB-AA59-0D6608D9092D}" type="parTrans" cxnId="{9CF097FB-9F5A-4858-942F-5E2245B3035E}">
      <dgm:prSet/>
      <dgm:spPr/>
      <dgm:t>
        <a:bodyPr/>
        <a:lstStyle/>
        <a:p>
          <a:pPr algn="just"/>
          <a:endParaRPr lang="fr-FR"/>
        </a:p>
      </dgm:t>
    </dgm:pt>
    <dgm:pt modelId="{C532E0DE-6F46-4830-835E-8043F463B11F}" type="sibTrans" cxnId="{9CF097FB-9F5A-4858-942F-5E2245B3035E}">
      <dgm:prSet/>
      <dgm:spPr/>
      <dgm:t>
        <a:bodyPr/>
        <a:lstStyle/>
        <a:p>
          <a:pPr algn="just"/>
          <a:endParaRPr lang="fr-FR"/>
        </a:p>
      </dgm:t>
    </dgm:pt>
    <dgm:pt modelId="{23918BDA-342E-45A8-BE2F-F3940767B2F5}">
      <dgm:prSet custT="1"/>
      <dgm:spPr/>
      <dgm:t>
        <a:bodyPr/>
        <a:lstStyle/>
        <a:p>
          <a:pPr algn="just"/>
          <a:r>
            <a:rPr lang="fr-FR" sz="1100" b="1" dirty="0"/>
            <a:t>Formation et accompagnement</a:t>
          </a:r>
          <a:r>
            <a:rPr lang="fr-FR" sz="1100" dirty="0"/>
            <a:t> : Nécessité de se former aux usages et aux limites de l’IA pour en faire un levier d’inclusion, d’équité et de citoyenneté numérique.</a:t>
          </a:r>
        </a:p>
      </dgm:t>
    </dgm:pt>
    <dgm:pt modelId="{0CBB7B28-C225-45F3-BD3E-A8C3E67804DA}" type="parTrans" cxnId="{DB2707A5-4370-44EA-9DBA-773FA5B3DE49}">
      <dgm:prSet/>
      <dgm:spPr/>
      <dgm:t>
        <a:bodyPr/>
        <a:lstStyle/>
        <a:p>
          <a:pPr algn="just"/>
          <a:endParaRPr lang="fr-FR"/>
        </a:p>
      </dgm:t>
    </dgm:pt>
    <dgm:pt modelId="{89FC703E-3A2C-41E5-9F4C-0FE2616239DC}" type="sibTrans" cxnId="{DB2707A5-4370-44EA-9DBA-773FA5B3DE49}">
      <dgm:prSet/>
      <dgm:spPr/>
      <dgm:t>
        <a:bodyPr/>
        <a:lstStyle/>
        <a:p>
          <a:pPr algn="just"/>
          <a:endParaRPr lang="fr-FR"/>
        </a:p>
      </dgm:t>
    </dgm:pt>
    <dgm:pt modelId="{0183EB94-0770-49F9-8A35-30B03077ADCA}">
      <dgm:prSet custT="1"/>
      <dgm:spPr/>
      <dgm:t>
        <a:bodyPr/>
        <a:lstStyle/>
        <a:p>
          <a:pPr algn="just"/>
          <a:r>
            <a:rPr lang="fr-FR" sz="1100" b="1" dirty="0"/>
            <a:t>Pédagogie</a:t>
          </a:r>
          <a:r>
            <a:rPr lang="fr-FR" sz="1100" dirty="0"/>
            <a:t> : Usage pédagogique autorisé à partir de la 4e, encadré par l’enseignant. L’IA ne doit pas faire les devoirs à la place des élèves : ce serait une fraude.</a:t>
          </a:r>
        </a:p>
      </dgm:t>
    </dgm:pt>
    <dgm:pt modelId="{CB5B8DC8-DADE-496A-8A4C-ED027B65C3ED}" type="parTrans" cxnId="{8E477BB6-017D-4884-848B-F108AB9B4DD0}">
      <dgm:prSet/>
      <dgm:spPr/>
      <dgm:t>
        <a:bodyPr/>
        <a:lstStyle/>
        <a:p>
          <a:pPr algn="just"/>
          <a:endParaRPr lang="fr-FR"/>
        </a:p>
      </dgm:t>
    </dgm:pt>
    <dgm:pt modelId="{92CC240C-A8EC-4A67-B6F4-1875087445A9}" type="sibTrans" cxnId="{8E477BB6-017D-4884-848B-F108AB9B4DD0}">
      <dgm:prSet/>
      <dgm:spPr/>
      <dgm:t>
        <a:bodyPr/>
        <a:lstStyle/>
        <a:p>
          <a:pPr algn="just"/>
          <a:endParaRPr lang="fr-FR"/>
        </a:p>
      </dgm:t>
    </dgm:pt>
    <dgm:pt modelId="{21500E79-424C-4ED2-9A7C-87C06EF773DA}" type="pres">
      <dgm:prSet presAssocID="{927B36A5-CD45-451F-A1C4-CC99CC6640FE}" presName="Name0" presStyleCnt="0">
        <dgm:presLayoutVars>
          <dgm:dir/>
          <dgm:resizeHandles val="exact"/>
        </dgm:presLayoutVars>
      </dgm:prSet>
      <dgm:spPr/>
    </dgm:pt>
    <dgm:pt modelId="{0ECBC656-0066-4D0C-A6C9-9090B15F37DD}" type="pres">
      <dgm:prSet presAssocID="{8C229E52-2048-48CC-B351-BBD030CA1048}" presName="composite" presStyleCnt="0"/>
      <dgm:spPr/>
    </dgm:pt>
    <dgm:pt modelId="{DFFDD7F8-59D2-4810-A969-49AC78C36027}" type="pres">
      <dgm:prSet presAssocID="{8C229E52-2048-48CC-B351-BBD030CA1048}" presName="rect1" presStyleLbl="trAlignAcc1" presStyleIdx="0" presStyleCnt="1" custLinFactNeighborX="-413" custLinFactNeighborY="6742">
        <dgm:presLayoutVars>
          <dgm:bulletEnabled val="1"/>
        </dgm:presLayoutVars>
      </dgm:prSet>
      <dgm:spPr/>
    </dgm:pt>
    <dgm:pt modelId="{63875E29-7F56-4E44-9911-E6058F25E09A}" type="pres">
      <dgm:prSet presAssocID="{8C229E52-2048-48CC-B351-BBD030CA1048}" presName="rect2" presStyleLbl="fgImgPlace1" presStyleIdx="0" presStyleCnt="1"/>
      <dgm:spPr>
        <a:blipFill>
          <a:blip xmlns:r="http://schemas.openxmlformats.org/officeDocument/2006/relationships" r:embed="rId1">
            <a:extLst>
              <a:ext uri="{28A0092B-C50C-407E-A947-70E740481C1C}">
                <a14:useLocalDpi xmlns:a14="http://schemas.microsoft.com/office/drawing/2010/main" val="0"/>
              </a:ext>
            </a:extLst>
          </a:blip>
          <a:srcRect/>
          <a:stretch>
            <a:fillRect l="-27000" r="-27000"/>
          </a:stretch>
        </a:blipFill>
      </dgm:spPr>
    </dgm:pt>
  </dgm:ptLst>
  <dgm:cxnLst>
    <dgm:cxn modelId="{D7F52212-E58D-482D-9B13-34AC2FB1D82E}" type="presOf" srcId="{8C229E52-2048-48CC-B351-BBD030CA1048}" destId="{DFFDD7F8-59D2-4810-A969-49AC78C36027}" srcOrd="0" destOrd="0" presId="urn:microsoft.com/office/officeart/2008/layout/PictureStrips"/>
    <dgm:cxn modelId="{156C3516-7D0F-40B9-9679-18D287011FE9}" srcId="{8C229E52-2048-48CC-B351-BBD030CA1048}" destId="{598817E7-A0F1-4D69-A743-91BEE6508ABF}" srcOrd="2" destOrd="0" parTransId="{B1CF8DBE-D969-41BE-A8CD-5D4E335BB843}" sibTransId="{EBE4378E-2FA1-4A4B-B611-730F03898CA1}"/>
    <dgm:cxn modelId="{E17E591B-5A5E-44AE-BB2F-5F8F80BDC136}" type="presOf" srcId="{BD4B552F-078A-4A63-BAC9-6036140022B7}" destId="{DFFDD7F8-59D2-4810-A969-49AC78C36027}" srcOrd="0" destOrd="4" presId="urn:microsoft.com/office/officeart/2008/layout/PictureStrips"/>
    <dgm:cxn modelId="{2267A31D-7ECA-4485-89C7-45EF53CDA26F}" type="presOf" srcId="{927B36A5-CD45-451F-A1C4-CC99CC6640FE}" destId="{21500E79-424C-4ED2-9A7C-87C06EF773DA}" srcOrd="0" destOrd="0" presId="urn:microsoft.com/office/officeart/2008/layout/PictureStrips"/>
    <dgm:cxn modelId="{79FFB58B-CDFE-45B1-BCA9-0FEDA19CD1D1}" type="presOf" srcId="{5AEDC4CB-F9A3-4946-97A7-231D42C82645}" destId="{DFFDD7F8-59D2-4810-A969-49AC78C36027}" srcOrd="0" destOrd="2" presId="urn:microsoft.com/office/officeart/2008/layout/PictureStrips"/>
    <dgm:cxn modelId="{DB2707A5-4370-44EA-9DBA-773FA5B3DE49}" srcId="{8C229E52-2048-48CC-B351-BBD030CA1048}" destId="{23918BDA-342E-45A8-BE2F-F3940767B2F5}" srcOrd="4" destOrd="0" parTransId="{0CBB7B28-C225-45F3-BD3E-A8C3E67804DA}" sibTransId="{89FC703E-3A2C-41E5-9F4C-0FE2616239DC}"/>
    <dgm:cxn modelId="{13ABEDB1-CF41-415D-B7DF-2E55C725C2A9}" srcId="{8C229E52-2048-48CC-B351-BBD030CA1048}" destId="{5AEDC4CB-F9A3-4946-97A7-231D42C82645}" srcOrd="1" destOrd="0" parTransId="{D8A4FBA6-A2A5-4BE1-85BA-33D263AD82AE}" sibTransId="{D445969F-E46C-4057-A2DB-1CBD0367EA7E}"/>
    <dgm:cxn modelId="{8E477BB6-017D-4884-848B-F108AB9B4DD0}" srcId="{8C229E52-2048-48CC-B351-BBD030CA1048}" destId="{0183EB94-0770-49F9-8A35-30B03077ADCA}" srcOrd="5" destOrd="0" parTransId="{CB5B8DC8-DADE-496A-8A4C-ED027B65C3ED}" sibTransId="{92CC240C-A8EC-4A67-B6F4-1875087445A9}"/>
    <dgm:cxn modelId="{7046C9B9-8EB8-4313-B920-08208CE76AFE}" srcId="{8C229E52-2048-48CC-B351-BBD030CA1048}" destId="{F59FE5C2-56BE-43D2-B8DB-0B876BE036CC}" srcOrd="0" destOrd="0" parTransId="{BD8CB86D-4C41-4B63-B349-03CA9D528247}" sibTransId="{D2E5B9C0-40BB-4BC5-A600-0D7903083E8C}"/>
    <dgm:cxn modelId="{2AD9C1C1-3847-4B66-8B1F-022F98BAA9FA}" type="presOf" srcId="{598817E7-A0F1-4D69-A743-91BEE6508ABF}" destId="{DFFDD7F8-59D2-4810-A969-49AC78C36027}" srcOrd="0" destOrd="3" presId="urn:microsoft.com/office/officeart/2008/layout/PictureStrips"/>
    <dgm:cxn modelId="{A4FC8BD4-1BE7-4E4D-B77E-81BBF090527B}" srcId="{927B36A5-CD45-451F-A1C4-CC99CC6640FE}" destId="{8C229E52-2048-48CC-B351-BBD030CA1048}" srcOrd="0" destOrd="0" parTransId="{F1BD01C0-0FCD-4635-9E82-34F8AA3BD030}" sibTransId="{C3BAC1DD-23E2-4406-B248-C4DE85127F63}"/>
    <dgm:cxn modelId="{AFBA80D5-9437-42FF-BF5B-E8A1A5A18248}" type="presOf" srcId="{0183EB94-0770-49F9-8A35-30B03077ADCA}" destId="{DFFDD7F8-59D2-4810-A969-49AC78C36027}" srcOrd="0" destOrd="6" presId="urn:microsoft.com/office/officeart/2008/layout/PictureStrips"/>
    <dgm:cxn modelId="{7F64F5D8-70F6-40ED-970C-29420C149509}" type="presOf" srcId="{23918BDA-342E-45A8-BE2F-F3940767B2F5}" destId="{DFFDD7F8-59D2-4810-A969-49AC78C36027}" srcOrd="0" destOrd="5" presId="urn:microsoft.com/office/officeart/2008/layout/PictureStrips"/>
    <dgm:cxn modelId="{9CF097FB-9F5A-4858-942F-5E2245B3035E}" srcId="{8C229E52-2048-48CC-B351-BBD030CA1048}" destId="{BD4B552F-078A-4A63-BAC9-6036140022B7}" srcOrd="3" destOrd="0" parTransId="{3C5CCBFF-7043-4BCB-AA59-0D6608D9092D}" sibTransId="{C532E0DE-6F46-4830-835E-8043F463B11F}"/>
    <dgm:cxn modelId="{58F7E2FD-E771-4007-98F7-6B2A362B02FD}" type="presOf" srcId="{F59FE5C2-56BE-43D2-B8DB-0B876BE036CC}" destId="{DFFDD7F8-59D2-4810-A969-49AC78C36027}" srcOrd="0" destOrd="1" presId="urn:microsoft.com/office/officeart/2008/layout/PictureStrips"/>
    <dgm:cxn modelId="{689FC072-51C1-465B-8046-D751BA19E775}" type="presParOf" srcId="{21500E79-424C-4ED2-9A7C-87C06EF773DA}" destId="{0ECBC656-0066-4D0C-A6C9-9090B15F37DD}" srcOrd="0" destOrd="0" presId="urn:microsoft.com/office/officeart/2008/layout/PictureStrips"/>
    <dgm:cxn modelId="{97E30C27-7645-4D62-AA6D-D4E289718BBC}" type="presParOf" srcId="{0ECBC656-0066-4D0C-A6C9-9090B15F37DD}" destId="{DFFDD7F8-59D2-4810-A969-49AC78C36027}" srcOrd="0" destOrd="0" presId="urn:microsoft.com/office/officeart/2008/layout/PictureStrips"/>
    <dgm:cxn modelId="{22D787D0-AC13-475A-B846-D28401132D4C}" type="presParOf" srcId="{0ECBC656-0066-4D0C-A6C9-9090B15F37DD}" destId="{63875E29-7F56-4E44-9911-E6058F25E09A}" srcOrd="1" destOrd="0" presId="urn:microsoft.com/office/officeart/2008/layout/PictureStrip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5AC6C7C2-2531-4D69-AEEB-28B3279B9D98}" type="doc">
      <dgm:prSet loTypeId="urn:microsoft.com/office/officeart/2005/8/layout/lProcess2" loCatId="list" qsTypeId="urn:microsoft.com/office/officeart/2005/8/quickstyle/simple1" qsCatId="simple" csTypeId="urn:microsoft.com/office/officeart/2005/8/colors/accent0_1" csCatId="mainScheme" phldr="1"/>
      <dgm:spPr/>
      <dgm:t>
        <a:bodyPr/>
        <a:lstStyle/>
        <a:p>
          <a:endParaRPr lang="fr-FR"/>
        </a:p>
      </dgm:t>
    </dgm:pt>
    <dgm:pt modelId="{FB480BE2-9FCE-4755-86C5-6F79F5558A68}">
      <dgm:prSet/>
      <dgm:spPr/>
      <dgm:t>
        <a:bodyPr/>
        <a:lstStyle/>
        <a:p>
          <a:r>
            <a:rPr lang="fr-FR" b="1" dirty="0"/>
            <a:t>Qu’est-ce que l’IA ?</a:t>
          </a:r>
          <a:endParaRPr lang="fr-FR" dirty="0"/>
        </a:p>
      </dgm:t>
    </dgm:pt>
    <dgm:pt modelId="{0E440A00-676D-4C3F-8643-B28F247374B2}" type="parTrans" cxnId="{1D7415CB-F0B0-40DD-92C3-9BB8AF32B23E}">
      <dgm:prSet/>
      <dgm:spPr/>
      <dgm:t>
        <a:bodyPr/>
        <a:lstStyle/>
        <a:p>
          <a:endParaRPr lang="fr-FR"/>
        </a:p>
      </dgm:t>
    </dgm:pt>
    <dgm:pt modelId="{C67712E3-0170-482E-A82E-7CA7A2E6ACE0}" type="sibTrans" cxnId="{1D7415CB-F0B0-40DD-92C3-9BB8AF32B23E}">
      <dgm:prSet/>
      <dgm:spPr/>
      <dgm:t>
        <a:bodyPr/>
        <a:lstStyle/>
        <a:p>
          <a:endParaRPr lang="fr-FR"/>
        </a:p>
      </dgm:t>
    </dgm:pt>
    <dgm:pt modelId="{3BDB9061-BF1C-43EF-B3EA-52EA3E5ED298}">
      <dgm:prSet custT="1"/>
      <dgm:spPr/>
      <dgm:t>
        <a:bodyPr/>
        <a:lstStyle/>
        <a:p>
          <a:r>
            <a:rPr lang="fr-FR" sz="800" dirty="0"/>
            <a:t>Service numérique fondé sur des algorithmes traitant de vastes données.</a:t>
          </a:r>
        </a:p>
      </dgm:t>
    </dgm:pt>
    <dgm:pt modelId="{225A4A44-53FF-4987-AB8B-6B5E67DA9496}" type="parTrans" cxnId="{E97B7D62-B2A5-4849-B1C7-B06BB61599AC}">
      <dgm:prSet/>
      <dgm:spPr/>
      <dgm:t>
        <a:bodyPr/>
        <a:lstStyle/>
        <a:p>
          <a:endParaRPr lang="fr-FR"/>
        </a:p>
      </dgm:t>
    </dgm:pt>
    <dgm:pt modelId="{2C8AB97C-849B-4EED-B8A7-A7FD8911BE57}" type="sibTrans" cxnId="{E97B7D62-B2A5-4849-B1C7-B06BB61599AC}">
      <dgm:prSet/>
      <dgm:spPr/>
      <dgm:t>
        <a:bodyPr/>
        <a:lstStyle/>
        <a:p>
          <a:endParaRPr lang="fr-FR"/>
        </a:p>
      </dgm:t>
    </dgm:pt>
    <dgm:pt modelId="{F5320C20-D211-4F92-992C-6FA011214830}">
      <dgm:prSet custT="1"/>
      <dgm:spPr/>
      <dgm:t>
        <a:bodyPr/>
        <a:lstStyle/>
        <a:p>
          <a:r>
            <a:rPr lang="fr-FR" sz="800" dirty="0"/>
            <a:t>Imite certaines capacités cognitives humaines.</a:t>
          </a:r>
        </a:p>
      </dgm:t>
    </dgm:pt>
    <dgm:pt modelId="{87142137-220D-41AC-9AEE-90DDEED17614}" type="parTrans" cxnId="{72CDEBEA-9DF6-4B0B-9795-F6B70848274B}">
      <dgm:prSet/>
      <dgm:spPr/>
      <dgm:t>
        <a:bodyPr/>
        <a:lstStyle/>
        <a:p>
          <a:endParaRPr lang="fr-FR"/>
        </a:p>
      </dgm:t>
    </dgm:pt>
    <dgm:pt modelId="{EF0F17B7-273B-4961-88A2-7AB09D8815C8}" type="sibTrans" cxnId="{72CDEBEA-9DF6-4B0B-9795-F6B70848274B}">
      <dgm:prSet/>
      <dgm:spPr/>
      <dgm:t>
        <a:bodyPr/>
        <a:lstStyle/>
        <a:p>
          <a:endParaRPr lang="fr-FR"/>
        </a:p>
      </dgm:t>
    </dgm:pt>
    <dgm:pt modelId="{DE44996B-8184-4567-84CF-2989A9302788}">
      <dgm:prSet custT="1"/>
      <dgm:spPr/>
      <dgm:t>
        <a:bodyPr/>
        <a:lstStyle/>
        <a:p>
          <a:r>
            <a:rPr lang="fr-FR" sz="800" dirty="0"/>
            <a:t>IA </a:t>
          </a:r>
          <a:r>
            <a:rPr lang="fr-FR" sz="800" b="1" dirty="0"/>
            <a:t>générative</a:t>
          </a:r>
          <a:r>
            <a:rPr lang="fr-FR" sz="800" dirty="0"/>
            <a:t> (textes, images...) / IA </a:t>
          </a:r>
          <a:r>
            <a:rPr lang="fr-FR" sz="800" b="1" dirty="0"/>
            <a:t>adaptative</a:t>
          </a:r>
          <a:r>
            <a:rPr lang="fr-FR" sz="800" dirty="0"/>
            <a:t> (apprentissage personnalisé).</a:t>
          </a:r>
        </a:p>
      </dgm:t>
    </dgm:pt>
    <dgm:pt modelId="{C33BA9C2-D4A6-44E3-8359-46593F7E989A}" type="parTrans" cxnId="{8A9A9A24-564B-4566-B719-2C9FE134093B}">
      <dgm:prSet/>
      <dgm:spPr/>
      <dgm:t>
        <a:bodyPr/>
        <a:lstStyle/>
        <a:p>
          <a:endParaRPr lang="fr-FR"/>
        </a:p>
      </dgm:t>
    </dgm:pt>
    <dgm:pt modelId="{FBEE98CF-AC6A-4F03-BF54-BF5BE6998FE8}" type="sibTrans" cxnId="{8A9A9A24-564B-4566-B719-2C9FE134093B}">
      <dgm:prSet/>
      <dgm:spPr/>
      <dgm:t>
        <a:bodyPr/>
        <a:lstStyle/>
        <a:p>
          <a:endParaRPr lang="fr-FR"/>
        </a:p>
      </dgm:t>
    </dgm:pt>
    <dgm:pt modelId="{94870FDA-BF74-46CE-B874-8AE420F70104}">
      <dgm:prSet/>
      <dgm:spPr/>
      <dgm:t>
        <a:bodyPr/>
        <a:lstStyle/>
        <a:p>
          <a:r>
            <a:rPr lang="fr-FR" b="1"/>
            <a:t>Usages en milieu scolaire</a:t>
          </a:r>
          <a:endParaRPr lang="fr-FR"/>
        </a:p>
      </dgm:t>
    </dgm:pt>
    <dgm:pt modelId="{8886C3CE-55D4-4EE8-8097-9D1CB9A7A704}" type="parTrans" cxnId="{355324E4-708B-48C2-B9E9-B44698405B62}">
      <dgm:prSet/>
      <dgm:spPr/>
      <dgm:t>
        <a:bodyPr/>
        <a:lstStyle/>
        <a:p>
          <a:endParaRPr lang="fr-FR"/>
        </a:p>
      </dgm:t>
    </dgm:pt>
    <dgm:pt modelId="{17C6ADF3-4B83-495B-A3D0-1A659DC25103}" type="sibTrans" cxnId="{355324E4-708B-48C2-B9E9-B44698405B62}">
      <dgm:prSet/>
      <dgm:spPr/>
      <dgm:t>
        <a:bodyPr/>
        <a:lstStyle/>
        <a:p>
          <a:endParaRPr lang="fr-FR"/>
        </a:p>
      </dgm:t>
    </dgm:pt>
    <dgm:pt modelId="{69FCE171-7041-468C-B9CD-A00242E80DD7}">
      <dgm:prSet custT="1"/>
      <dgm:spPr/>
      <dgm:t>
        <a:bodyPr/>
        <a:lstStyle/>
        <a:p>
          <a:r>
            <a:rPr lang="fr-FR" sz="800" b="1" dirty="0"/>
            <a:t>Élèves</a:t>
          </a:r>
          <a:r>
            <a:rPr lang="fr-FR" sz="800" dirty="0"/>
            <a:t> : révision, aide aux devoirs, parfois usage non critique.</a:t>
          </a:r>
        </a:p>
      </dgm:t>
    </dgm:pt>
    <dgm:pt modelId="{753C8B5A-8826-4337-B633-E8EA7BB64DC1}" type="parTrans" cxnId="{EB415F33-4594-4255-9A1D-01054D07C806}">
      <dgm:prSet/>
      <dgm:spPr/>
      <dgm:t>
        <a:bodyPr/>
        <a:lstStyle/>
        <a:p>
          <a:endParaRPr lang="fr-FR"/>
        </a:p>
      </dgm:t>
    </dgm:pt>
    <dgm:pt modelId="{9F2A95D1-8C50-4EAC-B2AD-39507579236B}" type="sibTrans" cxnId="{EB415F33-4594-4255-9A1D-01054D07C806}">
      <dgm:prSet/>
      <dgm:spPr/>
      <dgm:t>
        <a:bodyPr/>
        <a:lstStyle/>
        <a:p>
          <a:endParaRPr lang="fr-FR"/>
        </a:p>
      </dgm:t>
    </dgm:pt>
    <dgm:pt modelId="{C58DC876-D949-4A75-A72F-86BCE69365C7}">
      <dgm:prSet custT="1"/>
      <dgm:spPr/>
      <dgm:t>
        <a:bodyPr/>
        <a:lstStyle/>
        <a:p>
          <a:r>
            <a:rPr lang="fr-FR" sz="800" b="1" dirty="0"/>
            <a:t>Enseignants</a:t>
          </a:r>
          <a:r>
            <a:rPr lang="fr-FR" sz="800" dirty="0"/>
            <a:t> : aide à la préparation des cours, évaluations, corrections.</a:t>
          </a:r>
        </a:p>
      </dgm:t>
    </dgm:pt>
    <dgm:pt modelId="{D59B99AA-A6C5-4C32-BB88-350F7ECD7E94}" type="parTrans" cxnId="{7057F6E6-79C3-4467-9E21-97AD8B106106}">
      <dgm:prSet/>
      <dgm:spPr/>
      <dgm:t>
        <a:bodyPr/>
        <a:lstStyle/>
        <a:p>
          <a:endParaRPr lang="fr-FR"/>
        </a:p>
      </dgm:t>
    </dgm:pt>
    <dgm:pt modelId="{A44FBF9E-848B-45D2-891F-548E23FD1DE9}" type="sibTrans" cxnId="{7057F6E6-79C3-4467-9E21-97AD8B106106}">
      <dgm:prSet/>
      <dgm:spPr/>
      <dgm:t>
        <a:bodyPr/>
        <a:lstStyle/>
        <a:p>
          <a:endParaRPr lang="fr-FR"/>
        </a:p>
      </dgm:t>
    </dgm:pt>
    <dgm:pt modelId="{477A04B7-B507-453C-A249-C1D3E7D0A09C}">
      <dgm:prSet custT="1"/>
      <dgm:spPr/>
      <dgm:t>
        <a:bodyPr/>
        <a:lstStyle/>
        <a:p>
          <a:r>
            <a:rPr lang="fr-FR" sz="800" b="1" dirty="0"/>
            <a:t>Personnels</a:t>
          </a:r>
          <a:r>
            <a:rPr lang="fr-FR" sz="800" dirty="0"/>
            <a:t> : rédaction de synthèses, comptes rendus, traduction, automatisation.</a:t>
          </a:r>
        </a:p>
      </dgm:t>
    </dgm:pt>
    <dgm:pt modelId="{2448EA96-E0A9-40B3-A9F0-0161D518956A}" type="parTrans" cxnId="{0AF167E5-66F4-4BF9-B9A6-EAD31E486321}">
      <dgm:prSet/>
      <dgm:spPr/>
      <dgm:t>
        <a:bodyPr/>
        <a:lstStyle/>
        <a:p>
          <a:endParaRPr lang="fr-FR"/>
        </a:p>
      </dgm:t>
    </dgm:pt>
    <dgm:pt modelId="{9D3C1DC4-2049-4C7C-993C-B90D69770327}" type="sibTrans" cxnId="{0AF167E5-66F4-4BF9-B9A6-EAD31E486321}">
      <dgm:prSet/>
      <dgm:spPr/>
      <dgm:t>
        <a:bodyPr/>
        <a:lstStyle/>
        <a:p>
          <a:endParaRPr lang="fr-FR"/>
        </a:p>
      </dgm:t>
    </dgm:pt>
    <dgm:pt modelId="{826A8B7E-4219-4799-9953-BD2533072312}">
      <dgm:prSet/>
      <dgm:spPr/>
      <dgm:t>
        <a:bodyPr/>
        <a:lstStyle/>
        <a:p>
          <a:r>
            <a:rPr lang="fr-FR" b="1"/>
            <a:t>Enjeux et préoccupations</a:t>
          </a:r>
          <a:endParaRPr lang="fr-FR"/>
        </a:p>
      </dgm:t>
    </dgm:pt>
    <dgm:pt modelId="{E278CED2-115E-4D5D-840B-590B3BF2FE31}" type="parTrans" cxnId="{F1B9DC44-13D7-459B-8045-408F163BB34A}">
      <dgm:prSet/>
      <dgm:spPr/>
      <dgm:t>
        <a:bodyPr/>
        <a:lstStyle/>
        <a:p>
          <a:endParaRPr lang="fr-FR"/>
        </a:p>
      </dgm:t>
    </dgm:pt>
    <dgm:pt modelId="{CE2FFE05-6CB9-4C41-86C8-3400692F5B4E}" type="sibTrans" cxnId="{F1B9DC44-13D7-459B-8045-408F163BB34A}">
      <dgm:prSet/>
      <dgm:spPr/>
      <dgm:t>
        <a:bodyPr/>
        <a:lstStyle/>
        <a:p>
          <a:endParaRPr lang="fr-FR"/>
        </a:p>
      </dgm:t>
    </dgm:pt>
    <dgm:pt modelId="{7C742542-94FA-41A5-A6F2-DDD10338008D}">
      <dgm:prSet custT="1"/>
      <dgm:spPr/>
      <dgm:t>
        <a:bodyPr/>
        <a:lstStyle/>
        <a:p>
          <a:r>
            <a:rPr lang="fr-FR" sz="800" b="1" dirty="0"/>
            <a:t>Évaluation</a:t>
          </a:r>
          <a:r>
            <a:rPr lang="fr-FR" sz="800" dirty="0"/>
            <a:t> : authenticité des productions ?</a:t>
          </a:r>
        </a:p>
      </dgm:t>
    </dgm:pt>
    <dgm:pt modelId="{6D1A6010-AB26-4B5D-9D42-1FF4B1DCD312}" type="parTrans" cxnId="{C3977316-1537-4BB6-840F-245EF11B39AA}">
      <dgm:prSet/>
      <dgm:spPr/>
      <dgm:t>
        <a:bodyPr/>
        <a:lstStyle/>
        <a:p>
          <a:endParaRPr lang="fr-FR"/>
        </a:p>
      </dgm:t>
    </dgm:pt>
    <dgm:pt modelId="{3D9B14BB-4733-4BFC-9F66-DD6569A0976A}" type="sibTrans" cxnId="{C3977316-1537-4BB6-840F-245EF11B39AA}">
      <dgm:prSet/>
      <dgm:spPr/>
      <dgm:t>
        <a:bodyPr/>
        <a:lstStyle/>
        <a:p>
          <a:endParaRPr lang="fr-FR"/>
        </a:p>
      </dgm:t>
    </dgm:pt>
    <dgm:pt modelId="{D6C4119A-ECC5-4FE9-B9BB-DF14A801C641}">
      <dgm:prSet custT="1"/>
      <dgm:spPr/>
      <dgm:t>
        <a:bodyPr/>
        <a:lstStyle/>
        <a:p>
          <a:r>
            <a:rPr lang="fr-FR" sz="800" b="1" dirty="0"/>
            <a:t>Biais algorithmiques</a:t>
          </a:r>
          <a:r>
            <a:rPr lang="fr-FR" sz="800" dirty="0"/>
            <a:t> : risques de discriminations.</a:t>
          </a:r>
        </a:p>
      </dgm:t>
    </dgm:pt>
    <dgm:pt modelId="{C13118AC-F82A-4099-9D1A-CD935FBEFF4B}" type="parTrans" cxnId="{3565AE9F-81CC-47FC-B93C-72905A019F66}">
      <dgm:prSet/>
      <dgm:spPr/>
      <dgm:t>
        <a:bodyPr/>
        <a:lstStyle/>
        <a:p>
          <a:endParaRPr lang="fr-FR"/>
        </a:p>
      </dgm:t>
    </dgm:pt>
    <dgm:pt modelId="{D90A0FB0-F712-4516-9B26-86128FE34D26}" type="sibTrans" cxnId="{3565AE9F-81CC-47FC-B93C-72905A019F66}">
      <dgm:prSet/>
      <dgm:spPr/>
      <dgm:t>
        <a:bodyPr/>
        <a:lstStyle/>
        <a:p>
          <a:endParaRPr lang="fr-FR"/>
        </a:p>
      </dgm:t>
    </dgm:pt>
    <dgm:pt modelId="{F91A449D-9173-4837-93E8-19F3FE43DB58}">
      <dgm:prSet custT="1"/>
      <dgm:spPr/>
      <dgm:t>
        <a:bodyPr/>
        <a:lstStyle/>
        <a:p>
          <a:r>
            <a:rPr lang="fr-FR" sz="800" b="1"/>
            <a:t>Données personnelles</a:t>
          </a:r>
          <a:r>
            <a:rPr lang="fr-FR" sz="800"/>
            <a:t> : protection impérative.</a:t>
          </a:r>
        </a:p>
      </dgm:t>
    </dgm:pt>
    <dgm:pt modelId="{218B38E7-5F37-480B-82C9-B69E84BE14BD}" type="parTrans" cxnId="{A2A2319B-AC96-49AF-B571-B9FD46398789}">
      <dgm:prSet/>
      <dgm:spPr/>
      <dgm:t>
        <a:bodyPr/>
        <a:lstStyle/>
        <a:p>
          <a:endParaRPr lang="fr-FR"/>
        </a:p>
      </dgm:t>
    </dgm:pt>
    <dgm:pt modelId="{30696833-E0B4-429F-B0A1-4841F6E501BD}" type="sibTrans" cxnId="{A2A2319B-AC96-49AF-B571-B9FD46398789}">
      <dgm:prSet/>
      <dgm:spPr/>
      <dgm:t>
        <a:bodyPr/>
        <a:lstStyle/>
        <a:p>
          <a:endParaRPr lang="fr-FR"/>
        </a:p>
      </dgm:t>
    </dgm:pt>
    <dgm:pt modelId="{663DBD1D-D9B6-4E06-9B08-D4B4A01CCC2D}">
      <dgm:prSet custT="1"/>
      <dgm:spPr/>
      <dgm:t>
        <a:bodyPr/>
        <a:lstStyle/>
        <a:p>
          <a:r>
            <a:rPr lang="fr-FR" sz="800" b="1" dirty="0"/>
            <a:t>Environnement</a:t>
          </a:r>
          <a:r>
            <a:rPr lang="fr-FR" sz="800" dirty="0"/>
            <a:t> : usage frugal à privilégier.</a:t>
          </a:r>
        </a:p>
      </dgm:t>
    </dgm:pt>
    <dgm:pt modelId="{91702590-A941-494C-BF52-E68FC0AF3036}" type="parTrans" cxnId="{62583F37-BFD2-4836-BFCC-DA4E3E2DCF86}">
      <dgm:prSet/>
      <dgm:spPr/>
      <dgm:t>
        <a:bodyPr/>
        <a:lstStyle/>
        <a:p>
          <a:endParaRPr lang="fr-FR"/>
        </a:p>
      </dgm:t>
    </dgm:pt>
    <dgm:pt modelId="{F7112C8D-81D7-470E-B6BE-0841246302C4}" type="sibTrans" cxnId="{62583F37-BFD2-4836-BFCC-DA4E3E2DCF86}">
      <dgm:prSet/>
      <dgm:spPr/>
      <dgm:t>
        <a:bodyPr/>
        <a:lstStyle/>
        <a:p>
          <a:endParaRPr lang="fr-FR"/>
        </a:p>
      </dgm:t>
    </dgm:pt>
    <dgm:pt modelId="{C5CF980B-1595-407E-A4EC-55148F5BE583}">
      <dgm:prSet/>
      <dgm:spPr/>
      <dgm:t>
        <a:bodyPr/>
        <a:lstStyle/>
        <a:p>
          <a:r>
            <a:rPr lang="fr-FR" b="1"/>
            <a:t>Cadre d’usage national</a:t>
          </a:r>
          <a:endParaRPr lang="fr-FR"/>
        </a:p>
      </dgm:t>
    </dgm:pt>
    <dgm:pt modelId="{8009D24E-5667-4784-8132-4D30DD73224F}" type="parTrans" cxnId="{6B5175C8-AB5D-4032-9AC4-BB520106006B}">
      <dgm:prSet/>
      <dgm:spPr/>
      <dgm:t>
        <a:bodyPr/>
        <a:lstStyle/>
        <a:p>
          <a:endParaRPr lang="fr-FR"/>
        </a:p>
      </dgm:t>
    </dgm:pt>
    <dgm:pt modelId="{44A571D9-9F0F-4680-9348-B930AE1D4917}" type="sibTrans" cxnId="{6B5175C8-AB5D-4032-9AC4-BB520106006B}">
      <dgm:prSet/>
      <dgm:spPr/>
      <dgm:t>
        <a:bodyPr/>
        <a:lstStyle/>
        <a:p>
          <a:endParaRPr lang="fr-FR"/>
        </a:p>
      </dgm:t>
    </dgm:pt>
    <dgm:pt modelId="{3B37019D-D7F4-4C6E-8E13-5762D2027F5F}">
      <dgm:prSet custT="1"/>
      <dgm:spPr/>
      <dgm:t>
        <a:bodyPr/>
        <a:lstStyle/>
        <a:p>
          <a:r>
            <a:rPr lang="fr-FR" sz="800" dirty="0"/>
            <a:t>Respect des </a:t>
          </a:r>
          <a:r>
            <a:rPr lang="fr-FR" sz="800" b="1" dirty="0"/>
            <a:t>valeurs de l’École de la République</a:t>
          </a:r>
          <a:r>
            <a:rPr lang="fr-FR" sz="800" dirty="0"/>
            <a:t>.</a:t>
          </a:r>
        </a:p>
      </dgm:t>
    </dgm:pt>
    <dgm:pt modelId="{35F345E6-DD7D-42C3-A429-0E23A6206659}" type="parTrans" cxnId="{485CA6C6-97F3-4AF0-9907-AB877BB755CB}">
      <dgm:prSet/>
      <dgm:spPr/>
      <dgm:t>
        <a:bodyPr/>
        <a:lstStyle/>
        <a:p>
          <a:endParaRPr lang="fr-FR"/>
        </a:p>
      </dgm:t>
    </dgm:pt>
    <dgm:pt modelId="{83AFA2C7-10E9-4719-8AED-FF9D02774B2B}" type="sibTrans" cxnId="{485CA6C6-97F3-4AF0-9907-AB877BB755CB}">
      <dgm:prSet/>
      <dgm:spPr/>
      <dgm:t>
        <a:bodyPr/>
        <a:lstStyle/>
        <a:p>
          <a:endParaRPr lang="fr-FR"/>
        </a:p>
      </dgm:t>
    </dgm:pt>
    <dgm:pt modelId="{5CEEFD5A-E085-4B89-995B-C9844F837659}">
      <dgm:prSet custT="1"/>
      <dgm:spPr/>
      <dgm:t>
        <a:bodyPr/>
        <a:lstStyle/>
        <a:p>
          <a:r>
            <a:rPr lang="fr-FR" sz="800" dirty="0"/>
            <a:t>IA = </a:t>
          </a:r>
          <a:r>
            <a:rPr lang="fr-FR" sz="800" b="1" dirty="0"/>
            <a:t>outil d’appui</a:t>
          </a:r>
          <a:r>
            <a:rPr lang="fr-FR" sz="800" dirty="0"/>
            <a:t>, non de substitution.</a:t>
          </a:r>
        </a:p>
      </dgm:t>
    </dgm:pt>
    <dgm:pt modelId="{4BCC7786-071E-47E1-8CC5-B699848B3F91}" type="parTrans" cxnId="{13342AC2-824F-4E27-9E6F-E9114B9F14E0}">
      <dgm:prSet/>
      <dgm:spPr/>
      <dgm:t>
        <a:bodyPr/>
        <a:lstStyle/>
        <a:p>
          <a:endParaRPr lang="fr-FR"/>
        </a:p>
      </dgm:t>
    </dgm:pt>
    <dgm:pt modelId="{08227A46-A87F-4E65-BBBA-4DBF302A3843}" type="sibTrans" cxnId="{13342AC2-824F-4E27-9E6F-E9114B9F14E0}">
      <dgm:prSet/>
      <dgm:spPr/>
      <dgm:t>
        <a:bodyPr/>
        <a:lstStyle/>
        <a:p>
          <a:endParaRPr lang="fr-FR"/>
        </a:p>
      </dgm:t>
    </dgm:pt>
    <dgm:pt modelId="{E8958F02-D5E6-4876-B247-BCF640A2E897}">
      <dgm:prSet custT="1"/>
      <dgm:spPr/>
      <dgm:t>
        <a:bodyPr/>
        <a:lstStyle/>
        <a:p>
          <a:r>
            <a:rPr lang="fr-FR" sz="800" dirty="0"/>
            <a:t>Introduction </a:t>
          </a:r>
          <a:r>
            <a:rPr lang="fr-FR" sz="800" b="1" dirty="0"/>
            <a:t>progressive et encadrée</a:t>
          </a:r>
          <a:r>
            <a:rPr lang="fr-FR" sz="800" dirty="0"/>
            <a:t> auprès des élèves</a:t>
          </a:r>
        </a:p>
      </dgm:t>
    </dgm:pt>
    <dgm:pt modelId="{FCF49613-999A-4A5C-9EFC-D712EF031F16}" type="parTrans" cxnId="{185046C7-2BA6-48CC-A1B7-660276D78EE6}">
      <dgm:prSet/>
      <dgm:spPr/>
      <dgm:t>
        <a:bodyPr/>
        <a:lstStyle/>
        <a:p>
          <a:endParaRPr lang="fr-FR"/>
        </a:p>
      </dgm:t>
    </dgm:pt>
    <dgm:pt modelId="{F4616D22-3779-4EBF-8216-4B39A11DDB37}" type="sibTrans" cxnId="{185046C7-2BA6-48CC-A1B7-660276D78EE6}">
      <dgm:prSet/>
      <dgm:spPr/>
      <dgm:t>
        <a:bodyPr/>
        <a:lstStyle/>
        <a:p>
          <a:endParaRPr lang="fr-FR"/>
        </a:p>
      </dgm:t>
    </dgm:pt>
    <dgm:pt modelId="{644C6DD9-61BE-4D5D-940D-61FBB53D84C0}">
      <dgm:prSet/>
      <dgm:spPr/>
      <dgm:t>
        <a:bodyPr/>
        <a:lstStyle/>
        <a:p>
          <a:r>
            <a:rPr lang="fr-FR" b="1"/>
            <a:t>Ressources et formations</a:t>
          </a:r>
          <a:endParaRPr lang="fr-FR"/>
        </a:p>
      </dgm:t>
    </dgm:pt>
    <dgm:pt modelId="{4686BF24-B58E-4899-AEC1-975D0DA31410}" type="parTrans" cxnId="{80EC06C5-4985-454E-88F3-1D9895B3DC7C}">
      <dgm:prSet/>
      <dgm:spPr/>
      <dgm:t>
        <a:bodyPr/>
        <a:lstStyle/>
        <a:p>
          <a:endParaRPr lang="fr-FR"/>
        </a:p>
      </dgm:t>
    </dgm:pt>
    <dgm:pt modelId="{CD3CD9EE-87E7-4B07-BDA1-02637A3AF282}" type="sibTrans" cxnId="{80EC06C5-4985-454E-88F3-1D9895B3DC7C}">
      <dgm:prSet/>
      <dgm:spPr/>
      <dgm:t>
        <a:bodyPr/>
        <a:lstStyle/>
        <a:p>
          <a:endParaRPr lang="fr-FR"/>
        </a:p>
      </dgm:t>
    </dgm:pt>
    <dgm:pt modelId="{5182F551-44FF-4069-86C1-C9F1C6EA8475}">
      <dgm:prSet custT="1"/>
      <dgm:spPr/>
      <dgm:t>
        <a:bodyPr/>
        <a:lstStyle/>
        <a:p>
          <a:r>
            <a:rPr lang="fr-FR" sz="800" b="1" dirty="0"/>
            <a:t>Mentor</a:t>
          </a:r>
          <a:r>
            <a:rPr lang="fr-FR" sz="800" dirty="0"/>
            <a:t> : module d’initiation (1h).</a:t>
          </a:r>
        </a:p>
      </dgm:t>
    </dgm:pt>
    <dgm:pt modelId="{0072E4A9-C39B-4441-A7C3-044926DB026C}" type="parTrans" cxnId="{D53EEB3D-7A3B-4E78-828D-636C76669971}">
      <dgm:prSet/>
      <dgm:spPr/>
      <dgm:t>
        <a:bodyPr/>
        <a:lstStyle/>
        <a:p>
          <a:endParaRPr lang="fr-FR"/>
        </a:p>
      </dgm:t>
    </dgm:pt>
    <dgm:pt modelId="{71FE8579-5C0E-46F7-A7D5-094282CB83D7}" type="sibTrans" cxnId="{D53EEB3D-7A3B-4E78-828D-636C76669971}">
      <dgm:prSet/>
      <dgm:spPr/>
      <dgm:t>
        <a:bodyPr/>
        <a:lstStyle/>
        <a:p>
          <a:endParaRPr lang="fr-FR"/>
        </a:p>
      </dgm:t>
    </dgm:pt>
    <dgm:pt modelId="{D0947633-563B-4833-BB46-574146FEE363}">
      <dgm:prSet custT="1"/>
      <dgm:spPr/>
      <dgm:t>
        <a:bodyPr/>
        <a:lstStyle/>
        <a:p>
          <a:r>
            <a:rPr lang="fr-FR" sz="800" b="1" dirty="0"/>
            <a:t>Magistère</a:t>
          </a:r>
          <a:r>
            <a:rPr lang="fr-FR" sz="800" dirty="0"/>
            <a:t> : formations et communauté </a:t>
          </a:r>
          <a:r>
            <a:rPr lang="fr-FR" sz="800" b="1" dirty="0"/>
            <a:t>CRÉIA</a:t>
          </a:r>
          <a:endParaRPr lang="fr-FR" sz="800" dirty="0"/>
        </a:p>
      </dgm:t>
    </dgm:pt>
    <dgm:pt modelId="{5A5CA04E-7356-43B2-BFAA-A446A602D10F}" type="parTrans" cxnId="{3521A7CC-0509-4F92-B954-81CDF1FA4AA9}">
      <dgm:prSet/>
      <dgm:spPr/>
      <dgm:t>
        <a:bodyPr/>
        <a:lstStyle/>
        <a:p>
          <a:endParaRPr lang="fr-FR"/>
        </a:p>
      </dgm:t>
    </dgm:pt>
    <dgm:pt modelId="{4B3D3DA0-A693-4047-B70A-061423B069F2}" type="sibTrans" cxnId="{3521A7CC-0509-4F92-B954-81CDF1FA4AA9}">
      <dgm:prSet/>
      <dgm:spPr/>
      <dgm:t>
        <a:bodyPr/>
        <a:lstStyle/>
        <a:p>
          <a:endParaRPr lang="fr-FR"/>
        </a:p>
      </dgm:t>
    </dgm:pt>
    <dgm:pt modelId="{7345FEA1-E582-48F4-ABE0-F757359B0C81}">
      <dgm:prSet custT="1"/>
      <dgm:spPr/>
      <dgm:t>
        <a:bodyPr/>
        <a:lstStyle/>
        <a:p>
          <a:r>
            <a:rPr lang="fr-FR" sz="800" b="1" dirty="0"/>
            <a:t>AI4T</a:t>
          </a:r>
          <a:r>
            <a:rPr lang="fr-FR" sz="800" dirty="0"/>
            <a:t> : expérimentation européenne.</a:t>
          </a:r>
        </a:p>
      </dgm:t>
    </dgm:pt>
    <dgm:pt modelId="{16F5E952-CB93-4C46-955E-0F3C40A9CC1B}" type="parTrans" cxnId="{8277D88E-16F5-48EF-B3A5-2ADF7025E563}">
      <dgm:prSet/>
      <dgm:spPr/>
      <dgm:t>
        <a:bodyPr/>
        <a:lstStyle/>
        <a:p>
          <a:endParaRPr lang="fr-FR"/>
        </a:p>
      </dgm:t>
    </dgm:pt>
    <dgm:pt modelId="{99B5DCA0-9D47-478F-B8CF-635A464139DE}" type="sibTrans" cxnId="{8277D88E-16F5-48EF-B3A5-2ADF7025E563}">
      <dgm:prSet/>
      <dgm:spPr/>
      <dgm:t>
        <a:bodyPr/>
        <a:lstStyle/>
        <a:p>
          <a:endParaRPr lang="fr-FR"/>
        </a:p>
      </dgm:t>
    </dgm:pt>
    <dgm:pt modelId="{21D7A662-5C3D-4725-AEE9-A9DB650E6862}">
      <dgm:prSet custT="1"/>
      <dgm:spPr/>
      <dgm:t>
        <a:bodyPr/>
        <a:lstStyle/>
        <a:p>
          <a:r>
            <a:rPr lang="fr-FR" sz="800" b="1" dirty="0" err="1"/>
            <a:t>Édubase</a:t>
          </a:r>
          <a:r>
            <a:rPr lang="fr-FR" sz="800" b="1" dirty="0"/>
            <a:t> / </a:t>
          </a:r>
          <a:r>
            <a:rPr lang="fr-FR" sz="800" b="1" dirty="0" err="1"/>
            <a:t>Primabord</a:t>
          </a:r>
          <a:r>
            <a:rPr lang="fr-FR" sz="800" b="1" dirty="0"/>
            <a:t> / </a:t>
          </a:r>
          <a:r>
            <a:rPr lang="fr-FR" sz="800" b="1" dirty="0" err="1"/>
            <a:t>Lumni</a:t>
          </a:r>
          <a:r>
            <a:rPr lang="fr-FR" sz="800" dirty="0"/>
            <a:t> : scénarios pédagogiques</a:t>
          </a:r>
        </a:p>
      </dgm:t>
    </dgm:pt>
    <dgm:pt modelId="{67F63350-6904-49DA-A527-BDA3C57B7036}" type="parTrans" cxnId="{74175990-E626-46BC-BA25-2A7069695E1D}">
      <dgm:prSet/>
      <dgm:spPr/>
      <dgm:t>
        <a:bodyPr/>
        <a:lstStyle/>
        <a:p>
          <a:endParaRPr lang="fr-FR"/>
        </a:p>
      </dgm:t>
    </dgm:pt>
    <dgm:pt modelId="{EE5E9DBB-BA4B-4BEC-83E2-C8AC08D5BE63}" type="sibTrans" cxnId="{74175990-E626-46BC-BA25-2A7069695E1D}">
      <dgm:prSet/>
      <dgm:spPr/>
      <dgm:t>
        <a:bodyPr/>
        <a:lstStyle/>
        <a:p>
          <a:endParaRPr lang="fr-FR"/>
        </a:p>
      </dgm:t>
    </dgm:pt>
    <dgm:pt modelId="{6F625CC1-1673-4D7F-AE22-FBB61F10A43F}" type="pres">
      <dgm:prSet presAssocID="{5AC6C7C2-2531-4D69-AEEB-28B3279B9D98}" presName="theList" presStyleCnt="0">
        <dgm:presLayoutVars>
          <dgm:dir/>
          <dgm:animLvl val="lvl"/>
          <dgm:resizeHandles val="exact"/>
        </dgm:presLayoutVars>
      </dgm:prSet>
      <dgm:spPr/>
    </dgm:pt>
    <dgm:pt modelId="{E8DAC152-DEDB-4728-8425-DFEF30F15A38}" type="pres">
      <dgm:prSet presAssocID="{FB480BE2-9FCE-4755-86C5-6F79F5558A68}" presName="compNode" presStyleCnt="0"/>
      <dgm:spPr/>
    </dgm:pt>
    <dgm:pt modelId="{E43F670E-E787-48C7-A74B-55ACDB46BDE1}" type="pres">
      <dgm:prSet presAssocID="{FB480BE2-9FCE-4755-86C5-6F79F5558A68}" presName="aNode" presStyleLbl="bgShp" presStyleIdx="0" presStyleCnt="5"/>
      <dgm:spPr/>
    </dgm:pt>
    <dgm:pt modelId="{9DE68A02-8BF1-4580-BDEF-C67E63C50F21}" type="pres">
      <dgm:prSet presAssocID="{FB480BE2-9FCE-4755-86C5-6F79F5558A68}" presName="textNode" presStyleLbl="bgShp" presStyleIdx="0" presStyleCnt="5"/>
      <dgm:spPr/>
    </dgm:pt>
    <dgm:pt modelId="{DF572B23-5131-438E-900D-FDE4E3B9B3D7}" type="pres">
      <dgm:prSet presAssocID="{FB480BE2-9FCE-4755-86C5-6F79F5558A68}" presName="compChildNode" presStyleCnt="0"/>
      <dgm:spPr/>
    </dgm:pt>
    <dgm:pt modelId="{2E5FAE9C-2C6B-4F33-B406-4F1F5AD863FF}" type="pres">
      <dgm:prSet presAssocID="{FB480BE2-9FCE-4755-86C5-6F79F5558A68}" presName="theInnerList" presStyleCnt="0"/>
      <dgm:spPr/>
    </dgm:pt>
    <dgm:pt modelId="{EBE9C28E-B306-4C31-80D8-C90F2FD0D8A7}" type="pres">
      <dgm:prSet presAssocID="{3BDB9061-BF1C-43EF-B3EA-52EA3E5ED298}" presName="childNode" presStyleLbl="node1" presStyleIdx="0" presStyleCnt="17">
        <dgm:presLayoutVars>
          <dgm:bulletEnabled val="1"/>
        </dgm:presLayoutVars>
      </dgm:prSet>
      <dgm:spPr/>
    </dgm:pt>
    <dgm:pt modelId="{146CA778-30FE-4F08-A919-46B6E6D928E2}" type="pres">
      <dgm:prSet presAssocID="{3BDB9061-BF1C-43EF-B3EA-52EA3E5ED298}" presName="aSpace2" presStyleCnt="0"/>
      <dgm:spPr/>
    </dgm:pt>
    <dgm:pt modelId="{4A852C6E-1072-4D53-B1D7-DDFDCAE68961}" type="pres">
      <dgm:prSet presAssocID="{F5320C20-D211-4F92-992C-6FA011214830}" presName="childNode" presStyleLbl="node1" presStyleIdx="1" presStyleCnt="17">
        <dgm:presLayoutVars>
          <dgm:bulletEnabled val="1"/>
        </dgm:presLayoutVars>
      </dgm:prSet>
      <dgm:spPr/>
    </dgm:pt>
    <dgm:pt modelId="{3DEBD20B-7B8C-411F-8304-032667F1A4E8}" type="pres">
      <dgm:prSet presAssocID="{F5320C20-D211-4F92-992C-6FA011214830}" presName="aSpace2" presStyleCnt="0"/>
      <dgm:spPr/>
    </dgm:pt>
    <dgm:pt modelId="{C30325CB-EF24-468B-B85E-E3F01C460CE9}" type="pres">
      <dgm:prSet presAssocID="{DE44996B-8184-4567-84CF-2989A9302788}" presName="childNode" presStyleLbl="node1" presStyleIdx="2" presStyleCnt="17">
        <dgm:presLayoutVars>
          <dgm:bulletEnabled val="1"/>
        </dgm:presLayoutVars>
      </dgm:prSet>
      <dgm:spPr/>
    </dgm:pt>
    <dgm:pt modelId="{92523C6F-5B19-4E25-B588-7118EC891199}" type="pres">
      <dgm:prSet presAssocID="{FB480BE2-9FCE-4755-86C5-6F79F5558A68}" presName="aSpace" presStyleCnt="0"/>
      <dgm:spPr/>
    </dgm:pt>
    <dgm:pt modelId="{68EEA02C-DC57-49A1-8BBD-D8E7C6E2FDC6}" type="pres">
      <dgm:prSet presAssocID="{94870FDA-BF74-46CE-B874-8AE420F70104}" presName="compNode" presStyleCnt="0"/>
      <dgm:spPr/>
    </dgm:pt>
    <dgm:pt modelId="{4132FE48-58D5-4556-B1AE-40CF5AE0F5AE}" type="pres">
      <dgm:prSet presAssocID="{94870FDA-BF74-46CE-B874-8AE420F70104}" presName="aNode" presStyleLbl="bgShp" presStyleIdx="1" presStyleCnt="5"/>
      <dgm:spPr/>
    </dgm:pt>
    <dgm:pt modelId="{2C379D99-500D-4630-8ED9-4C3F3D9D3635}" type="pres">
      <dgm:prSet presAssocID="{94870FDA-BF74-46CE-B874-8AE420F70104}" presName="textNode" presStyleLbl="bgShp" presStyleIdx="1" presStyleCnt="5"/>
      <dgm:spPr/>
    </dgm:pt>
    <dgm:pt modelId="{51ED0AA3-3601-42A5-99DE-09477DF24180}" type="pres">
      <dgm:prSet presAssocID="{94870FDA-BF74-46CE-B874-8AE420F70104}" presName="compChildNode" presStyleCnt="0"/>
      <dgm:spPr/>
    </dgm:pt>
    <dgm:pt modelId="{21034B5C-548C-4A82-8597-2E074DED78A4}" type="pres">
      <dgm:prSet presAssocID="{94870FDA-BF74-46CE-B874-8AE420F70104}" presName="theInnerList" presStyleCnt="0"/>
      <dgm:spPr/>
    </dgm:pt>
    <dgm:pt modelId="{719EC851-2DDB-4C4E-929B-81073D932287}" type="pres">
      <dgm:prSet presAssocID="{69FCE171-7041-468C-B9CD-A00242E80DD7}" presName="childNode" presStyleLbl="node1" presStyleIdx="3" presStyleCnt="17">
        <dgm:presLayoutVars>
          <dgm:bulletEnabled val="1"/>
        </dgm:presLayoutVars>
      </dgm:prSet>
      <dgm:spPr/>
    </dgm:pt>
    <dgm:pt modelId="{88AF1969-E8B5-4F6E-832B-5E5C1B12BB4F}" type="pres">
      <dgm:prSet presAssocID="{69FCE171-7041-468C-B9CD-A00242E80DD7}" presName="aSpace2" presStyleCnt="0"/>
      <dgm:spPr/>
    </dgm:pt>
    <dgm:pt modelId="{C27ADAEC-E960-459D-8605-FD8A03925A1C}" type="pres">
      <dgm:prSet presAssocID="{C58DC876-D949-4A75-A72F-86BCE69365C7}" presName="childNode" presStyleLbl="node1" presStyleIdx="4" presStyleCnt="17">
        <dgm:presLayoutVars>
          <dgm:bulletEnabled val="1"/>
        </dgm:presLayoutVars>
      </dgm:prSet>
      <dgm:spPr/>
    </dgm:pt>
    <dgm:pt modelId="{265196EA-44BB-43D9-B69F-889D100D9C48}" type="pres">
      <dgm:prSet presAssocID="{C58DC876-D949-4A75-A72F-86BCE69365C7}" presName="aSpace2" presStyleCnt="0"/>
      <dgm:spPr/>
    </dgm:pt>
    <dgm:pt modelId="{0C674A0B-9E20-4693-A306-75E63390C31F}" type="pres">
      <dgm:prSet presAssocID="{477A04B7-B507-453C-A249-C1D3E7D0A09C}" presName="childNode" presStyleLbl="node1" presStyleIdx="5" presStyleCnt="17">
        <dgm:presLayoutVars>
          <dgm:bulletEnabled val="1"/>
        </dgm:presLayoutVars>
      </dgm:prSet>
      <dgm:spPr/>
    </dgm:pt>
    <dgm:pt modelId="{4E3F8CF4-FF6C-4803-A7FB-DDDCFC638EAC}" type="pres">
      <dgm:prSet presAssocID="{94870FDA-BF74-46CE-B874-8AE420F70104}" presName="aSpace" presStyleCnt="0"/>
      <dgm:spPr/>
    </dgm:pt>
    <dgm:pt modelId="{F0C73F6D-204A-4012-B47A-ECA2CDEDE7F0}" type="pres">
      <dgm:prSet presAssocID="{826A8B7E-4219-4799-9953-BD2533072312}" presName="compNode" presStyleCnt="0"/>
      <dgm:spPr/>
    </dgm:pt>
    <dgm:pt modelId="{EB1E2322-006A-404F-B162-168D1AE1F2AB}" type="pres">
      <dgm:prSet presAssocID="{826A8B7E-4219-4799-9953-BD2533072312}" presName="aNode" presStyleLbl="bgShp" presStyleIdx="2" presStyleCnt="5"/>
      <dgm:spPr/>
    </dgm:pt>
    <dgm:pt modelId="{A2F8CFBF-7389-41E7-BBED-D4078B8CC40F}" type="pres">
      <dgm:prSet presAssocID="{826A8B7E-4219-4799-9953-BD2533072312}" presName="textNode" presStyleLbl="bgShp" presStyleIdx="2" presStyleCnt="5"/>
      <dgm:spPr/>
    </dgm:pt>
    <dgm:pt modelId="{9E6C23A8-A95F-42E0-8F04-24CF2344FD3E}" type="pres">
      <dgm:prSet presAssocID="{826A8B7E-4219-4799-9953-BD2533072312}" presName="compChildNode" presStyleCnt="0"/>
      <dgm:spPr/>
    </dgm:pt>
    <dgm:pt modelId="{487FC8D7-A6BF-4A46-B758-071366013A79}" type="pres">
      <dgm:prSet presAssocID="{826A8B7E-4219-4799-9953-BD2533072312}" presName="theInnerList" presStyleCnt="0"/>
      <dgm:spPr/>
    </dgm:pt>
    <dgm:pt modelId="{086DF845-B5FC-4482-91BB-06A99D2095EB}" type="pres">
      <dgm:prSet presAssocID="{7C742542-94FA-41A5-A6F2-DDD10338008D}" presName="childNode" presStyleLbl="node1" presStyleIdx="6" presStyleCnt="17">
        <dgm:presLayoutVars>
          <dgm:bulletEnabled val="1"/>
        </dgm:presLayoutVars>
      </dgm:prSet>
      <dgm:spPr/>
    </dgm:pt>
    <dgm:pt modelId="{7EC4AC93-7912-4F55-88EC-0F2B2F0A2458}" type="pres">
      <dgm:prSet presAssocID="{7C742542-94FA-41A5-A6F2-DDD10338008D}" presName="aSpace2" presStyleCnt="0"/>
      <dgm:spPr/>
    </dgm:pt>
    <dgm:pt modelId="{43565FAF-7658-4FF1-9B55-4CF15BD90C0B}" type="pres">
      <dgm:prSet presAssocID="{D6C4119A-ECC5-4FE9-B9BB-DF14A801C641}" presName="childNode" presStyleLbl="node1" presStyleIdx="7" presStyleCnt="17">
        <dgm:presLayoutVars>
          <dgm:bulletEnabled val="1"/>
        </dgm:presLayoutVars>
      </dgm:prSet>
      <dgm:spPr/>
    </dgm:pt>
    <dgm:pt modelId="{1F9F5472-3831-4D7A-B775-E8DF580F5310}" type="pres">
      <dgm:prSet presAssocID="{D6C4119A-ECC5-4FE9-B9BB-DF14A801C641}" presName="aSpace2" presStyleCnt="0"/>
      <dgm:spPr/>
    </dgm:pt>
    <dgm:pt modelId="{C35AF58B-9836-4E7B-ABB9-CC96F8C1FA99}" type="pres">
      <dgm:prSet presAssocID="{F91A449D-9173-4837-93E8-19F3FE43DB58}" presName="childNode" presStyleLbl="node1" presStyleIdx="8" presStyleCnt="17">
        <dgm:presLayoutVars>
          <dgm:bulletEnabled val="1"/>
        </dgm:presLayoutVars>
      </dgm:prSet>
      <dgm:spPr/>
    </dgm:pt>
    <dgm:pt modelId="{B0C83263-9894-4D85-A6B0-F0B1CF5CFAD5}" type="pres">
      <dgm:prSet presAssocID="{F91A449D-9173-4837-93E8-19F3FE43DB58}" presName="aSpace2" presStyleCnt="0"/>
      <dgm:spPr/>
    </dgm:pt>
    <dgm:pt modelId="{88EB52DE-8BA8-433C-A1EC-E862BFE33EC4}" type="pres">
      <dgm:prSet presAssocID="{663DBD1D-D9B6-4E06-9B08-D4B4A01CCC2D}" presName="childNode" presStyleLbl="node1" presStyleIdx="9" presStyleCnt="17">
        <dgm:presLayoutVars>
          <dgm:bulletEnabled val="1"/>
        </dgm:presLayoutVars>
      </dgm:prSet>
      <dgm:spPr/>
    </dgm:pt>
    <dgm:pt modelId="{4E81DAE8-9C8A-45F5-9836-EAD4A3AE69E0}" type="pres">
      <dgm:prSet presAssocID="{826A8B7E-4219-4799-9953-BD2533072312}" presName="aSpace" presStyleCnt="0"/>
      <dgm:spPr/>
    </dgm:pt>
    <dgm:pt modelId="{FF877E45-C164-4F92-A9B9-B9EFDD5FCF02}" type="pres">
      <dgm:prSet presAssocID="{C5CF980B-1595-407E-A4EC-55148F5BE583}" presName="compNode" presStyleCnt="0"/>
      <dgm:spPr/>
    </dgm:pt>
    <dgm:pt modelId="{B734178A-EF39-413B-8188-43DDE852307A}" type="pres">
      <dgm:prSet presAssocID="{C5CF980B-1595-407E-A4EC-55148F5BE583}" presName="aNode" presStyleLbl="bgShp" presStyleIdx="3" presStyleCnt="5"/>
      <dgm:spPr/>
    </dgm:pt>
    <dgm:pt modelId="{ADE127F3-DFCE-4E35-9CFB-6CE10CD2A3E6}" type="pres">
      <dgm:prSet presAssocID="{C5CF980B-1595-407E-A4EC-55148F5BE583}" presName="textNode" presStyleLbl="bgShp" presStyleIdx="3" presStyleCnt="5"/>
      <dgm:spPr/>
    </dgm:pt>
    <dgm:pt modelId="{62EC3BD0-2473-4AF5-AA6D-0A395837BC5C}" type="pres">
      <dgm:prSet presAssocID="{C5CF980B-1595-407E-A4EC-55148F5BE583}" presName="compChildNode" presStyleCnt="0"/>
      <dgm:spPr/>
    </dgm:pt>
    <dgm:pt modelId="{B792A666-9211-4B5A-8DB5-8E07610C0F5C}" type="pres">
      <dgm:prSet presAssocID="{C5CF980B-1595-407E-A4EC-55148F5BE583}" presName="theInnerList" presStyleCnt="0"/>
      <dgm:spPr/>
    </dgm:pt>
    <dgm:pt modelId="{E56C1369-3750-4D0B-ADBC-20E5F67FB365}" type="pres">
      <dgm:prSet presAssocID="{3B37019D-D7F4-4C6E-8E13-5762D2027F5F}" presName="childNode" presStyleLbl="node1" presStyleIdx="10" presStyleCnt="17">
        <dgm:presLayoutVars>
          <dgm:bulletEnabled val="1"/>
        </dgm:presLayoutVars>
      </dgm:prSet>
      <dgm:spPr/>
    </dgm:pt>
    <dgm:pt modelId="{62394C49-E8C3-4735-83AF-68495EFDDF1A}" type="pres">
      <dgm:prSet presAssocID="{3B37019D-D7F4-4C6E-8E13-5762D2027F5F}" presName="aSpace2" presStyleCnt="0"/>
      <dgm:spPr/>
    </dgm:pt>
    <dgm:pt modelId="{1C6C9007-AF48-423B-898E-40A40397E75E}" type="pres">
      <dgm:prSet presAssocID="{5CEEFD5A-E085-4B89-995B-C9844F837659}" presName="childNode" presStyleLbl="node1" presStyleIdx="11" presStyleCnt="17">
        <dgm:presLayoutVars>
          <dgm:bulletEnabled val="1"/>
        </dgm:presLayoutVars>
      </dgm:prSet>
      <dgm:spPr/>
    </dgm:pt>
    <dgm:pt modelId="{8DD6ED86-AF64-4484-8DD1-4E462DA55402}" type="pres">
      <dgm:prSet presAssocID="{5CEEFD5A-E085-4B89-995B-C9844F837659}" presName="aSpace2" presStyleCnt="0"/>
      <dgm:spPr/>
    </dgm:pt>
    <dgm:pt modelId="{CD3A7655-5F21-49F9-AA6F-EA48187640E6}" type="pres">
      <dgm:prSet presAssocID="{E8958F02-D5E6-4876-B247-BCF640A2E897}" presName="childNode" presStyleLbl="node1" presStyleIdx="12" presStyleCnt="17">
        <dgm:presLayoutVars>
          <dgm:bulletEnabled val="1"/>
        </dgm:presLayoutVars>
      </dgm:prSet>
      <dgm:spPr/>
    </dgm:pt>
    <dgm:pt modelId="{90E0EDBE-B743-4C14-A1EA-F5D2FD35AD61}" type="pres">
      <dgm:prSet presAssocID="{C5CF980B-1595-407E-A4EC-55148F5BE583}" presName="aSpace" presStyleCnt="0"/>
      <dgm:spPr/>
    </dgm:pt>
    <dgm:pt modelId="{D23495D6-AFEE-494E-8FFF-E32F84C73BCE}" type="pres">
      <dgm:prSet presAssocID="{644C6DD9-61BE-4D5D-940D-61FBB53D84C0}" presName="compNode" presStyleCnt="0"/>
      <dgm:spPr/>
    </dgm:pt>
    <dgm:pt modelId="{725B777C-949A-462E-8F16-8A28B1DB0789}" type="pres">
      <dgm:prSet presAssocID="{644C6DD9-61BE-4D5D-940D-61FBB53D84C0}" presName="aNode" presStyleLbl="bgShp" presStyleIdx="4" presStyleCnt="5"/>
      <dgm:spPr/>
    </dgm:pt>
    <dgm:pt modelId="{CE519BEC-01D2-4179-BE95-0DB4245005E0}" type="pres">
      <dgm:prSet presAssocID="{644C6DD9-61BE-4D5D-940D-61FBB53D84C0}" presName="textNode" presStyleLbl="bgShp" presStyleIdx="4" presStyleCnt="5"/>
      <dgm:spPr/>
    </dgm:pt>
    <dgm:pt modelId="{87CB824D-1A27-4494-B784-1BB5AAEAE3A1}" type="pres">
      <dgm:prSet presAssocID="{644C6DD9-61BE-4D5D-940D-61FBB53D84C0}" presName="compChildNode" presStyleCnt="0"/>
      <dgm:spPr/>
    </dgm:pt>
    <dgm:pt modelId="{652D270A-7B3F-4046-9452-F25DF9671CB1}" type="pres">
      <dgm:prSet presAssocID="{644C6DD9-61BE-4D5D-940D-61FBB53D84C0}" presName="theInnerList" presStyleCnt="0"/>
      <dgm:spPr/>
    </dgm:pt>
    <dgm:pt modelId="{FC72FB32-437C-40DC-953B-20032227A0D3}" type="pres">
      <dgm:prSet presAssocID="{5182F551-44FF-4069-86C1-C9F1C6EA8475}" presName="childNode" presStyleLbl="node1" presStyleIdx="13" presStyleCnt="17">
        <dgm:presLayoutVars>
          <dgm:bulletEnabled val="1"/>
        </dgm:presLayoutVars>
      </dgm:prSet>
      <dgm:spPr/>
    </dgm:pt>
    <dgm:pt modelId="{8B85CF6A-4938-4381-BE1B-8DC48DBDEE40}" type="pres">
      <dgm:prSet presAssocID="{5182F551-44FF-4069-86C1-C9F1C6EA8475}" presName="aSpace2" presStyleCnt="0"/>
      <dgm:spPr/>
    </dgm:pt>
    <dgm:pt modelId="{14B06D80-C257-4ECE-9092-FC054B9049E0}" type="pres">
      <dgm:prSet presAssocID="{D0947633-563B-4833-BB46-574146FEE363}" presName="childNode" presStyleLbl="node1" presStyleIdx="14" presStyleCnt="17">
        <dgm:presLayoutVars>
          <dgm:bulletEnabled val="1"/>
        </dgm:presLayoutVars>
      </dgm:prSet>
      <dgm:spPr/>
    </dgm:pt>
    <dgm:pt modelId="{E65B51DA-7AAE-4F9D-A7FF-9FFE2D6D470A}" type="pres">
      <dgm:prSet presAssocID="{D0947633-563B-4833-BB46-574146FEE363}" presName="aSpace2" presStyleCnt="0"/>
      <dgm:spPr/>
    </dgm:pt>
    <dgm:pt modelId="{972CC699-7BFB-4098-A3A0-E0A903CDD89C}" type="pres">
      <dgm:prSet presAssocID="{7345FEA1-E582-48F4-ABE0-F757359B0C81}" presName="childNode" presStyleLbl="node1" presStyleIdx="15" presStyleCnt="17">
        <dgm:presLayoutVars>
          <dgm:bulletEnabled val="1"/>
        </dgm:presLayoutVars>
      </dgm:prSet>
      <dgm:spPr/>
    </dgm:pt>
    <dgm:pt modelId="{C9AABCF8-EB9E-46FB-82E4-42D39DB59E86}" type="pres">
      <dgm:prSet presAssocID="{7345FEA1-E582-48F4-ABE0-F757359B0C81}" presName="aSpace2" presStyleCnt="0"/>
      <dgm:spPr/>
    </dgm:pt>
    <dgm:pt modelId="{F9CE97B5-90BC-4D7E-A7E6-9DAF1016F769}" type="pres">
      <dgm:prSet presAssocID="{21D7A662-5C3D-4725-AEE9-A9DB650E6862}" presName="childNode" presStyleLbl="node1" presStyleIdx="16" presStyleCnt="17">
        <dgm:presLayoutVars>
          <dgm:bulletEnabled val="1"/>
        </dgm:presLayoutVars>
      </dgm:prSet>
      <dgm:spPr/>
    </dgm:pt>
  </dgm:ptLst>
  <dgm:cxnLst>
    <dgm:cxn modelId="{61913E03-11FF-451B-8EEF-B00FBB09BAFB}" type="presOf" srcId="{DE44996B-8184-4567-84CF-2989A9302788}" destId="{C30325CB-EF24-468B-B85E-E3F01C460CE9}" srcOrd="0" destOrd="0" presId="urn:microsoft.com/office/officeart/2005/8/layout/lProcess2"/>
    <dgm:cxn modelId="{59B5E00B-8915-4D7A-92E7-8888011EB897}" type="presOf" srcId="{5AC6C7C2-2531-4D69-AEEB-28B3279B9D98}" destId="{6F625CC1-1673-4D7F-AE22-FBB61F10A43F}" srcOrd="0" destOrd="0" presId="urn:microsoft.com/office/officeart/2005/8/layout/lProcess2"/>
    <dgm:cxn modelId="{3873D40E-BCC2-45B0-A33C-FBC7BDFA0471}" type="presOf" srcId="{5CEEFD5A-E085-4B89-995B-C9844F837659}" destId="{1C6C9007-AF48-423B-898E-40A40397E75E}" srcOrd="0" destOrd="0" presId="urn:microsoft.com/office/officeart/2005/8/layout/lProcess2"/>
    <dgm:cxn modelId="{C3977316-1537-4BB6-840F-245EF11B39AA}" srcId="{826A8B7E-4219-4799-9953-BD2533072312}" destId="{7C742542-94FA-41A5-A6F2-DDD10338008D}" srcOrd="0" destOrd="0" parTransId="{6D1A6010-AB26-4B5D-9D42-1FF4B1DCD312}" sibTransId="{3D9B14BB-4733-4BFC-9F66-DD6569A0976A}"/>
    <dgm:cxn modelId="{DFDE7919-9246-4392-800C-F24F139D27C3}" type="presOf" srcId="{644C6DD9-61BE-4D5D-940D-61FBB53D84C0}" destId="{725B777C-949A-462E-8F16-8A28B1DB0789}" srcOrd="0" destOrd="0" presId="urn:microsoft.com/office/officeart/2005/8/layout/lProcess2"/>
    <dgm:cxn modelId="{8A9A9A24-564B-4566-B719-2C9FE134093B}" srcId="{FB480BE2-9FCE-4755-86C5-6F79F5558A68}" destId="{DE44996B-8184-4567-84CF-2989A9302788}" srcOrd="2" destOrd="0" parTransId="{C33BA9C2-D4A6-44E3-8359-46593F7E989A}" sibTransId="{FBEE98CF-AC6A-4F03-BF54-BF5BE6998FE8}"/>
    <dgm:cxn modelId="{644C632D-A336-4F10-873E-FEC68E327217}" type="presOf" srcId="{F91A449D-9173-4837-93E8-19F3FE43DB58}" destId="{C35AF58B-9836-4E7B-ABB9-CC96F8C1FA99}" srcOrd="0" destOrd="0" presId="urn:microsoft.com/office/officeart/2005/8/layout/lProcess2"/>
    <dgm:cxn modelId="{EB415F33-4594-4255-9A1D-01054D07C806}" srcId="{94870FDA-BF74-46CE-B874-8AE420F70104}" destId="{69FCE171-7041-468C-B9CD-A00242E80DD7}" srcOrd="0" destOrd="0" parTransId="{753C8B5A-8826-4337-B633-E8EA7BB64DC1}" sibTransId="{9F2A95D1-8C50-4EAC-B2AD-39507579236B}"/>
    <dgm:cxn modelId="{62583F37-BFD2-4836-BFCC-DA4E3E2DCF86}" srcId="{826A8B7E-4219-4799-9953-BD2533072312}" destId="{663DBD1D-D9B6-4E06-9B08-D4B4A01CCC2D}" srcOrd="3" destOrd="0" parTransId="{91702590-A941-494C-BF52-E68FC0AF3036}" sibTransId="{F7112C8D-81D7-470E-B6BE-0841246302C4}"/>
    <dgm:cxn modelId="{D53EEB3D-7A3B-4E78-828D-636C76669971}" srcId="{644C6DD9-61BE-4D5D-940D-61FBB53D84C0}" destId="{5182F551-44FF-4069-86C1-C9F1C6EA8475}" srcOrd="0" destOrd="0" parTransId="{0072E4A9-C39B-4441-A7C3-044926DB026C}" sibTransId="{71FE8579-5C0E-46F7-A7D5-094282CB83D7}"/>
    <dgm:cxn modelId="{A79FD25E-83B0-43CE-9447-1090989BCC91}" type="presOf" srcId="{7C742542-94FA-41A5-A6F2-DDD10338008D}" destId="{086DF845-B5FC-4482-91BB-06A99D2095EB}" srcOrd="0" destOrd="0" presId="urn:microsoft.com/office/officeart/2005/8/layout/lProcess2"/>
    <dgm:cxn modelId="{E97B7D62-B2A5-4849-B1C7-B06BB61599AC}" srcId="{FB480BE2-9FCE-4755-86C5-6F79F5558A68}" destId="{3BDB9061-BF1C-43EF-B3EA-52EA3E5ED298}" srcOrd="0" destOrd="0" parTransId="{225A4A44-53FF-4987-AB8B-6B5E67DA9496}" sibTransId="{2C8AB97C-849B-4EED-B8A7-A7FD8911BE57}"/>
    <dgm:cxn modelId="{C98D8162-42C0-4894-9ADA-E5DAFD7968A2}" type="presOf" srcId="{C58DC876-D949-4A75-A72F-86BCE69365C7}" destId="{C27ADAEC-E960-459D-8605-FD8A03925A1C}" srcOrd="0" destOrd="0" presId="urn:microsoft.com/office/officeart/2005/8/layout/lProcess2"/>
    <dgm:cxn modelId="{F1B9DC44-13D7-459B-8045-408F163BB34A}" srcId="{5AC6C7C2-2531-4D69-AEEB-28B3279B9D98}" destId="{826A8B7E-4219-4799-9953-BD2533072312}" srcOrd="2" destOrd="0" parTransId="{E278CED2-115E-4D5D-840B-590B3BF2FE31}" sibTransId="{CE2FFE05-6CB9-4C41-86C8-3400692F5B4E}"/>
    <dgm:cxn modelId="{20C89067-D515-436E-99E0-E6A2276609AE}" type="presOf" srcId="{826A8B7E-4219-4799-9953-BD2533072312}" destId="{EB1E2322-006A-404F-B162-168D1AE1F2AB}" srcOrd="0" destOrd="0" presId="urn:microsoft.com/office/officeart/2005/8/layout/lProcess2"/>
    <dgm:cxn modelId="{2EB15348-9ACF-433D-ADE6-72E8E5839796}" type="presOf" srcId="{D0947633-563B-4833-BB46-574146FEE363}" destId="{14B06D80-C257-4ECE-9092-FC054B9049E0}" srcOrd="0" destOrd="0" presId="urn:microsoft.com/office/officeart/2005/8/layout/lProcess2"/>
    <dgm:cxn modelId="{C77FEC4C-EEF2-4ACD-9C29-388D854C8BBE}" type="presOf" srcId="{94870FDA-BF74-46CE-B874-8AE420F70104}" destId="{4132FE48-58D5-4556-B1AE-40CF5AE0F5AE}" srcOrd="0" destOrd="0" presId="urn:microsoft.com/office/officeart/2005/8/layout/lProcess2"/>
    <dgm:cxn modelId="{CDEF1672-9190-4B30-ABBB-0E7A9AEC996C}" type="presOf" srcId="{7345FEA1-E582-48F4-ABE0-F757359B0C81}" destId="{972CC699-7BFB-4098-A3A0-E0A903CDD89C}" srcOrd="0" destOrd="0" presId="urn:microsoft.com/office/officeart/2005/8/layout/lProcess2"/>
    <dgm:cxn modelId="{5E792E52-941E-49C1-855F-A053AA634BA2}" type="presOf" srcId="{663DBD1D-D9B6-4E06-9B08-D4B4A01CCC2D}" destId="{88EB52DE-8BA8-433C-A1EC-E862BFE33EC4}" srcOrd="0" destOrd="0" presId="urn:microsoft.com/office/officeart/2005/8/layout/lProcess2"/>
    <dgm:cxn modelId="{F4928152-8D39-4C4F-B840-DDEB3CE886D1}" type="presOf" srcId="{FB480BE2-9FCE-4755-86C5-6F79F5558A68}" destId="{9DE68A02-8BF1-4580-BDEF-C67E63C50F21}" srcOrd="1" destOrd="0" presId="urn:microsoft.com/office/officeart/2005/8/layout/lProcess2"/>
    <dgm:cxn modelId="{FD83F073-E243-4389-879F-0C5876F963DD}" type="presOf" srcId="{21D7A662-5C3D-4725-AEE9-A9DB650E6862}" destId="{F9CE97B5-90BC-4D7E-A7E6-9DAF1016F769}" srcOrd="0" destOrd="0" presId="urn:microsoft.com/office/officeart/2005/8/layout/lProcess2"/>
    <dgm:cxn modelId="{A1579656-3346-41C8-8C34-CF0C10E3FE67}" type="presOf" srcId="{3B37019D-D7F4-4C6E-8E13-5762D2027F5F}" destId="{E56C1369-3750-4D0B-ADBC-20E5F67FB365}" srcOrd="0" destOrd="0" presId="urn:microsoft.com/office/officeart/2005/8/layout/lProcess2"/>
    <dgm:cxn modelId="{8A08C287-0CCF-4FD6-9A69-36848602C9E8}" type="presOf" srcId="{E8958F02-D5E6-4876-B247-BCF640A2E897}" destId="{CD3A7655-5F21-49F9-AA6F-EA48187640E6}" srcOrd="0" destOrd="0" presId="urn:microsoft.com/office/officeart/2005/8/layout/lProcess2"/>
    <dgm:cxn modelId="{8277D88E-16F5-48EF-B3A5-2ADF7025E563}" srcId="{644C6DD9-61BE-4D5D-940D-61FBB53D84C0}" destId="{7345FEA1-E582-48F4-ABE0-F757359B0C81}" srcOrd="2" destOrd="0" parTransId="{16F5E952-CB93-4C46-955E-0F3C40A9CC1B}" sibTransId="{99B5DCA0-9D47-478F-B8CF-635A464139DE}"/>
    <dgm:cxn modelId="{74175990-E626-46BC-BA25-2A7069695E1D}" srcId="{644C6DD9-61BE-4D5D-940D-61FBB53D84C0}" destId="{21D7A662-5C3D-4725-AEE9-A9DB650E6862}" srcOrd="3" destOrd="0" parTransId="{67F63350-6904-49DA-A527-BDA3C57B7036}" sibTransId="{EE5E9DBB-BA4B-4BEC-83E2-C8AC08D5BE63}"/>
    <dgm:cxn modelId="{A2A2319B-AC96-49AF-B571-B9FD46398789}" srcId="{826A8B7E-4219-4799-9953-BD2533072312}" destId="{F91A449D-9173-4837-93E8-19F3FE43DB58}" srcOrd="2" destOrd="0" parTransId="{218B38E7-5F37-480B-82C9-B69E84BE14BD}" sibTransId="{30696833-E0B4-429F-B0A1-4841F6E501BD}"/>
    <dgm:cxn modelId="{3565AE9F-81CC-47FC-B93C-72905A019F66}" srcId="{826A8B7E-4219-4799-9953-BD2533072312}" destId="{D6C4119A-ECC5-4FE9-B9BB-DF14A801C641}" srcOrd="1" destOrd="0" parTransId="{C13118AC-F82A-4099-9D1A-CD935FBEFF4B}" sibTransId="{D90A0FB0-F712-4516-9B26-86128FE34D26}"/>
    <dgm:cxn modelId="{7C6960A0-5E78-4A41-8499-F3051A19FC93}" type="presOf" srcId="{826A8B7E-4219-4799-9953-BD2533072312}" destId="{A2F8CFBF-7389-41E7-BBED-D4078B8CC40F}" srcOrd="1" destOrd="0" presId="urn:microsoft.com/office/officeart/2005/8/layout/lProcess2"/>
    <dgm:cxn modelId="{895321A6-7B36-4D4F-96AD-D71210428FE2}" type="presOf" srcId="{477A04B7-B507-453C-A249-C1D3E7D0A09C}" destId="{0C674A0B-9E20-4693-A306-75E63390C31F}" srcOrd="0" destOrd="0" presId="urn:microsoft.com/office/officeart/2005/8/layout/lProcess2"/>
    <dgm:cxn modelId="{D7DD72A8-5A4C-4C73-AE4D-32E149B8055F}" type="presOf" srcId="{D6C4119A-ECC5-4FE9-B9BB-DF14A801C641}" destId="{43565FAF-7658-4FF1-9B55-4CF15BD90C0B}" srcOrd="0" destOrd="0" presId="urn:microsoft.com/office/officeart/2005/8/layout/lProcess2"/>
    <dgm:cxn modelId="{C922BDAA-5843-4276-9F54-518D02F5C492}" type="presOf" srcId="{C5CF980B-1595-407E-A4EC-55148F5BE583}" destId="{ADE127F3-DFCE-4E35-9CFB-6CE10CD2A3E6}" srcOrd="1" destOrd="0" presId="urn:microsoft.com/office/officeart/2005/8/layout/lProcess2"/>
    <dgm:cxn modelId="{DEBE54B5-9A07-4FFD-B658-4603B4181A75}" type="presOf" srcId="{F5320C20-D211-4F92-992C-6FA011214830}" destId="{4A852C6E-1072-4D53-B1D7-DDFDCAE68961}" srcOrd="0" destOrd="0" presId="urn:microsoft.com/office/officeart/2005/8/layout/lProcess2"/>
    <dgm:cxn modelId="{CB6132B7-0F4C-4CE2-A9EF-E2B451DE70E1}" type="presOf" srcId="{FB480BE2-9FCE-4755-86C5-6F79F5558A68}" destId="{E43F670E-E787-48C7-A74B-55ACDB46BDE1}" srcOrd="0" destOrd="0" presId="urn:microsoft.com/office/officeart/2005/8/layout/lProcess2"/>
    <dgm:cxn modelId="{13342AC2-824F-4E27-9E6F-E9114B9F14E0}" srcId="{C5CF980B-1595-407E-A4EC-55148F5BE583}" destId="{5CEEFD5A-E085-4B89-995B-C9844F837659}" srcOrd="1" destOrd="0" parTransId="{4BCC7786-071E-47E1-8CC5-B699848B3F91}" sibTransId="{08227A46-A87F-4E65-BBBA-4DBF302A3843}"/>
    <dgm:cxn modelId="{80EC06C5-4985-454E-88F3-1D9895B3DC7C}" srcId="{5AC6C7C2-2531-4D69-AEEB-28B3279B9D98}" destId="{644C6DD9-61BE-4D5D-940D-61FBB53D84C0}" srcOrd="4" destOrd="0" parTransId="{4686BF24-B58E-4899-AEC1-975D0DA31410}" sibTransId="{CD3CD9EE-87E7-4B07-BDA1-02637A3AF282}"/>
    <dgm:cxn modelId="{485CA6C6-97F3-4AF0-9907-AB877BB755CB}" srcId="{C5CF980B-1595-407E-A4EC-55148F5BE583}" destId="{3B37019D-D7F4-4C6E-8E13-5762D2027F5F}" srcOrd="0" destOrd="0" parTransId="{35F345E6-DD7D-42C3-A429-0E23A6206659}" sibTransId="{83AFA2C7-10E9-4719-8AED-FF9D02774B2B}"/>
    <dgm:cxn modelId="{185046C7-2BA6-48CC-A1B7-660276D78EE6}" srcId="{C5CF980B-1595-407E-A4EC-55148F5BE583}" destId="{E8958F02-D5E6-4876-B247-BCF640A2E897}" srcOrd="2" destOrd="0" parTransId="{FCF49613-999A-4A5C-9EFC-D712EF031F16}" sibTransId="{F4616D22-3779-4EBF-8216-4B39A11DDB37}"/>
    <dgm:cxn modelId="{6B5175C8-AB5D-4032-9AC4-BB520106006B}" srcId="{5AC6C7C2-2531-4D69-AEEB-28B3279B9D98}" destId="{C5CF980B-1595-407E-A4EC-55148F5BE583}" srcOrd="3" destOrd="0" parTransId="{8009D24E-5667-4784-8132-4D30DD73224F}" sibTransId="{44A571D9-9F0F-4680-9348-B930AE1D4917}"/>
    <dgm:cxn modelId="{1D7415CB-F0B0-40DD-92C3-9BB8AF32B23E}" srcId="{5AC6C7C2-2531-4D69-AEEB-28B3279B9D98}" destId="{FB480BE2-9FCE-4755-86C5-6F79F5558A68}" srcOrd="0" destOrd="0" parTransId="{0E440A00-676D-4C3F-8643-B28F247374B2}" sibTransId="{C67712E3-0170-482E-A82E-7CA7A2E6ACE0}"/>
    <dgm:cxn modelId="{1C6919CC-0253-4228-A5E9-D4865891B5B0}" type="presOf" srcId="{94870FDA-BF74-46CE-B874-8AE420F70104}" destId="{2C379D99-500D-4630-8ED9-4C3F3D9D3635}" srcOrd="1" destOrd="0" presId="urn:microsoft.com/office/officeart/2005/8/layout/lProcess2"/>
    <dgm:cxn modelId="{3521A7CC-0509-4F92-B954-81CDF1FA4AA9}" srcId="{644C6DD9-61BE-4D5D-940D-61FBB53D84C0}" destId="{D0947633-563B-4833-BB46-574146FEE363}" srcOrd="1" destOrd="0" parTransId="{5A5CA04E-7356-43B2-BFAA-A446A602D10F}" sibTransId="{4B3D3DA0-A693-4047-B70A-061423B069F2}"/>
    <dgm:cxn modelId="{0FFA0DD5-21EF-48F9-A915-DDEF34F3B90C}" type="presOf" srcId="{C5CF980B-1595-407E-A4EC-55148F5BE583}" destId="{B734178A-EF39-413B-8188-43DDE852307A}" srcOrd="0" destOrd="0" presId="urn:microsoft.com/office/officeart/2005/8/layout/lProcess2"/>
    <dgm:cxn modelId="{6E8889DC-BCA6-40F7-8224-0A7D39FEE105}" type="presOf" srcId="{5182F551-44FF-4069-86C1-C9F1C6EA8475}" destId="{FC72FB32-437C-40DC-953B-20032227A0D3}" srcOrd="0" destOrd="0" presId="urn:microsoft.com/office/officeart/2005/8/layout/lProcess2"/>
    <dgm:cxn modelId="{355324E4-708B-48C2-B9E9-B44698405B62}" srcId="{5AC6C7C2-2531-4D69-AEEB-28B3279B9D98}" destId="{94870FDA-BF74-46CE-B874-8AE420F70104}" srcOrd="1" destOrd="0" parTransId="{8886C3CE-55D4-4EE8-8097-9D1CB9A7A704}" sibTransId="{17C6ADF3-4B83-495B-A3D0-1A659DC25103}"/>
    <dgm:cxn modelId="{0AF167E5-66F4-4BF9-B9A6-EAD31E486321}" srcId="{94870FDA-BF74-46CE-B874-8AE420F70104}" destId="{477A04B7-B507-453C-A249-C1D3E7D0A09C}" srcOrd="2" destOrd="0" parTransId="{2448EA96-E0A9-40B3-A9F0-0161D518956A}" sibTransId="{9D3C1DC4-2049-4C7C-993C-B90D69770327}"/>
    <dgm:cxn modelId="{7057F6E6-79C3-4467-9E21-97AD8B106106}" srcId="{94870FDA-BF74-46CE-B874-8AE420F70104}" destId="{C58DC876-D949-4A75-A72F-86BCE69365C7}" srcOrd="1" destOrd="0" parTransId="{D59B99AA-A6C5-4C32-BB88-350F7ECD7E94}" sibTransId="{A44FBF9E-848B-45D2-891F-548E23FD1DE9}"/>
    <dgm:cxn modelId="{840BD4E9-A19F-44B8-86DF-02AE2A8B4281}" type="presOf" srcId="{69FCE171-7041-468C-B9CD-A00242E80DD7}" destId="{719EC851-2DDB-4C4E-929B-81073D932287}" srcOrd="0" destOrd="0" presId="urn:microsoft.com/office/officeart/2005/8/layout/lProcess2"/>
    <dgm:cxn modelId="{CA319FEA-1A30-4A27-9CA2-F91E16BD677E}" type="presOf" srcId="{644C6DD9-61BE-4D5D-940D-61FBB53D84C0}" destId="{CE519BEC-01D2-4179-BE95-0DB4245005E0}" srcOrd="1" destOrd="0" presId="urn:microsoft.com/office/officeart/2005/8/layout/lProcess2"/>
    <dgm:cxn modelId="{72CDEBEA-9DF6-4B0B-9795-F6B70848274B}" srcId="{FB480BE2-9FCE-4755-86C5-6F79F5558A68}" destId="{F5320C20-D211-4F92-992C-6FA011214830}" srcOrd="1" destOrd="0" parTransId="{87142137-220D-41AC-9AEE-90DDEED17614}" sibTransId="{EF0F17B7-273B-4961-88A2-7AB09D8815C8}"/>
    <dgm:cxn modelId="{50F4A1EF-693F-4147-8CBB-D805C7021233}" type="presOf" srcId="{3BDB9061-BF1C-43EF-B3EA-52EA3E5ED298}" destId="{EBE9C28E-B306-4C31-80D8-C90F2FD0D8A7}" srcOrd="0" destOrd="0" presId="urn:microsoft.com/office/officeart/2005/8/layout/lProcess2"/>
    <dgm:cxn modelId="{10EF0A53-6289-48A9-8F1F-BE65F960F5A1}" type="presParOf" srcId="{6F625CC1-1673-4D7F-AE22-FBB61F10A43F}" destId="{E8DAC152-DEDB-4728-8425-DFEF30F15A38}" srcOrd="0" destOrd="0" presId="urn:microsoft.com/office/officeart/2005/8/layout/lProcess2"/>
    <dgm:cxn modelId="{1BA2E264-3B45-41D2-9FA5-23D2606EDA55}" type="presParOf" srcId="{E8DAC152-DEDB-4728-8425-DFEF30F15A38}" destId="{E43F670E-E787-48C7-A74B-55ACDB46BDE1}" srcOrd="0" destOrd="0" presId="urn:microsoft.com/office/officeart/2005/8/layout/lProcess2"/>
    <dgm:cxn modelId="{79985F30-DC15-4472-8A84-A708E5157FB5}" type="presParOf" srcId="{E8DAC152-DEDB-4728-8425-DFEF30F15A38}" destId="{9DE68A02-8BF1-4580-BDEF-C67E63C50F21}" srcOrd="1" destOrd="0" presId="urn:microsoft.com/office/officeart/2005/8/layout/lProcess2"/>
    <dgm:cxn modelId="{50C5D05F-AA5B-40B1-9AE1-B4C382811F15}" type="presParOf" srcId="{E8DAC152-DEDB-4728-8425-DFEF30F15A38}" destId="{DF572B23-5131-438E-900D-FDE4E3B9B3D7}" srcOrd="2" destOrd="0" presId="urn:microsoft.com/office/officeart/2005/8/layout/lProcess2"/>
    <dgm:cxn modelId="{286E44D4-F67A-4D8A-93C5-777354A47109}" type="presParOf" srcId="{DF572B23-5131-438E-900D-FDE4E3B9B3D7}" destId="{2E5FAE9C-2C6B-4F33-B406-4F1F5AD863FF}" srcOrd="0" destOrd="0" presId="urn:microsoft.com/office/officeart/2005/8/layout/lProcess2"/>
    <dgm:cxn modelId="{09537A70-2131-481C-A658-FA2204E5EB62}" type="presParOf" srcId="{2E5FAE9C-2C6B-4F33-B406-4F1F5AD863FF}" destId="{EBE9C28E-B306-4C31-80D8-C90F2FD0D8A7}" srcOrd="0" destOrd="0" presId="urn:microsoft.com/office/officeart/2005/8/layout/lProcess2"/>
    <dgm:cxn modelId="{7510A404-D6E0-404E-BBBA-A075B4BC82A8}" type="presParOf" srcId="{2E5FAE9C-2C6B-4F33-B406-4F1F5AD863FF}" destId="{146CA778-30FE-4F08-A919-46B6E6D928E2}" srcOrd="1" destOrd="0" presId="urn:microsoft.com/office/officeart/2005/8/layout/lProcess2"/>
    <dgm:cxn modelId="{F5BBA563-EA4F-43B2-9399-CDA75863F929}" type="presParOf" srcId="{2E5FAE9C-2C6B-4F33-B406-4F1F5AD863FF}" destId="{4A852C6E-1072-4D53-B1D7-DDFDCAE68961}" srcOrd="2" destOrd="0" presId="urn:microsoft.com/office/officeart/2005/8/layout/lProcess2"/>
    <dgm:cxn modelId="{226DE900-F192-430E-8C23-4FCDB5EFFDCD}" type="presParOf" srcId="{2E5FAE9C-2C6B-4F33-B406-4F1F5AD863FF}" destId="{3DEBD20B-7B8C-411F-8304-032667F1A4E8}" srcOrd="3" destOrd="0" presId="urn:microsoft.com/office/officeart/2005/8/layout/lProcess2"/>
    <dgm:cxn modelId="{7AB07AB0-5689-4AAB-80CB-F725E6740916}" type="presParOf" srcId="{2E5FAE9C-2C6B-4F33-B406-4F1F5AD863FF}" destId="{C30325CB-EF24-468B-B85E-E3F01C460CE9}" srcOrd="4" destOrd="0" presId="urn:microsoft.com/office/officeart/2005/8/layout/lProcess2"/>
    <dgm:cxn modelId="{DE3EA826-67B5-4036-BB16-8FD2BF791EFE}" type="presParOf" srcId="{6F625CC1-1673-4D7F-AE22-FBB61F10A43F}" destId="{92523C6F-5B19-4E25-B588-7118EC891199}" srcOrd="1" destOrd="0" presId="urn:microsoft.com/office/officeart/2005/8/layout/lProcess2"/>
    <dgm:cxn modelId="{C4FBC283-2079-41C3-A274-A25FA70D2766}" type="presParOf" srcId="{6F625CC1-1673-4D7F-AE22-FBB61F10A43F}" destId="{68EEA02C-DC57-49A1-8BBD-D8E7C6E2FDC6}" srcOrd="2" destOrd="0" presId="urn:microsoft.com/office/officeart/2005/8/layout/lProcess2"/>
    <dgm:cxn modelId="{3A14E48D-2B1A-4B4A-BD2B-CB2A6B5E88B6}" type="presParOf" srcId="{68EEA02C-DC57-49A1-8BBD-D8E7C6E2FDC6}" destId="{4132FE48-58D5-4556-B1AE-40CF5AE0F5AE}" srcOrd="0" destOrd="0" presId="urn:microsoft.com/office/officeart/2005/8/layout/lProcess2"/>
    <dgm:cxn modelId="{50E66EBB-DFCE-4D98-8BF3-2DB6F71DA3A3}" type="presParOf" srcId="{68EEA02C-DC57-49A1-8BBD-D8E7C6E2FDC6}" destId="{2C379D99-500D-4630-8ED9-4C3F3D9D3635}" srcOrd="1" destOrd="0" presId="urn:microsoft.com/office/officeart/2005/8/layout/lProcess2"/>
    <dgm:cxn modelId="{F2D92368-580D-490B-B350-0168BCBBAC0C}" type="presParOf" srcId="{68EEA02C-DC57-49A1-8BBD-D8E7C6E2FDC6}" destId="{51ED0AA3-3601-42A5-99DE-09477DF24180}" srcOrd="2" destOrd="0" presId="urn:microsoft.com/office/officeart/2005/8/layout/lProcess2"/>
    <dgm:cxn modelId="{ECB25633-79B5-4036-95CE-89318B288423}" type="presParOf" srcId="{51ED0AA3-3601-42A5-99DE-09477DF24180}" destId="{21034B5C-548C-4A82-8597-2E074DED78A4}" srcOrd="0" destOrd="0" presId="urn:microsoft.com/office/officeart/2005/8/layout/lProcess2"/>
    <dgm:cxn modelId="{AD6ADB68-C73E-4E36-87BE-96DBF8ACAD32}" type="presParOf" srcId="{21034B5C-548C-4A82-8597-2E074DED78A4}" destId="{719EC851-2DDB-4C4E-929B-81073D932287}" srcOrd="0" destOrd="0" presId="urn:microsoft.com/office/officeart/2005/8/layout/lProcess2"/>
    <dgm:cxn modelId="{64F885E6-AD01-4F8D-A05C-F4080B5C940C}" type="presParOf" srcId="{21034B5C-548C-4A82-8597-2E074DED78A4}" destId="{88AF1969-E8B5-4F6E-832B-5E5C1B12BB4F}" srcOrd="1" destOrd="0" presId="urn:microsoft.com/office/officeart/2005/8/layout/lProcess2"/>
    <dgm:cxn modelId="{280D3991-2C63-4C27-8178-CD71B23D72A5}" type="presParOf" srcId="{21034B5C-548C-4A82-8597-2E074DED78A4}" destId="{C27ADAEC-E960-459D-8605-FD8A03925A1C}" srcOrd="2" destOrd="0" presId="urn:microsoft.com/office/officeart/2005/8/layout/lProcess2"/>
    <dgm:cxn modelId="{372E69A9-6608-411E-B3CC-B78FEE0A51DD}" type="presParOf" srcId="{21034B5C-548C-4A82-8597-2E074DED78A4}" destId="{265196EA-44BB-43D9-B69F-889D100D9C48}" srcOrd="3" destOrd="0" presId="urn:microsoft.com/office/officeart/2005/8/layout/lProcess2"/>
    <dgm:cxn modelId="{43045320-F83F-4C25-928D-C7CA0DC9C5E4}" type="presParOf" srcId="{21034B5C-548C-4A82-8597-2E074DED78A4}" destId="{0C674A0B-9E20-4693-A306-75E63390C31F}" srcOrd="4" destOrd="0" presId="urn:microsoft.com/office/officeart/2005/8/layout/lProcess2"/>
    <dgm:cxn modelId="{2DCED62C-250A-4971-9568-CE74ADC9D922}" type="presParOf" srcId="{6F625CC1-1673-4D7F-AE22-FBB61F10A43F}" destId="{4E3F8CF4-FF6C-4803-A7FB-DDDCFC638EAC}" srcOrd="3" destOrd="0" presId="urn:microsoft.com/office/officeart/2005/8/layout/lProcess2"/>
    <dgm:cxn modelId="{987748B6-B34F-4EFD-A1C9-08B9B19F6F72}" type="presParOf" srcId="{6F625CC1-1673-4D7F-AE22-FBB61F10A43F}" destId="{F0C73F6D-204A-4012-B47A-ECA2CDEDE7F0}" srcOrd="4" destOrd="0" presId="urn:microsoft.com/office/officeart/2005/8/layout/lProcess2"/>
    <dgm:cxn modelId="{64357B5B-F22F-4500-B910-983F27465A7E}" type="presParOf" srcId="{F0C73F6D-204A-4012-B47A-ECA2CDEDE7F0}" destId="{EB1E2322-006A-404F-B162-168D1AE1F2AB}" srcOrd="0" destOrd="0" presId="urn:microsoft.com/office/officeart/2005/8/layout/lProcess2"/>
    <dgm:cxn modelId="{B1D96EB2-A037-4E7F-98DF-4FCA45433E5A}" type="presParOf" srcId="{F0C73F6D-204A-4012-B47A-ECA2CDEDE7F0}" destId="{A2F8CFBF-7389-41E7-BBED-D4078B8CC40F}" srcOrd="1" destOrd="0" presId="urn:microsoft.com/office/officeart/2005/8/layout/lProcess2"/>
    <dgm:cxn modelId="{095F782E-3C43-4A2A-8139-DEC34597BCD4}" type="presParOf" srcId="{F0C73F6D-204A-4012-B47A-ECA2CDEDE7F0}" destId="{9E6C23A8-A95F-42E0-8F04-24CF2344FD3E}" srcOrd="2" destOrd="0" presId="urn:microsoft.com/office/officeart/2005/8/layout/lProcess2"/>
    <dgm:cxn modelId="{76F06193-23B8-421E-A986-06D62B9641AC}" type="presParOf" srcId="{9E6C23A8-A95F-42E0-8F04-24CF2344FD3E}" destId="{487FC8D7-A6BF-4A46-B758-071366013A79}" srcOrd="0" destOrd="0" presId="urn:microsoft.com/office/officeart/2005/8/layout/lProcess2"/>
    <dgm:cxn modelId="{374557F8-0473-4DF2-B4FB-8EE7B3A25E41}" type="presParOf" srcId="{487FC8D7-A6BF-4A46-B758-071366013A79}" destId="{086DF845-B5FC-4482-91BB-06A99D2095EB}" srcOrd="0" destOrd="0" presId="urn:microsoft.com/office/officeart/2005/8/layout/lProcess2"/>
    <dgm:cxn modelId="{0A1DE523-995E-4C8B-8F2D-1DEB6DA27F1C}" type="presParOf" srcId="{487FC8D7-A6BF-4A46-B758-071366013A79}" destId="{7EC4AC93-7912-4F55-88EC-0F2B2F0A2458}" srcOrd="1" destOrd="0" presId="urn:microsoft.com/office/officeart/2005/8/layout/lProcess2"/>
    <dgm:cxn modelId="{D5F9F0C0-BDCA-4024-A3E3-A46B8CFB0BEA}" type="presParOf" srcId="{487FC8D7-A6BF-4A46-B758-071366013A79}" destId="{43565FAF-7658-4FF1-9B55-4CF15BD90C0B}" srcOrd="2" destOrd="0" presId="urn:microsoft.com/office/officeart/2005/8/layout/lProcess2"/>
    <dgm:cxn modelId="{365D4FD1-A651-458A-9CEB-9E637BC3E669}" type="presParOf" srcId="{487FC8D7-A6BF-4A46-B758-071366013A79}" destId="{1F9F5472-3831-4D7A-B775-E8DF580F5310}" srcOrd="3" destOrd="0" presId="urn:microsoft.com/office/officeart/2005/8/layout/lProcess2"/>
    <dgm:cxn modelId="{591057B1-CEA9-4A2E-91E0-42DB9F73592B}" type="presParOf" srcId="{487FC8D7-A6BF-4A46-B758-071366013A79}" destId="{C35AF58B-9836-4E7B-ABB9-CC96F8C1FA99}" srcOrd="4" destOrd="0" presId="urn:microsoft.com/office/officeart/2005/8/layout/lProcess2"/>
    <dgm:cxn modelId="{82280FB1-107B-4D35-BCF8-1073BF4C2B8B}" type="presParOf" srcId="{487FC8D7-A6BF-4A46-B758-071366013A79}" destId="{B0C83263-9894-4D85-A6B0-F0B1CF5CFAD5}" srcOrd="5" destOrd="0" presId="urn:microsoft.com/office/officeart/2005/8/layout/lProcess2"/>
    <dgm:cxn modelId="{92B9B8A8-FDAF-4858-98C1-CEA951C84485}" type="presParOf" srcId="{487FC8D7-A6BF-4A46-B758-071366013A79}" destId="{88EB52DE-8BA8-433C-A1EC-E862BFE33EC4}" srcOrd="6" destOrd="0" presId="urn:microsoft.com/office/officeart/2005/8/layout/lProcess2"/>
    <dgm:cxn modelId="{CED5070C-4A58-4583-B071-74C688915C6C}" type="presParOf" srcId="{6F625CC1-1673-4D7F-AE22-FBB61F10A43F}" destId="{4E81DAE8-9C8A-45F5-9836-EAD4A3AE69E0}" srcOrd="5" destOrd="0" presId="urn:microsoft.com/office/officeart/2005/8/layout/lProcess2"/>
    <dgm:cxn modelId="{2494AC0C-03A5-40AA-9CA5-25207D1B5826}" type="presParOf" srcId="{6F625CC1-1673-4D7F-AE22-FBB61F10A43F}" destId="{FF877E45-C164-4F92-A9B9-B9EFDD5FCF02}" srcOrd="6" destOrd="0" presId="urn:microsoft.com/office/officeart/2005/8/layout/lProcess2"/>
    <dgm:cxn modelId="{B0179AEA-56F0-4EF0-8874-B107F66040D4}" type="presParOf" srcId="{FF877E45-C164-4F92-A9B9-B9EFDD5FCF02}" destId="{B734178A-EF39-413B-8188-43DDE852307A}" srcOrd="0" destOrd="0" presId="urn:microsoft.com/office/officeart/2005/8/layout/lProcess2"/>
    <dgm:cxn modelId="{9093F4CC-015F-442A-AABE-567B0D139165}" type="presParOf" srcId="{FF877E45-C164-4F92-A9B9-B9EFDD5FCF02}" destId="{ADE127F3-DFCE-4E35-9CFB-6CE10CD2A3E6}" srcOrd="1" destOrd="0" presId="urn:microsoft.com/office/officeart/2005/8/layout/lProcess2"/>
    <dgm:cxn modelId="{DA7106D4-61CA-4FAE-87B4-37FE089172CE}" type="presParOf" srcId="{FF877E45-C164-4F92-A9B9-B9EFDD5FCF02}" destId="{62EC3BD0-2473-4AF5-AA6D-0A395837BC5C}" srcOrd="2" destOrd="0" presId="urn:microsoft.com/office/officeart/2005/8/layout/lProcess2"/>
    <dgm:cxn modelId="{885B5E29-ABA5-49AC-9E5B-CED39E39C4D1}" type="presParOf" srcId="{62EC3BD0-2473-4AF5-AA6D-0A395837BC5C}" destId="{B792A666-9211-4B5A-8DB5-8E07610C0F5C}" srcOrd="0" destOrd="0" presId="urn:microsoft.com/office/officeart/2005/8/layout/lProcess2"/>
    <dgm:cxn modelId="{F9AB0FD9-89AF-4F84-888A-B27D0E8D815E}" type="presParOf" srcId="{B792A666-9211-4B5A-8DB5-8E07610C0F5C}" destId="{E56C1369-3750-4D0B-ADBC-20E5F67FB365}" srcOrd="0" destOrd="0" presId="urn:microsoft.com/office/officeart/2005/8/layout/lProcess2"/>
    <dgm:cxn modelId="{32676E08-059B-43EA-BC14-270275352121}" type="presParOf" srcId="{B792A666-9211-4B5A-8DB5-8E07610C0F5C}" destId="{62394C49-E8C3-4735-83AF-68495EFDDF1A}" srcOrd="1" destOrd="0" presId="urn:microsoft.com/office/officeart/2005/8/layout/lProcess2"/>
    <dgm:cxn modelId="{DEEFEA56-A81F-41C8-A480-B3E550B49FB9}" type="presParOf" srcId="{B792A666-9211-4B5A-8DB5-8E07610C0F5C}" destId="{1C6C9007-AF48-423B-898E-40A40397E75E}" srcOrd="2" destOrd="0" presId="urn:microsoft.com/office/officeart/2005/8/layout/lProcess2"/>
    <dgm:cxn modelId="{7E15C629-54BA-4DEA-9034-95055484577B}" type="presParOf" srcId="{B792A666-9211-4B5A-8DB5-8E07610C0F5C}" destId="{8DD6ED86-AF64-4484-8DD1-4E462DA55402}" srcOrd="3" destOrd="0" presId="urn:microsoft.com/office/officeart/2005/8/layout/lProcess2"/>
    <dgm:cxn modelId="{F877FB94-D3E2-4231-8DE4-10364647E78A}" type="presParOf" srcId="{B792A666-9211-4B5A-8DB5-8E07610C0F5C}" destId="{CD3A7655-5F21-49F9-AA6F-EA48187640E6}" srcOrd="4" destOrd="0" presId="urn:microsoft.com/office/officeart/2005/8/layout/lProcess2"/>
    <dgm:cxn modelId="{C3BDF146-DC0E-4ABD-A103-FB0C31F10103}" type="presParOf" srcId="{6F625CC1-1673-4D7F-AE22-FBB61F10A43F}" destId="{90E0EDBE-B743-4C14-A1EA-F5D2FD35AD61}" srcOrd="7" destOrd="0" presId="urn:microsoft.com/office/officeart/2005/8/layout/lProcess2"/>
    <dgm:cxn modelId="{9AC6C566-F63A-4630-8C02-8AEB43AE3237}" type="presParOf" srcId="{6F625CC1-1673-4D7F-AE22-FBB61F10A43F}" destId="{D23495D6-AFEE-494E-8FFF-E32F84C73BCE}" srcOrd="8" destOrd="0" presId="urn:microsoft.com/office/officeart/2005/8/layout/lProcess2"/>
    <dgm:cxn modelId="{CAB3F6D5-1E9F-4780-BEB4-F7849B7C6A08}" type="presParOf" srcId="{D23495D6-AFEE-494E-8FFF-E32F84C73BCE}" destId="{725B777C-949A-462E-8F16-8A28B1DB0789}" srcOrd="0" destOrd="0" presId="urn:microsoft.com/office/officeart/2005/8/layout/lProcess2"/>
    <dgm:cxn modelId="{6AD73305-E51C-4196-B983-E334B258195A}" type="presParOf" srcId="{D23495D6-AFEE-494E-8FFF-E32F84C73BCE}" destId="{CE519BEC-01D2-4179-BE95-0DB4245005E0}" srcOrd="1" destOrd="0" presId="urn:microsoft.com/office/officeart/2005/8/layout/lProcess2"/>
    <dgm:cxn modelId="{B6A5E6AC-865B-4398-AC85-46930F249C98}" type="presParOf" srcId="{D23495D6-AFEE-494E-8FFF-E32F84C73BCE}" destId="{87CB824D-1A27-4494-B784-1BB5AAEAE3A1}" srcOrd="2" destOrd="0" presId="urn:microsoft.com/office/officeart/2005/8/layout/lProcess2"/>
    <dgm:cxn modelId="{91FB7184-0A81-4289-82AF-EDA5A19ABB59}" type="presParOf" srcId="{87CB824D-1A27-4494-B784-1BB5AAEAE3A1}" destId="{652D270A-7B3F-4046-9452-F25DF9671CB1}" srcOrd="0" destOrd="0" presId="urn:microsoft.com/office/officeart/2005/8/layout/lProcess2"/>
    <dgm:cxn modelId="{6C92A84E-4B0E-4939-B725-6A07C9621145}" type="presParOf" srcId="{652D270A-7B3F-4046-9452-F25DF9671CB1}" destId="{FC72FB32-437C-40DC-953B-20032227A0D3}" srcOrd="0" destOrd="0" presId="urn:microsoft.com/office/officeart/2005/8/layout/lProcess2"/>
    <dgm:cxn modelId="{74690F5A-7BA0-40C4-A941-2EC93C3C442C}" type="presParOf" srcId="{652D270A-7B3F-4046-9452-F25DF9671CB1}" destId="{8B85CF6A-4938-4381-BE1B-8DC48DBDEE40}" srcOrd="1" destOrd="0" presId="urn:microsoft.com/office/officeart/2005/8/layout/lProcess2"/>
    <dgm:cxn modelId="{9ADDC55C-E08C-409B-A795-AF32DC91F8EE}" type="presParOf" srcId="{652D270A-7B3F-4046-9452-F25DF9671CB1}" destId="{14B06D80-C257-4ECE-9092-FC054B9049E0}" srcOrd="2" destOrd="0" presId="urn:microsoft.com/office/officeart/2005/8/layout/lProcess2"/>
    <dgm:cxn modelId="{851D62B0-E74C-4E88-97CF-D1E6D7D4D5CF}" type="presParOf" srcId="{652D270A-7B3F-4046-9452-F25DF9671CB1}" destId="{E65B51DA-7AAE-4F9D-A7FF-9FFE2D6D470A}" srcOrd="3" destOrd="0" presId="urn:microsoft.com/office/officeart/2005/8/layout/lProcess2"/>
    <dgm:cxn modelId="{DBB048C4-8E27-45EC-9AE0-B81343A57A79}" type="presParOf" srcId="{652D270A-7B3F-4046-9452-F25DF9671CB1}" destId="{972CC699-7BFB-4098-A3A0-E0A903CDD89C}" srcOrd="4" destOrd="0" presId="urn:microsoft.com/office/officeart/2005/8/layout/lProcess2"/>
    <dgm:cxn modelId="{71969BC3-DF2E-43C1-9590-51CB1414A58F}" type="presParOf" srcId="{652D270A-7B3F-4046-9452-F25DF9671CB1}" destId="{C9AABCF8-EB9E-46FB-82E4-42D39DB59E86}" srcOrd="5" destOrd="0" presId="urn:microsoft.com/office/officeart/2005/8/layout/lProcess2"/>
    <dgm:cxn modelId="{9308E49B-E066-4FFC-868D-EAA4268A6CBB}" type="presParOf" srcId="{652D270A-7B3F-4046-9452-F25DF9671CB1}" destId="{F9CE97B5-90BC-4D7E-A7E6-9DAF1016F769}" srcOrd="6" destOrd="0" presId="urn:microsoft.com/office/officeart/2005/8/layout/l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01246C5-CDC6-4672-B694-986541C13F81}" type="doc">
      <dgm:prSet loTypeId="urn:microsoft.com/office/officeart/2005/8/layout/lProcess2" loCatId="list" qsTypeId="urn:microsoft.com/office/officeart/2005/8/quickstyle/simple1" qsCatId="simple" csTypeId="urn:microsoft.com/office/officeart/2005/8/colors/accent0_1" csCatId="mainScheme" phldr="1"/>
      <dgm:spPr/>
      <dgm:t>
        <a:bodyPr/>
        <a:lstStyle/>
        <a:p>
          <a:endParaRPr lang="fr-FR"/>
        </a:p>
      </dgm:t>
    </dgm:pt>
    <dgm:pt modelId="{DC97CDF2-0B9A-4CAC-A442-35581AA3973A}">
      <dgm:prSet/>
      <dgm:spPr/>
      <dgm:t>
        <a:bodyPr/>
        <a:lstStyle/>
        <a:p>
          <a:r>
            <a:rPr lang="fr-FR" b="1"/>
            <a:t>AXE 2. Former des citoyens éclairés et engagés</a:t>
          </a:r>
          <a:endParaRPr lang="fr-FR"/>
        </a:p>
      </dgm:t>
    </dgm:pt>
    <dgm:pt modelId="{75FF0E83-74AC-4E3F-89C4-8EDFEC04289E}" type="parTrans" cxnId="{B0A1888A-1560-43B5-9F49-43D95FFE4EE2}">
      <dgm:prSet/>
      <dgm:spPr/>
      <dgm:t>
        <a:bodyPr/>
        <a:lstStyle/>
        <a:p>
          <a:endParaRPr lang="fr-FR"/>
        </a:p>
      </dgm:t>
    </dgm:pt>
    <dgm:pt modelId="{AD69BD33-A0AD-455D-8BBA-68A3BA9A5971}" type="sibTrans" cxnId="{B0A1888A-1560-43B5-9F49-43D95FFE4EE2}">
      <dgm:prSet/>
      <dgm:spPr/>
      <dgm:t>
        <a:bodyPr/>
        <a:lstStyle/>
        <a:p>
          <a:endParaRPr lang="fr-FR"/>
        </a:p>
      </dgm:t>
    </dgm:pt>
    <dgm:pt modelId="{06D9FC17-5E3F-4D0B-8535-7A8C0711E651}">
      <dgm:prSet/>
      <dgm:spPr>
        <a:solidFill>
          <a:schemeClr val="bg2">
            <a:lumMod val="60000"/>
            <a:lumOff val="40000"/>
          </a:schemeClr>
        </a:solidFill>
      </dgm:spPr>
      <dgm:t>
        <a:bodyPr/>
        <a:lstStyle/>
        <a:p>
          <a:r>
            <a:rPr lang="fr-FR" b="1" dirty="0"/>
            <a:t>L’École a pour mission fondamentale de transmettre les valeurs de la République. La circulaire de rentrée 2025-2026 appelle à faire vivre concrètement ces principes dans les établissements, en promouvant une culture de l’engagement, du débat éclairé et du respect de l'autre. Les CPE et professeurs documentalistes, au cœur de la vie scolaire et éducative, sont des leviers essentiels pour structurer cette formation citoyenne.</a:t>
          </a:r>
        </a:p>
      </dgm:t>
    </dgm:pt>
    <dgm:pt modelId="{7F8EBCD6-8E81-41B4-BF5B-BE67982FF889}" type="parTrans" cxnId="{27910168-C0BA-47E7-A9A9-813918BA9819}">
      <dgm:prSet/>
      <dgm:spPr/>
      <dgm:t>
        <a:bodyPr/>
        <a:lstStyle/>
        <a:p>
          <a:endParaRPr lang="fr-FR"/>
        </a:p>
      </dgm:t>
    </dgm:pt>
    <dgm:pt modelId="{EF5E9F22-B0D2-4DC3-9F63-C56948B43717}" type="sibTrans" cxnId="{27910168-C0BA-47E7-A9A9-813918BA9819}">
      <dgm:prSet/>
      <dgm:spPr/>
      <dgm:t>
        <a:bodyPr/>
        <a:lstStyle/>
        <a:p>
          <a:endParaRPr lang="fr-FR"/>
        </a:p>
      </dgm:t>
    </dgm:pt>
    <dgm:pt modelId="{38B57955-C7C5-4582-B98B-831EA6C96F42}">
      <dgm:prSet/>
      <dgm:spPr/>
      <dgm:t>
        <a:bodyPr/>
        <a:lstStyle/>
        <a:p>
          <a:r>
            <a:rPr lang="fr-FR" b="1" dirty="0"/>
            <a:t>Objectifs opérationnels</a:t>
          </a:r>
          <a:endParaRPr lang="fr-FR" dirty="0"/>
        </a:p>
      </dgm:t>
    </dgm:pt>
    <dgm:pt modelId="{3CD35880-639D-446C-9B1B-146A6C5F0093}" type="parTrans" cxnId="{818F6C43-821E-4728-B12C-D64407396E34}">
      <dgm:prSet/>
      <dgm:spPr/>
      <dgm:t>
        <a:bodyPr/>
        <a:lstStyle/>
        <a:p>
          <a:endParaRPr lang="fr-FR"/>
        </a:p>
      </dgm:t>
    </dgm:pt>
    <dgm:pt modelId="{D449CEF4-999F-42AE-8758-8D44A34CEEB0}" type="sibTrans" cxnId="{818F6C43-821E-4728-B12C-D64407396E34}">
      <dgm:prSet/>
      <dgm:spPr/>
      <dgm:t>
        <a:bodyPr/>
        <a:lstStyle/>
        <a:p>
          <a:endParaRPr lang="fr-FR"/>
        </a:p>
      </dgm:t>
    </dgm:pt>
    <dgm:pt modelId="{AE857524-043F-4F20-97EF-2BEC35C00DC0}">
      <dgm:prSet/>
      <dgm:spPr/>
      <dgm:t>
        <a:bodyPr/>
        <a:lstStyle/>
        <a:p>
          <a:r>
            <a:rPr lang="fr-FR"/>
            <a:t>Faire vivre concrètement les valeurs républicaines dans l’établissement.</a:t>
          </a:r>
        </a:p>
      </dgm:t>
    </dgm:pt>
    <dgm:pt modelId="{0EF4E897-78D4-4B5B-9278-EC9BD56C6C2B}" type="parTrans" cxnId="{E7E2220D-486C-417A-A4FB-2391D8E0D4D6}">
      <dgm:prSet/>
      <dgm:spPr/>
      <dgm:t>
        <a:bodyPr/>
        <a:lstStyle/>
        <a:p>
          <a:endParaRPr lang="fr-FR"/>
        </a:p>
      </dgm:t>
    </dgm:pt>
    <dgm:pt modelId="{EA1C48A0-1EF6-464A-AF85-3D08369C3541}" type="sibTrans" cxnId="{E7E2220D-486C-417A-A4FB-2391D8E0D4D6}">
      <dgm:prSet/>
      <dgm:spPr/>
      <dgm:t>
        <a:bodyPr/>
        <a:lstStyle/>
        <a:p>
          <a:endParaRPr lang="fr-FR"/>
        </a:p>
      </dgm:t>
    </dgm:pt>
    <dgm:pt modelId="{A7D4474F-242C-4713-BAB8-E63320E45249}">
      <dgm:prSet/>
      <dgm:spPr/>
      <dgm:t>
        <a:bodyPr/>
        <a:lstStyle/>
        <a:p>
          <a:r>
            <a:rPr lang="fr-FR"/>
            <a:t>Encourager l’engagement et la responsabilité des élèves.</a:t>
          </a:r>
        </a:p>
      </dgm:t>
    </dgm:pt>
    <dgm:pt modelId="{55B86E17-306C-4B10-AC4F-2998F9B5011B}" type="parTrans" cxnId="{9A70B209-831B-4B2A-B658-5658E1B55482}">
      <dgm:prSet/>
      <dgm:spPr/>
      <dgm:t>
        <a:bodyPr/>
        <a:lstStyle/>
        <a:p>
          <a:endParaRPr lang="fr-FR"/>
        </a:p>
      </dgm:t>
    </dgm:pt>
    <dgm:pt modelId="{E7CD36B0-C4A2-4473-A6A4-9F565FA9A886}" type="sibTrans" cxnId="{9A70B209-831B-4B2A-B658-5658E1B55482}">
      <dgm:prSet/>
      <dgm:spPr/>
      <dgm:t>
        <a:bodyPr/>
        <a:lstStyle/>
        <a:p>
          <a:endParaRPr lang="fr-FR"/>
        </a:p>
      </dgm:t>
    </dgm:pt>
    <dgm:pt modelId="{94D5D30E-485E-4BC9-B4D0-DD117FEA1EDB}">
      <dgm:prSet/>
      <dgm:spPr/>
      <dgm:t>
        <a:bodyPr/>
        <a:lstStyle/>
        <a:p>
          <a:r>
            <a:rPr lang="fr-FR"/>
            <a:t>Développer les compétences civiques, médiatiques et informationnelles.</a:t>
          </a:r>
        </a:p>
      </dgm:t>
    </dgm:pt>
    <dgm:pt modelId="{0B90AC12-68F6-43F9-BBF8-CAC390F6139F}" type="parTrans" cxnId="{14FA10BF-AF9B-49EA-A1E4-1A3953411830}">
      <dgm:prSet/>
      <dgm:spPr/>
      <dgm:t>
        <a:bodyPr/>
        <a:lstStyle/>
        <a:p>
          <a:endParaRPr lang="fr-FR"/>
        </a:p>
      </dgm:t>
    </dgm:pt>
    <dgm:pt modelId="{3887BE5F-2B01-4373-B6F3-0D5BDEE6A773}" type="sibTrans" cxnId="{14FA10BF-AF9B-49EA-A1E4-1A3953411830}">
      <dgm:prSet/>
      <dgm:spPr/>
      <dgm:t>
        <a:bodyPr/>
        <a:lstStyle/>
        <a:p>
          <a:endParaRPr lang="fr-FR"/>
        </a:p>
      </dgm:t>
    </dgm:pt>
    <dgm:pt modelId="{D9302494-531C-4BB0-8C43-8745CE43C1CC}">
      <dgm:prSet/>
      <dgm:spPr/>
      <dgm:t>
        <a:bodyPr/>
        <a:lstStyle/>
        <a:p>
          <a:r>
            <a:rPr lang="fr-FR" b="1"/>
            <a:t>Pistes d'action pour les CPE</a:t>
          </a:r>
          <a:endParaRPr lang="fr-FR"/>
        </a:p>
      </dgm:t>
    </dgm:pt>
    <dgm:pt modelId="{51367D70-6BC9-4487-AB3D-A5B544053767}" type="parTrans" cxnId="{3750C71F-BB33-4C15-AB2B-09D35DB30CF7}">
      <dgm:prSet/>
      <dgm:spPr/>
      <dgm:t>
        <a:bodyPr/>
        <a:lstStyle/>
        <a:p>
          <a:endParaRPr lang="fr-FR"/>
        </a:p>
      </dgm:t>
    </dgm:pt>
    <dgm:pt modelId="{4DC9F2CA-E24B-4C7B-99FD-3783EA763A16}" type="sibTrans" cxnId="{3750C71F-BB33-4C15-AB2B-09D35DB30CF7}">
      <dgm:prSet/>
      <dgm:spPr/>
      <dgm:t>
        <a:bodyPr/>
        <a:lstStyle/>
        <a:p>
          <a:endParaRPr lang="fr-FR"/>
        </a:p>
      </dgm:t>
    </dgm:pt>
    <dgm:pt modelId="{6A7B2C93-164B-4038-982C-0BDDFBBBA20B}">
      <dgm:prSet/>
      <dgm:spPr/>
      <dgm:t>
        <a:bodyPr/>
        <a:lstStyle/>
        <a:p>
          <a:r>
            <a:rPr lang="fr-FR"/>
            <a:t>Organiser des actions autour de la laïcité, des droits humains et de l’égalité filles-garçons.</a:t>
          </a:r>
        </a:p>
      </dgm:t>
    </dgm:pt>
    <dgm:pt modelId="{4BCAF96A-69E6-4CB3-87E0-3AF9FF3FD6CF}" type="parTrans" cxnId="{0BC524B3-BB73-4585-B087-B257FFFE71F6}">
      <dgm:prSet/>
      <dgm:spPr/>
      <dgm:t>
        <a:bodyPr/>
        <a:lstStyle/>
        <a:p>
          <a:endParaRPr lang="fr-FR"/>
        </a:p>
      </dgm:t>
    </dgm:pt>
    <dgm:pt modelId="{49136395-9CAC-4D0E-AB88-86A4A87C3936}" type="sibTrans" cxnId="{0BC524B3-BB73-4585-B087-B257FFFE71F6}">
      <dgm:prSet/>
      <dgm:spPr/>
      <dgm:t>
        <a:bodyPr/>
        <a:lstStyle/>
        <a:p>
          <a:endParaRPr lang="fr-FR"/>
        </a:p>
      </dgm:t>
    </dgm:pt>
    <dgm:pt modelId="{83777785-F303-438F-A079-8A2CE49D90CD}">
      <dgm:prSet/>
      <dgm:spPr/>
      <dgm:t>
        <a:bodyPr/>
        <a:lstStyle/>
        <a:p>
          <a:r>
            <a:rPr lang="fr-FR"/>
            <a:t>Accompagner la mise en œuvre du parcours citoyen et animer les conseils de vie collégienne/lycéenne.</a:t>
          </a:r>
        </a:p>
      </dgm:t>
    </dgm:pt>
    <dgm:pt modelId="{5B4BE064-35B6-44B6-A680-532315F0E250}" type="parTrans" cxnId="{8684A74E-FD7C-4A2D-9D1B-20DC50392715}">
      <dgm:prSet/>
      <dgm:spPr/>
      <dgm:t>
        <a:bodyPr/>
        <a:lstStyle/>
        <a:p>
          <a:endParaRPr lang="fr-FR"/>
        </a:p>
      </dgm:t>
    </dgm:pt>
    <dgm:pt modelId="{66CD6B5E-23AB-4858-AA2B-17B63BE08906}" type="sibTrans" cxnId="{8684A74E-FD7C-4A2D-9D1B-20DC50392715}">
      <dgm:prSet/>
      <dgm:spPr/>
      <dgm:t>
        <a:bodyPr/>
        <a:lstStyle/>
        <a:p>
          <a:endParaRPr lang="fr-FR"/>
        </a:p>
      </dgm:t>
    </dgm:pt>
    <dgm:pt modelId="{8316938A-2D1F-4D78-B8B4-9725FF36EE82}">
      <dgm:prSet/>
      <dgm:spPr/>
      <dgm:t>
        <a:bodyPr/>
        <a:lstStyle/>
        <a:p>
          <a:r>
            <a:rPr lang="fr-FR"/>
            <a:t>Lutter contre les stéréotypes de genre dans les parcours d’orientation.</a:t>
          </a:r>
        </a:p>
      </dgm:t>
    </dgm:pt>
    <dgm:pt modelId="{39B04E7D-CBE9-463F-968F-FE4A63069E65}" type="parTrans" cxnId="{4C9827CA-BB18-44BB-87AB-003947D40A7E}">
      <dgm:prSet/>
      <dgm:spPr/>
      <dgm:t>
        <a:bodyPr/>
        <a:lstStyle/>
        <a:p>
          <a:endParaRPr lang="fr-FR"/>
        </a:p>
      </dgm:t>
    </dgm:pt>
    <dgm:pt modelId="{9F37328F-987B-44D9-9DB8-15846406D10A}" type="sibTrans" cxnId="{4C9827CA-BB18-44BB-87AB-003947D40A7E}">
      <dgm:prSet/>
      <dgm:spPr/>
      <dgm:t>
        <a:bodyPr/>
        <a:lstStyle/>
        <a:p>
          <a:endParaRPr lang="fr-FR"/>
        </a:p>
      </dgm:t>
    </dgm:pt>
    <dgm:pt modelId="{C860BE49-54B3-4582-9295-D6C3B6710400}">
      <dgm:prSet/>
      <dgm:spPr/>
      <dgm:t>
        <a:bodyPr/>
        <a:lstStyle/>
        <a:p>
          <a:r>
            <a:rPr lang="fr-FR"/>
            <a:t>Initier des projets labellisés « Valeurs de la République » ou « Égalité filles-garçons ».</a:t>
          </a:r>
        </a:p>
      </dgm:t>
    </dgm:pt>
    <dgm:pt modelId="{129FB55D-CD85-4A10-9751-CBF4EF15D361}" type="parTrans" cxnId="{5BD45AF7-8074-4543-812F-7FA19A919973}">
      <dgm:prSet/>
      <dgm:spPr/>
      <dgm:t>
        <a:bodyPr/>
        <a:lstStyle/>
        <a:p>
          <a:endParaRPr lang="fr-FR"/>
        </a:p>
      </dgm:t>
    </dgm:pt>
    <dgm:pt modelId="{CDAD166E-7DBE-42DA-8D67-B4FB4BA52768}" type="sibTrans" cxnId="{5BD45AF7-8074-4543-812F-7FA19A919973}">
      <dgm:prSet/>
      <dgm:spPr/>
      <dgm:t>
        <a:bodyPr/>
        <a:lstStyle/>
        <a:p>
          <a:endParaRPr lang="fr-FR"/>
        </a:p>
      </dgm:t>
    </dgm:pt>
    <dgm:pt modelId="{4B6A4F9E-E12D-4B67-9E0C-EEEFDB9798D5}">
      <dgm:prSet/>
      <dgm:spPr/>
      <dgm:t>
        <a:bodyPr/>
        <a:lstStyle/>
        <a:p>
          <a:r>
            <a:rPr lang="fr-FR" b="1" dirty="0"/>
            <a:t>Pistes d'action pour les professeurs documentalistes</a:t>
          </a:r>
          <a:endParaRPr lang="fr-FR" dirty="0"/>
        </a:p>
      </dgm:t>
    </dgm:pt>
    <dgm:pt modelId="{1908CEF4-3012-407F-B2AD-D5A580FDF72F}" type="parTrans" cxnId="{6B2E55DB-4E57-4B02-A8E5-73D5497FBC35}">
      <dgm:prSet/>
      <dgm:spPr/>
      <dgm:t>
        <a:bodyPr/>
        <a:lstStyle/>
        <a:p>
          <a:endParaRPr lang="fr-FR"/>
        </a:p>
      </dgm:t>
    </dgm:pt>
    <dgm:pt modelId="{BB13552B-332C-451B-AEB3-50C7E436509B}" type="sibTrans" cxnId="{6B2E55DB-4E57-4B02-A8E5-73D5497FBC35}">
      <dgm:prSet/>
      <dgm:spPr/>
      <dgm:t>
        <a:bodyPr/>
        <a:lstStyle/>
        <a:p>
          <a:endParaRPr lang="fr-FR"/>
        </a:p>
      </dgm:t>
    </dgm:pt>
    <dgm:pt modelId="{805E68B9-EFA1-4AAA-B8C0-D956E160AB8C}">
      <dgm:prSet/>
      <dgm:spPr/>
      <dgm:t>
        <a:bodyPr/>
        <a:lstStyle/>
        <a:p>
          <a:r>
            <a:rPr lang="fr-FR"/>
            <a:t>Créer des sélections documentaires et expositions sur les grandes causes citoyennes.</a:t>
          </a:r>
        </a:p>
      </dgm:t>
    </dgm:pt>
    <dgm:pt modelId="{813B9397-41FF-41F9-84A3-53B3C6D6424F}" type="parTrans" cxnId="{82543E07-4C91-421E-8451-EABD6C8B23E6}">
      <dgm:prSet/>
      <dgm:spPr/>
      <dgm:t>
        <a:bodyPr/>
        <a:lstStyle/>
        <a:p>
          <a:endParaRPr lang="fr-FR"/>
        </a:p>
      </dgm:t>
    </dgm:pt>
    <dgm:pt modelId="{87F1F5DC-F652-49AA-A394-A8121FBA97AE}" type="sibTrans" cxnId="{82543E07-4C91-421E-8451-EABD6C8B23E6}">
      <dgm:prSet/>
      <dgm:spPr/>
      <dgm:t>
        <a:bodyPr/>
        <a:lstStyle/>
        <a:p>
          <a:endParaRPr lang="fr-FR"/>
        </a:p>
      </dgm:t>
    </dgm:pt>
    <dgm:pt modelId="{4B7AEA70-EBAD-4610-96EE-27C454F9C9F6}">
      <dgm:prSet/>
      <dgm:spPr/>
      <dgm:t>
        <a:bodyPr/>
        <a:lstStyle/>
        <a:p>
          <a:r>
            <a:rPr lang="fr-FR"/>
            <a:t>Organiser des rencontres avec des intervenants extérieurs autour des médias et des droits.</a:t>
          </a:r>
        </a:p>
      </dgm:t>
    </dgm:pt>
    <dgm:pt modelId="{8F270FA2-F63D-4015-B7E3-634F0B6F379C}" type="parTrans" cxnId="{66C0DA33-F379-4188-9417-6B04B15748C9}">
      <dgm:prSet/>
      <dgm:spPr/>
      <dgm:t>
        <a:bodyPr/>
        <a:lstStyle/>
        <a:p>
          <a:endParaRPr lang="fr-FR"/>
        </a:p>
      </dgm:t>
    </dgm:pt>
    <dgm:pt modelId="{F4A13DBF-F352-465C-8F7E-720ADFCFF9FC}" type="sibTrans" cxnId="{66C0DA33-F379-4188-9417-6B04B15748C9}">
      <dgm:prSet/>
      <dgm:spPr/>
      <dgm:t>
        <a:bodyPr/>
        <a:lstStyle/>
        <a:p>
          <a:endParaRPr lang="fr-FR"/>
        </a:p>
      </dgm:t>
    </dgm:pt>
    <dgm:pt modelId="{7DFF1CC0-7E5E-4B09-B30B-87655C20A9A9}">
      <dgm:prSet/>
      <dgm:spPr/>
      <dgm:t>
        <a:bodyPr/>
        <a:lstStyle/>
        <a:p>
          <a:r>
            <a:rPr lang="fr-FR"/>
            <a:t>Encadrer des projets de production médiatique (journal, podcast, débat filmé).</a:t>
          </a:r>
        </a:p>
      </dgm:t>
    </dgm:pt>
    <dgm:pt modelId="{C2ABFD3E-B8ED-4780-9866-AA5AF62D3F4E}" type="parTrans" cxnId="{046E1F7E-A503-4C01-9B71-468C7D244DB8}">
      <dgm:prSet/>
      <dgm:spPr/>
      <dgm:t>
        <a:bodyPr/>
        <a:lstStyle/>
        <a:p>
          <a:endParaRPr lang="fr-FR"/>
        </a:p>
      </dgm:t>
    </dgm:pt>
    <dgm:pt modelId="{6349F958-0D71-414A-87A2-66580CA2E36F}" type="sibTrans" cxnId="{046E1F7E-A503-4C01-9B71-468C7D244DB8}">
      <dgm:prSet/>
      <dgm:spPr/>
      <dgm:t>
        <a:bodyPr/>
        <a:lstStyle/>
        <a:p>
          <a:endParaRPr lang="fr-FR"/>
        </a:p>
      </dgm:t>
    </dgm:pt>
    <dgm:pt modelId="{19272829-831E-45EB-97C0-F74DD374899A}">
      <dgm:prSet/>
      <dgm:spPr/>
      <dgm:t>
        <a:bodyPr/>
        <a:lstStyle/>
        <a:p>
          <a:r>
            <a:rPr lang="fr-FR" dirty="0"/>
            <a:t>Utiliser les ressources CLEMI, Canopé, Réseau Égalité dans les activités pédagogiques du CDI.</a:t>
          </a:r>
        </a:p>
      </dgm:t>
    </dgm:pt>
    <dgm:pt modelId="{AFD7522E-A719-4659-94A9-BB9637A71BA9}" type="parTrans" cxnId="{F15F0BCF-7857-45C9-A1D8-222E47E940D4}">
      <dgm:prSet/>
      <dgm:spPr/>
      <dgm:t>
        <a:bodyPr/>
        <a:lstStyle/>
        <a:p>
          <a:endParaRPr lang="fr-FR"/>
        </a:p>
      </dgm:t>
    </dgm:pt>
    <dgm:pt modelId="{435113F2-F284-4E26-8162-3EB90F9987E0}" type="sibTrans" cxnId="{F15F0BCF-7857-45C9-A1D8-222E47E940D4}">
      <dgm:prSet/>
      <dgm:spPr/>
      <dgm:t>
        <a:bodyPr/>
        <a:lstStyle/>
        <a:p>
          <a:endParaRPr lang="fr-FR"/>
        </a:p>
      </dgm:t>
    </dgm:pt>
    <dgm:pt modelId="{E325ED04-5E07-4DC2-9CFA-93D617BF69AD}">
      <dgm:prSet/>
      <dgm:spPr/>
      <dgm:t>
        <a:bodyPr/>
        <a:lstStyle/>
        <a:p>
          <a:r>
            <a:rPr lang="fr-FR" dirty="0"/>
            <a:t>Développer l’esprit critique</a:t>
          </a:r>
        </a:p>
      </dgm:t>
    </dgm:pt>
    <dgm:pt modelId="{D41258FE-AE7F-49FE-9BB4-00737849D6BE}" type="parTrans" cxnId="{63E6720C-935C-4AB4-B641-B12E928431A9}">
      <dgm:prSet/>
      <dgm:spPr/>
      <dgm:t>
        <a:bodyPr/>
        <a:lstStyle/>
        <a:p>
          <a:endParaRPr lang="fr-FR"/>
        </a:p>
      </dgm:t>
    </dgm:pt>
    <dgm:pt modelId="{282BF3DF-A933-4D54-96A4-A739C7D56896}" type="sibTrans" cxnId="{63E6720C-935C-4AB4-B641-B12E928431A9}">
      <dgm:prSet/>
      <dgm:spPr/>
      <dgm:t>
        <a:bodyPr/>
        <a:lstStyle/>
        <a:p>
          <a:endParaRPr lang="fr-FR"/>
        </a:p>
      </dgm:t>
    </dgm:pt>
    <dgm:pt modelId="{5F36BA71-1CDE-421B-996B-9473ECD85BF2}" type="pres">
      <dgm:prSet presAssocID="{701246C5-CDC6-4672-B694-986541C13F81}" presName="theList" presStyleCnt="0">
        <dgm:presLayoutVars>
          <dgm:dir/>
          <dgm:animLvl val="lvl"/>
          <dgm:resizeHandles val="exact"/>
        </dgm:presLayoutVars>
      </dgm:prSet>
      <dgm:spPr/>
    </dgm:pt>
    <dgm:pt modelId="{66B0A41D-EC2E-478D-A99E-7497ECBB358C}" type="pres">
      <dgm:prSet presAssocID="{DC97CDF2-0B9A-4CAC-A442-35581AA3973A}" presName="compNode" presStyleCnt="0"/>
      <dgm:spPr/>
    </dgm:pt>
    <dgm:pt modelId="{B7496AD9-6A13-4FA1-83E1-D2C9741783F9}" type="pres">
      <dgm:prSet presAssocID="{DC97CDF2-0B9A-4CAC-A442-35581AA3973A}" presName="aNode" presStyleLbl="bgShp" presStyleIdx="0" presStyleCnt="4"/>
      <dgm:spPr/>
    </dgm:pt>
    <dgm:pt modelId="{666EA48B-6FE2-43F9-973A-6310AFA8457A}" type="pres">
      <dgm:prSet presAssocID="{DC97CDF2-0B9A-4CAC-A442-35581AA3973A}" presName="textNode" presStyleLbl="bgShp" presStyleIdx="0" presStyleCnt="4"/>
      <dgm:spPr/>
    </dgm:pt>
    <dgm:pt modelId="{E7267EC6-530B-48DC-B521-94685BF44F1A}" type="pres">
      <dgm:prSet presAssocID="{DC97CDF2-0B9A-4CAC-A442-35581AA3973A}" presName="compChildNode" presStyleCnt="0"/>
      <dgm:spPr/>
    </dgm:pt>
    <dgm:pt modelId="{6D22F2AC-7038-4990-ABB2-3BBF155DC5C2}" type="pres">
      <dgm:prSet presAssocID="{DC97CDF2-0B9A-4CAC-A442-35581AA3973A}" presName="theInnerList" presStyleCnt="0"/>
      <dgm:spPr/>
    </dgm:pt>
    <dgm:pt modelId="{64E6DB4C-24B0-4D02-9E50-9A23CC2BB107}" type="pres">
      <dgm:prSet presAssocID="{06D9FC17-5E3F-4D0B-8535-7A8C0711E651}" presName="childNode" presStyleLbl="node1" presStyleIdx="0" presStyleCnt="13">
        <dgm:presLayoutVars>
          <dgm:bulletEnabled val="1"/>
        </dgm:presLayoutVars>
      </dgm:prSet>
      <dgm:spPr/>
    </dgm:pt>
    <dgm:pt modelId="{88425CDD-1F7F-4A65-BBD5-6BC4CA1D98B4}" type="pres">
      <dgm:prSet presAssocID="{DC97CDF2-0B9A-4CAC-A442-35581AA3973A}" presName="aSpace" presStyleCnt="0"/>
      <dgm:spPr/>
    </dgm:pt>
    <dgm:pt modelId="{0FB6B9D7-F2FF-4AD1-8B83-99326750491D}" type="pres">
      <dgm:prSet presAssocID="{38B57955-C7C5-4582-B98B-831EA6C96F42}" presName="compNode" presStyleCnt="0"/>
      <dgm:spPr/>
    </dgm:pt>
    <dgm:pt modelId="{9035606E-E373-4599-9184-889B1E5648DD}" type="pres">
      <dgm:prSet presAssocID="{38B57955-C7C5-4582-B98B-831EA6C96F42}" presName="aNode" presStyleLbl="bgShp" presStyleIdx="1" presStyleCnt="4"/>
      <dgm:spPr/>
    </dgm:pt>
    <dgm:pt modelId="{1DC7F30B-E524-4994-9D70-9E4CB2E4BF43}" type="pres">
      <dgm:prSet presAssocID="{38B57955-C7C5-4582-B98B-831EA6C96F42}" presName="textNode" presStyleLbl="bgShp" presStyleIdx="1" presStyleCnt="4"/>
      <dgm:spPr/>
    </dgm:pt>
    <dgm:pt modelId="{165B50EF-BEA2-4E1A-BA8B-AEDF80385569}" type="pres">
      <dgm:prSet presAssocID="{38B57955-C7C5-4582-B98B-831EA6C96F42}" presName="compChildNode" presStyleCnt="0"/>
      <dgm:spPr/>
    </dgm:pt>
    <dgm:pt modelId="{44F96465-6523-497C-9660-F7039CE4B00B}" type="pres">
      <dgm:prSet presAssocID="{38B57955-C7C5-4582-B98B-831EA6C96F42}" presName="theInnerList" presStyleCnt="0"/>
      <dgm:spPr/>
    </dgm:pt>
    <dgm:pt modelId="{8BDF4666-58A4-466C-851F-8BC23E9C9312}" type="pres">
      <dgm:prSet presAssocID="{AE857524-043F-4F20-97EF-2BEC35C00DC0}" presName="childNode" presStyleLbl="node1" presStyleIdx="1" presStyleCnt="13">
        <dgm:presLayoutVars>
          <dgm:bulletEnabled val="1"/>
        </dgm:presLayoutVars>
      </dgm:prSet>
      <dgm:spPr/>
    </dgm:pt>
    <dgm:pt modelId="{1C58A839-57D8-4D21-80E3-88A2871899FA}" type="pres">
      <dgm:prSet presAssocID="{AE857524-043F-4F20-97EF-2BEC35C00DC0}" presName="aSpace2" presStyleCnt="0"/>
      <dgm:spPr/>
    </dgm:pt>
    <dgm:pt modelId="{C10D9470-AAD1-4FC4-AE1E-2ECB6E9B73B4}" type="pres">
      <dgm:prSet presAssocID="{A7D4474F-242C-4713-BAB8-E63320E45249}" presName="childNode" presStyleLbl="node1" presStyleIdx="2" presStyleCnt="13">
        <dgm:presLayoutVars>
          <dgm:bulletEnabled val="1"/>
        </dgm:presLayoutVars>
      </dgm:prSet>
      <dgm:spPr/>
    </dgm:pt>
    <dgm:pt modelId="{F82F2B00-5F84-4FB0-B083-CD1D2B6094DA}" type="pres">
      <dgm:prSet presAssocID="{A7D4474F-242C-4713-BAB8-E63320E45249}" presName="aSpace2" presStyleCnt="0"/>
      <dgm:spPr/>
    </dgm:pt>
    <dgm:pt modelId="{B5E1352F-99EC-4194-B96D-A06AC4C7EAAA}" type="pres">
      <dgm:prSet presAssocID="{94D5D30E-485E-4BC9-B4D0-DD117FEA1EDB}" presName="childNode" presStyleLbl="node1" presStyleIdx="3" presStyleCnt="13">
        <dgm:presLayoutVars>
          <dgm:bulletEnabled val="1"/>
        </dgm:presLayoutVars>
      </dgm:prSet>
      <dgm:spPr/>
    </dgm:pt>
    <dgm:pt modelId="{8282732A-EE76-4C54-B237-1E5939E48B91}" type="pres">
      <dgm:prSet presAssocID="{38B57955-C7C5-4582-B98B-831EA6C96F42}" presName="aSpace" presStyleCnt="0"/>
      <dgm:spPr/>
    </dgm:pt>
    <dgm:pt modelId="{FC1AC093-D21D-4F47-9B3B-2745AF762296}" type="pres">
      <dgm:prSet presAssocID="{D9302494-531C-4BB0-8C43-8745CE43C1CC}" presName="compNode" presStyleCnt="0"/>
      <dgm:spPr/>
    </dgm:pt>
    <dgm:pt modelId="{B3553400-149C-416C-A3D7-13D6FCCB538F}" type="pres">
      <dgm:prSet presAssocID="{D9302494-531C-4BB0-8C43-8745CE43C1CC}" presName="aNode" presStyleLbl="bgShp" presStyleIdx="2" presStyleCnt="4"/>
      <dgm:spPr/>
    </dgm:pt>
    <dgm:pt modelId="{B0ED90AC-1070-4078-A350-E93F3F38545F}" type="pres">
      <dgm:prSet presAssocID="{D9302494-531C-4BB0-8C43-8745CE43C1CC}" presName="textNode" presStyleLbl="bgShp" presStyleIdx="2" presStyleCnt="4"/>
      <dgm:spPr/>
    </dgm:pt>
    <dgm:pt modelId="{FF28CF19-8E5A-4D82-AA08-84B40E315050}" type="pres">
      <dgm:prSet presAssocID="{D9302494-531C-4BB0-8C43-8745CE43C1CC}" presName="compChildNode" presStyleCnt="0"/>
      <dgm:spPr/>
    </dgm:pt>
    <dgm:pt modelId="{9C259DC9-0442-4A92-B027-D5F28618FEA4}" type="pres">
      <dgm:prSet presAssocID="{D9302494-531C-4BB0-8C43-8745CE43C1CC}" presName="theInnerList" presStyleCnt="0"/>
      <dgm:spPr/>
    </dgm:pt>
    <dgm:pt modelId="{5B70F097-ED88-41FB-AD08-4B79257FD6FA}" type="pres">
      <dgm:prSet presAssocID="{6A7B2C93-164B-4038-982C-0BDDFBBBA20B}" presName="childNode" presStyleLbl="node1" presStyleIdx="4" presStyleCnt="13">
        <dgm:presLayoutVars>
          <dgm:bulletEnabled val="1"/>
        </dgm:presLayoutVars>
      </dgm:prSet>
      <dgm:spPr/>
    </dgm:pt>
    <dgm:pt modelId="{343802DE-57A4-40DD-BDBA-2B102F9723D9}" type="pres">
      <dgm:prSet presAssocID="{6A7B2C93-164B-4038-982C-0BDDFBBBA20B}" presName="aSpace2" presStyleCnt="0"/>
      <dgm:spPr/>
    </dgm:pt>
    <dgm:pt modelId="{5B6EBE8E-1A15-4BAA-8005-B498E0836E46}" type="pres">
      <dgm:prSet presAssocID="{83777785-F303-438F-A079-8A2CE49D90CD}" presName="childNode" presStyleLbl="node1" presStyleIdx="5" presStyleCnt="13">
        <dgm:presLayoutVars>
          <dgm:bulletEnabled val="1"/>
        </dgm:presLayoutVars>
      </dgm:prSet>
      <dgm:spPr/>
    </dgm:pt>
    <dgm:pt modelId="{A7FF34B6-0470-43F7-8D17-ED32BA36FA91}" type="pres">
      <dgm:prSet presAssocID="{83777785-F303-438F-A079-8A2CE49D90CD}" presName="aSpace2" presStyleCnt="0"/>
      <dgm:spPr/>
    </dgm:pt>
    <dgm:pt modelId="{A1C84D35-645B-4353-A1F2-A557E03749A1}" type="pres">
      <dgm:prSet presAssocID="{8316938A-2D1F-4D78-B8B4-9725FF36EE82}" presName="childNode" presStyleLbl="node1" presStyleIdx="6" presStyleCnt="13">
        <dgm:presLayoutVars>
          <dgm:bulletEnabled val="1"/>
        </dgm:presLayoutVars>
      </dgm:prSet>
      <dgm:spPr/>
    </dgm:pt>
    <dgm:pt modelId="{19782465-78DF-476C-8E92-E57351C4A701}" type="pres">
      <dgm:prSet presAssocID="{8316938A-2D1F-4D78-B8B4-9725FF36EE82}" presName="aSpace2" presStyleCnt="0"/>
      <dgm:spPr/>
    </dgm:pt>
    <dgm:pt modelId="{3C24ADE9-773E-4567-83A5-2BE72E4C6456}" type="pres">
      <dgm:prSet presAssocID="{C860BE49-54B3-4582-9295-D6C3B6710400}" presName="childNode" presStyleLbl="node1" presStyleIdx="7" presStyleCnt="13">
        <dgm:presLayoutVars>
          <dgm:bulletEnabled val="1"/>
        </dgm:presLayoutVars>
      </dgm:prSet>
      <dgm:spPr/>
    </dgm:pt>
    <dgm:pt modelId="{81EDB804-A1F7-4047-B118-83CFED286DF0}" type="pres">
      <dgm:prSet presAssocID="{D9302494-531C-4BB0-8C43-8745CE43C1CC}" presName="aSpace" presStyleCnt="0"/>
      <dgm:spPr/>
    </dgm:pt>
    <dgm:pt modelId="{D2F2C13A-C04C-46EF-95E0-514029F9B543}" type="pres">
      <dgm:prSet presAssocID="{4B6A4F9E-E12D-4B67-9E0C-EEEFDB9798D5}" presName="compNode" presStyleCnt="0"/>
      <dgm:spPr/>
    </dgm:pt>
    <dgm:pt modelId="{59FE4A85-ED75-4CCB-9A65-751D3AAF7E6E}" type="pres">
      <dgm:prSet presAssocID="{4B6A4F9E-E12D-4B67-9E0C-EEEFDB9798D5}" presName="aNode" presStyleLbl="bgShp" presStyleIdx="3" presStyleCnt="4"/>
      <dgm:spPr/>
    </dgm:pt>
    <dgm:pt modelId="{97819A8F-EF9F-4955-AEEC-9B70D3F8DB73}" type="pres">
      <dgm:prSet presAssocID="{4B6A4F9E-E12D-4B67-9E0C-EEEFDB9798D5}" presName="textNode" presStyleLbl="bgShp" presStyleIdx="3" presStyleCnt="4"/>
      <dgm:spPr/>
    </dgm:pt>
    <dgm:pt modelId="{5572AF65-993C-4C8C-9DFD-D33973D27848}" type="pres">
      <dgm:prSet presAssocID="{4B6A4F9E-E12D-4B67-9E0C-EEEFDB9798D5}" presName="compChildNode" presStyleCnt="0"/>
      <dgm:spPr/>
    </dgm:pt>
    <dgm:pt modelId="{95CA690B-F85E-45B4-91CB-ECA2A050B886}" type="pres">
      <dgm:prSet presAssocID="{4B6A4F9E-E12D-4B67-9E0C-EEEFDB9798D5}" presName="theInnerList" presStyleCnt="0"/>
      <dgm:spPr/>
    </dgm:pt>
    <dgm:pt modelId="{D099C0C7-038B-475D-B9A4-CF27123CBA8B}" type="pres">
      <dgm:prSet presAssocID="{805E68B9-EFA1-4AAA-B8C0-D956E160AB8C}" presName="childNode" presStyleLbl="node1" presStyleIdx="8" presStyleCnt="13">
        <dgm:presLayoutVars>
          <dgm:bulletEnabled val="1"/>
        </dgm:presLayoutVars>
      </dgm:prSet>
      <dgm:spPr/>
    </dgm:pt>
    <dgm:pt modelId="{0D8EFE90-23A4-472F-B101-706F2C88DA8D}" type="pres">
      <dgm:prSet presAssocID="{805E68B9-EFA1-4AAA-B8C0-D956E160AB8C}" presName="aSpace2" presStyleCnt="0"/>
      <dgm:spPr/>
    </dgm:pt>
    <dgm:pt modelId="{7BAD70D0-3543-4714-972B-002D00875B7E}" type="pres">
      <dgm:prSet presAssocID="{4B7AEA70-EBAD-4610-96EE-27C454F9C9F6}" presName="childNode" presStyleLbl="node1" presStyleIdx="9" presStyleCnt="13">
        <dgm:presLayoutVars>
          <dgm:bulletEnabled val="1"/>
        </dgm:presLayoutVars>
      </dgm:prSet>
      <dgm:spPr/>
    </dgm:pt>
    <dgm:pt modelId="{F600C164-EA41-4899-9399-E1258569EC17}" type="pres">
      <dgm:prSet presAssocID="{4B7AEA70-EBAD-4610-96EE-27C454F9C9F6}" presName="aSpace2" presStyleCnt="0"/>
      <dgm:spPr/>
    </dgm:pt>
    <dgm:pt modelId="{F087CA89-A52E-44E7-B483-E63FA85A1C40}" type="pres">
      <dgm:prSet presAssocID="{7DFF1CC0-7E5E-4B09-B30B-87655C20A9A9}" presName="childNode" presStyleLbl="node1" presStyleIdx="10" presStyleCnt="13">
        <dgm:presLayoutVars>
          <dgm:bulletEnabled val="1"/>
        </dgm:presLayoutVars>
      </dgm:prSet>
      <dgm:spPr/>
    </dgm:pt>
    <dgm:pt modelId="{CB362C64-382A-479C-973D-BB8149C7C3B7}" type="pres">
      <dgm:prSet presAssocID="{7DFF1CC0-7E5E-4B09-B30B-87655C20A9A9}" presName="aSpace2" presStyleCnt="0"/>
      <dgm:spPr/>
    </dgm:pt>
    <dgm:pt modelId="{6EBB4A74-E205-4979-A96A-AC87EB4BFB6A}" type="pres">
      <dgm:prSet presAssocID="{19272829-831E-45EB-97C0-F74DD374899A}" presName="childNode" presStyleLbl="node1" presStyleIdx="11" presStyleCnt="13">
        <dgm:presLayoutVars>
          <dgm:bulletEnabled val="1"/>
        </dgm:presLayoutVars>
      </dgm:prSet>
      <dgm:spPr/>
    </dgm:pt>
    <dgm:pt modelId="{3EA2D8AF-430E-4D84-98E5-00903E62F018}" type="pres">
      <dgm:prSet presAssocID="{19272829-831E-45EB-97C0-F74DD374899A}" presName="aSpace2" presStyleCnt="0"/>
      <dgm:spPr/>
    </dgm:pt>
    <dgm:pt modelId="{F50540EF-926B-4AD2-8A68-ECBD15E18A25}" type="pres">
      <dgm:prSet presAssocID="{E325ED04-5E07-4DC2-9CFA-93D617BF69AD}" presName="childNode" presStyleLbl="node1" presStyleIdx="12" presStyleCnt="13">
        <dgm:presLayoutVars>
          <dgm:bulletEnabled val="1"/>
        </dgm:presLayoutVars>
      </dgm:prSet>
      <dgm:spPr/>
    </dgm:pt>
  </dgm:ptLst>
  <dgm:cxnLst>
    <dgm:cxn modelId="{2A7BC204-EFB5-486C-8783-79CAE6A68571}" type="presOf" srcId="{94D5D30E-485E-4BC9-B4D0-DD117FEA1EDB}" destId="{B5E1352F-99EC-4194-B96D-A06AC4C7EAAA}" srcOrd="0" destOrd="0" presId="urn:microsoft.com/office/officeart/2005/8/layout/lProcess2"/>
    <dgm:cxn modelId="{82543E07-4C91-421E-8451-EABD6C8B23E6}" srcId="{4B6A4F9E-E12D-4B67-9E0C-EEEFDB9798D5}" destId="{805E68B9-EFA1-4AAA-B8C0-D956E160AB8C}" srcOrd="0" destOrd="0" parTransId="{813B9397-41FF-41F9-84A3-53B3C6D6424F}" sibTransId="{87F1F5DC-F652-49AA-A394-A8121FBA97AE}"/>
    <dgm:cxn modelId="{9A70B209-831B-4B2A-B658-5658E1B55482}" srcId="{38B57955-C7C5-4582-B98B-831EA6C96F42}" destId="{A7D4474F-242C-4713-BAB8-E63320E45249}" srcOrd="1" destOrd="0" parTransId="{55B86E17-306C-4B10-AC4F-2998F9B5011B}" sibTransId="{E7CD36B0-C4A2-4473-A6A4-9F565FA9A886}"/>
    <dgm:cxn modelId="{63E6720C-935C-4AB4-B641-B12E928431A9}" srcId="{4B6A4F9E-E12D-4B67-9E0C-EEEFDB9798D5}" destId="{E325ED04-5E07-4DC2-9CFA-93D617BF69AD}" srcOrd="4" destOrd="0" parTransId="{D41258FE-AE7F-49FE-9BB4-00737849D6BE}" sibTransId="{282BF3DF-A933-4D54-96A4-A739C7D56896}"/>
    <dgm:cxn modelId="{E7E2220D-486C-417A-A4FB-2391D8E0D4D6}" srcId="{38B57955-C7C5-4582-B98B-831EA6C96F42}" destId="{AE857524-043F-4F20-97EF-2BEC35C00DC0}" srcOrd="0" destOrd="0" parTransId="{0EF4E897-78D4-4B5B-9278-EC9BD56C6C2B}" sibTransId="{EA1C48A0-1EF6-464A-AF85-3D08369C3541}"/>
    <dgm:cxn modelId="{5A7FCB11-6005-486D-8280-FCA5811E822A}" type="presOf" srcId="{83777785-F303-438F-A079-8A2CE49D90CD}" destId="{5B6EBE8E-1A15-4BAA-8005-B498E0836E46}" srcOrd="0" destOrd="0" presId="urn:microsoft.com/office/officeart/2005/8/layout/lProcess2"/>
    <dgm:cxn modelId="{C9161814-6770-42E4-A3B5-1B7EDDFBB0D0}" type="presOf" srcId="{4B6A4F9E-E12D-4B67-9E0C-EEEFDB9798D5}" destId="{59FE4A85-ED75-4CCB-9A65-751D3AAF7E6E}" srcOrd="0" destOrd="0" presId="urn:microsoft.com/office/officeart/2005/8/layout/lProcess2"/>
    <dgm:cxn modelId="{6D76A718-B102-4700-9A17-C5B87B6B179E}" type="presOf" srcId="{19272829-831E-45EB-97C0-F74DD374899A}" destId="{6EBB4A74-E205-4979-A96A-AC87EB4BFB6A}" srcOrd="0" destOrd="0" presId="urn:microsoft.com/office/officeart/2005/8/layout/lProcess2"/>
    <dgm:cxn modelId="{5FD1F31A-F8D3-4659-A0E0-28F28E47783C}" type="presOf" srcId="{805E68B9-EFA1-4AAA-B8C0-D956E160AB8C}" destId="{D099C0C7-038B-475D-B9A4-CF27123CBA8B}" srcOrd="0" destOrd="0" presId="urn:microsoft.com/office/officeart/2005/8/layout/lProcess2"/>
    <dgm:cxn modelId="{BE374F1B-A9F8-4127-B39F-FBA2DD40537C}" type="presOf" srcId="{E325ED04-5E07-4DC2-9CFA-93D617BF69AD}" destId="{F50540EF-926B-4AD2-8A68-ECBD15E18A25}" srcOrd="0" destOrd="0" presId="urn:microsoft.com/office/officeart/2005/8/layout/lProcess2"/>
    <dgm:cxn modelId="{903E1F1D-9A43-458C-8C60-4FD891B141E8}" type="presOf" srcId="{7DFF1CC0-7E5E-4B09-B30B-87655C20A9A9}" destId="{F087CA89-A52E-44E7-B483-E63FA85A1C40}" srcOrd="0" destOrd="0" presId="urn:microsoft.com/office/officeart/2005/8/layout/lProcess2"/>
    <dgm:cxn modelId="{3750C71F-BB33-4C15-AB2B-09D35DB30CF7}" srcId="{701246C5-CDC6-4672-B694-986541C13F81}" destId="{D9302494-531C-4BB0-8C43-8745CE43C1CC}" srcOrd="2" destOrd="0" parTransId="{51367D70-6BC9-4487-AB3D-A5B544053767}" sibTransId="{4DC9F2CA-E24B-4C7B-99FD-3783EA763A16}"/>
    <dgm:cxn modelId="{A7CB1D23-88D5-41C7-8CE9-091EA1AD687E}" type="presOf" srcId="{38B57955-C7C5-4582-B98B-831EA6C96F42}" destId="{1DC7F30B-E524-4994-9D70-9E4CB2E4BF43}" srcOrd="1" destOrd="0" presId="urn:microsoft.com/office/officeart/2005/8/layout/lProcess2"/>
    <dgm:cxn modelId="{66C0DA33-F379-4188-9417-6B04B15748C9}" srcId="{4B6A4F9E-E12D-4B67-9E0C-EEEFDB9798D5}" destId="{4B7AEA70-EBAD-4610-96EE-27C454F9C9F6}" srcOrd="1" destOrd="0" parTransId="{8F270FA2-F63D-4015-B7E3-634F0B6F379C}" sibTransId="{F4A13DBF-F352-465C-8F7E-720ADFCFF9FC}"/>
    <dgm:cxn modelId="{289A2B38-F330-49F8-9EF1-1694ED31F923}" type="presOf" srcId="{701246C5-CDC6-4672-B694-986541C13F81}" destId="{5F36BA71-1CDE-421B-996B-9473ECD85BF2}" srcOrd="0" destOrd="0" presId="urn:microsoft.com/office/officeart/2005/8/layout/lProcess2"/>
    <dgm:cxn modelId="{46D6413A-C6BF-4732-90E4-28A49FD99B7A}" type="presOf" srcId="{DC97CDF2-0B9A-4CAC-A442-35581AA3973A}" destId="{666EA48B-6FE2-43F9-973A-6310AFA8457A}" srcOrd="1" destOrd="0" presId="urn:microsoft.com/office/officeart/2005/8/layout/lProcess2"/>
    <dgm:cxn modelId="{F7D1CF3C-D90B-42DF-B8C1-0D591ABDA1E9}" type="presOf" srcId="{AE857524-043F-4F20-97EF-2BEC35C00DC0}" destId="{8BDF4666-58A4-466C-851F-8BC23E9C9312}" srcOrd="0" destOrd="0" presId="urn:microsoft.com/office/officeart/2005/8/layout/lProcess2"/>
    <dgm:cxn modelId="{0566665C-5597-4598-BE0B-BAFCF44F6E66}" type="presOf" srcId="{06D9FC17-5E3F-4D0B-8535-7A8C0711E651}" destId="{64E6DB4C-24B0-4D02-9E50-9A23CC2BB107}" srcOrd="0" destOrd="0" presId="urn:microsoft.com/office/officeart/2005/8/layout/lProcess2"/>
    <dgm:cxn modelId="{818F6C43-821E-4728-B12C-D64407396E34}" srcId="{701246C5-CDC6-4672-B694-986541C13F81}" destId="{38B57955-C7C5-4582-B98B-831EA6C96F42}" srcOrd="1" destOrd="0" parTransId="{3CD35880-639D-446C-9B1B-146A6C5F0093}" sibTransId="{D449CEF4-999F-42AE-8758-8D44A34CEEB0}"/>
    <dgm:cxn modelId="{27910168-C0BA-47E7-A9A9-813918BA9819}" srcId="{DC97CDF2-0B9A-4CAC-A442-35581AA3973A}" destId="{06D9FC17-5E3F-4D0B-8535-7A8C0711E651}" srcOrd="0" destOrd="0" parTransId="{7F8EBCD6-8E81-41B4-BF5B-BE67982FF889}" sibTransId="{EF5E9F22-B0D2-4DC3-9F63-C56948B43717}"/>
    <dgm:cxn modelId="{8684A74E-FD7C-4A2D-9D1B-20DC50392715}" srcId="{D9302494-531C-4BB0-8C43-8745CE43C1CC}" destId="{83777785-F303-438F-A079-8A2CE49D90CD}" srcOrd="1" destOrd="0" parTransId="{5B4BE064-35B6-44B6-A680-532315F0E250}" sibTransId="{66CD6B5E-23AB-4858-AA2B-17B63BE08906}"/>
    <dgm:cxn modelId="{80BD0F52-12CD-4200-A304-8F80592E09E8}" type="presOf" srcId="{38B57955-C7C5-4582-B98B-831EA6C96F42}" destId="{9035606E-E373-4599-9184-889B1E5648DD}" srcOrd="0" destOrd="0" presId="urn:microsoft.com/office/officeart/2005/8/layout/lProcess2"/>
    <dgm:cxn modelId="{E1B14653-725B-4A9E-A09B-584C9B25876B}" type="presOf" srcId="{4B7AEA70-EBAD-4610-96EE-27C454F9C9F6}" destId="{7BAD70D0-3543-4714-972B-002D00875B7E}" srcOrd="0" destOrd="0" presId="urn:microsoft.com/office/officeart/2005/8/layout/lProcess2"/>
    <dgm:cxn modelId="{68283454-7FE7-432B-B47D-67BE9F3DFCBE}" type="presOf" srcId="{A7D4474F-242C-4713-BAB8-E63320E45249}" destId="{C10D9470-AAD1-4FC4-AE1E-2ECB6E9B73B4}" srcOrd="0" destOrd="0" presId="urn:microsoft.com/office/officeart/2005/8/layout/lProcess2"/>
    <dgm:cxn modelId="{046E1F7E-A503-4C01-9B71-468C7D244DB8}" srcId="{4B6A4F9E-E12D-4B67-9E0C-EEEFDB9798D5}" destId="{7DFF1CC0-7E5E-4B09-B30B-87655C20A9A9}" srcOrd="2" destOrd="0" parTransId="{C2ABFD3E-B8ED-4780-9866-AA5AF62D3F4E}" sibTransId="{6349F958-0D71-414A-87A2-66580CA2E36F}"/>
    <dgm:cxn modelId="{427D0984-AC08-401A-83B2-6DC47B8EA9F2}" type="presOf" srcId="{D9302494-531C-4BB0-8C43-8745CE43C1CC}" destId="{B3553400-149C-416C-A3D7-13D6FCCB538F}" srcOrd="0" destOrd="0" presId="urn:microsoft.com/office/officeart/2005/8/layout/lProcess2"/>
    <dgm:cxn modelId="{95EEB389-84CC-4734-8776-B218BB1BE266}" type="presOf" srcId="{DC97CDF2-0B9A-4CAC-A442-35581AA3973A}" destId="{B7496AD9-6A13-4FA1-83E1-D2C9741783F9}" srcOrd="0" destOrd="0" presId="urn:microsoft.com/office/officeart/2005/8/layout/lProcess2"/>
    <dgm:cxn modelId="{B0A1888A-1560-43B5-9F49-43D95FFE4EE2}" srcId="{701246C5-CDC6-4672-B694-986541C13F81}" destId="{DC97CDF2-0B9A-4CAC-A442-35581AA3973A}" srcOrd="0" destOrd="0" parTransId="{75FF0E83-74AC-4E3F-89C4-8EDFEC04289E}" sibTransId="{AD69BD33-A0AD-455D-8BBA-68A3BA9A5971}"/>
    <dgm:cxn modelId="{A6EECD96-F144-4A61-AC64-A9E0B46F8FC3}" type="presOf" srcId="{4B6A4F9E-E12D-4B67-9E0C-EEEFDB9798D5}" destId="{97819A8F-EF9F-4955-AEEC-9B70D3F8DB73}" srcOrd="1" destOrd="0" presId="urn:microsoft.com/office/officeart/2005/8/layout/lProcess2"/>
    <dgm:cxn modelId="{84D75A9F-6E21-4B78-B13C-7F7BBFCF2003}" type="presOf" srcId="{D9302494-531C-4BB0-8C43-8745CE43C1CC}" destId="{B0ED90AC-1070-4078-A350-E93F3F38545F}" srcOrd="1" destOrd="0" presId="urn:microsoft.com/office/officeart/2005/8/layout/lProcess2"/>
    <dgm:cxn modelId="{0BC524B3-BB73-4585-B087-B257FFFE71F6}" srcId="{D9302494-531C-4BB0-8C43-8745CE43C1CC}" destId="{6A7B2C93-164B-4038-982C-0BDDFBBBA20B}" srcOrd="0" destOrd="0" parTransId="{4BCAF96A-69E6-4CB3-87E0-3AF9FF3FD6CF}" sibTransId="{49136395-9CAC-4D0E-AB88-86A4A87C3936}"/>
    <dgm:cxn modelId="{127B0DB6-CD62-4204-9BBF-5694B5FCE7D8}" type="presOf" srcId="{8316938A-2D1F-4D78-B8B4-9725FF36EE82}" destId="{A1C84D35-645B-4353-A1F2-A557E03749A1}" srcOrd="0" destOrd="0" presId="urn:microsoft.com/office/officeart/2005/8/layout/lProcess2"/>
    <dgm:cxn modelId="{14FA10BF-AF9B-49EA-A1E4-1A3953411830}" srcId="{38B57955-C7C5-4582-B98B-831EA6C96F42}" destId="{94D5D30E-485E-4BC9-B4D0-DD117FEA1EDB}" srcOrd="2" destOrd="0" parTransId="{0B90AC12-68F6-43F9-BBF8-CAC390F6139F}" sibTransId="{3887BE5F-2B01-4373-B6F3-0D5BDEE6A773}"/>
    <dgm:cxn modelId="{788E5EC2-D3C3-4CBA-8303-D8003B374C95}" type="presOf" srcId="{6A7B2C93-164B-4038-982C-0BDDFBBBA20B}" destId="{5B70F097-ED88-41FB-AD08-4B79257FD6FA}" srcOrd="0" destOrd="0" presId="urn:microsoft.com/office/officeart/2005/8/layout/lProcess2"/>
    <dgm:cxn modelId="{A5FE77C4-B5FA-4AA9-ADE9-B65342697904}" type="presOf" srcId="{C860BE49-54B3-4582-9295-D6C3B6710400}" destId="{3C24ADE9-773E-4567-83A5-2BE72E4C6456}" srcOrd="0" destOrd="0" presId="urn:microsoft.com/office/officeart/2005/8/layout/lProcess2"/>
    <dgm:cxn modelId="{4C9827CA-BB18-44BB-87AB-003947D40A7E}" srcId="{D9302494-531C-4BB0-8C43-8745CE43C1CC}" destId="{8316938A-2D1F-4D78-B8B4-9725FF36EE82}" srcOrd="2" destOrd="0" parTransId="{39B04E7D-CBE9-463F-968F-FE4A63069E65}" sibTransId="{9F37328F-987B-44D9-9DB8-15846406D10A}"/>
    <dgm:cxn modelId="{F15F0BCF-7857-45C9-A1D8-222E47E940D4}" srcId="{4B6A4F9E-E12D-4B67-9E0C-EEEFDB9798D5}" destId="{19272829-831E-45EB-97C0-F74DD374899A}" srcOrd="3" destOrd="0" parTransId="{AFD7522E-A719-4659-94A9-BB9637A71BA9}" sibTransId="{435113F2-F284-4E26-8162-3EB90F9987E0}"/>
    <dgm:cxn modelId="{6B2E55DB-4E57-4B02-A8E5-73D5497FBC35}" srcId="{701246C5-CDC6-4672-B694-986541C13F81}" destId="{4B6A4F9E-E12D-4B67-9E0C-EEEFDB9798D5}" srcOrd="3" destOrd="0" parTransId="{1908CEF4-3012-407F-B2AD-D5A580FDF72F}" sibTransId="{BB13552B-332C-451B-AEB3-50C7E436509B}"/>
    <dgm:cxn modelId="{5BD45AF7-8074-4543-812F-7FA19A919973}" srcId="{D9302494-531C-4BB0-8C43-8745CE43C1CC}" destId="{C860BE49-54B3-4582-9295-D6C3B6710400}" srcOrd="3" destOrd="0" parTransId="{129FB55D-CD85-4A10-9751-CBF4EF15D361}" sibTransId="{CDAD166E-7DBE-42DA-8D67-B4FB4BA52768}"/>
    <dgm:cxn modelId="{43491D4B-3A9E-4303-B567-EE98C463CE7F}" type="presParOf" srcId="{5F36BA71-1CDE-421B-996B-9473ECD85BF2}" destId="{66B0A41D-EC2E-478D-A99E-7497ECBB358C}" srcOrd="0" destOrd="0" presId="urn:microsoft.com/office/officeart/2005/8/layout/lProcess2"/>
    <dgm:cxn modelId="{9A20A39E-9FF0-4018-A289-6A54B0454FF6}" type="presParOf" srcId="{66B0A41D-EC2E-478D-A99E-7497ECBB358C}" destId="{B7496AD9-6A13-4FA1-83E1-D2C9741783F9}" srcOrd="0" destOrd="0" presId="urn:microsoft.com/office/officeart/2005/8/layout/lProcess2"/>
    <dgm:cxn modelId="{95B03933-4D24-4832-A4F4-5FB1747B8DB2}" type="presParOf" srcId="{66B0A41D-EC2E-478D-A99E-7497ECBB358C}" destId="{666EA48B-6FE2-43F9-973A-6310AFA8457A}" srcOrd="1" destOrd="0" presId="urn:microsoft.com/office/officeart/2005/8/layout/lProcess2"/>
    <dgm:cxn modelId="{1460EB0D-B2EC-4962-8135-B159284B8021}" type="presParOf" srcId="{66B0A41D-EC2E-478D-A99E-7497ECBB358C}" destId="{E7267EC6-530B-48DC-B521-94685BF44F1A}" srcOrd="2" destOrd="0" presId="urn:microsoft.com/office/officeart/2005/8/layout/lProcess2"/>
    <dgm:cxn modelId="{F49C6A38-A0DF-4B82-A5A8-2067EA0FB630}" type="presParOf" srcId="{E7267EC6-530B-48DC-B521-94685BF44F1A}" destId="{6D22F2AC-7038-4990-ABB2-3BBF155DC5C2}" srcOrd="0" destOrd="0" presId="urn:microsoft.com/office/officeart/2005/8/layout/lProcess2"/>
    <dgm:cxn modelId="{F2BE1085-2587-4DA9-B3BE-8F0900AFB231}" type="presParOf" srcId="{6D22F2AC-7038-4990-ABB2-3BBF155DC5C2}" destId="{64E6DB4C-24B0-4D02-9E50-9A23CC2BB107}" srcOrd="0" destOrd="0" presId="urn:microsoft.com/office/officeart/2005/8/layout/lProcess2"/>
    <dgm:cxn modelId="{9B720EC4-E5F4-42C7-8E47-CAC1A5C43AAC}" type="presParOf" srcId="{5F36BA71-1CDE-421B-996B-9473ECD85BF2}" destId="{88425CDD-1F7F-4A65-BBD5-6BC4CA1D98B4}" srcOrd="1" destOrd="0" presId="urn:microsoft.com/office/officeart/2005/8/layout/lProcess2"/>
    <dgm:cxn modelId="{C4B42BF9-439E-4BFF-8F13-DF8C34B58BE3}" type="presParOf" srcId="{5F36BA71-1CDE-421B-996B-9473ECD85BF2}" destId="{0FB6B9D7-F2FF-4AD1-8B83-99326750491D}" srcOrd="2" destOrd="0" presId="urn:microsoft.com/office/officeart/2005/8/layout/lProcess2"/>
    <dgm:cxn modelId="{70C02883-6491-4FDD-87C6-6173E37FD7DE}" type="presParOf" srcId="{0FB6B9D7-F2FF-4AD1-8B83-99326750491D}" destId="{9035606E-E373-4599-9184-889B1E5648DD}" srcOrd="0" destOrd="0" presId="urn:microsoft.com/office/officeart/2005/8/layout/lProcess2"/>
    <dgm:cxn modelId="{69B9A5A1-4F1E-4D26-ACED-48D94774E698}" type="presParOf" srcId="{0FB6B9D7-F2FF-4AD1-8B83-99326750491D}" destId="{1DC7F30B-E524-4994-9D70-9E4CB2E4BF43}" srcOrd="1" destOrd="0" presId="urn:microsoft.com/office/officeart/2005/8/layout/lProcess2"/>
    <dgm:cxn modelId="{F7F11BDD-7D2D-4C65-B805-9F7C2B0FF7F5}" type="presParOf" srcId="{0FB6B9D7-F2FF-4AD1-8B83-99326750491D}" destId="{165B50EF-BEA2-4E1A-BA8B-AEDF80385569}" srcOrd="2" destOrd="0" presId="urn:microsoft.com/office/officeart/2005/8/layout/lProcess2"/>
    <dgm:cxn modelId="{6A09AFA7-1FD8-4A8B-A796-4C9B5CEA79D4}" type="presParOf" srcId="{165B50EF-BEA2-4E1A-BA8B-AEDF80385569}" destId="{44F96465-6523-497C-9660-F7039CE4B00B}" srcOrd="0" destOrd="0" presId="urn:microsoft.com/office/officeart/2005/8/layout/lProcess2"/>
    <dgm:cxn modelId="{E8DAE16F-3A9E-4361-8F0D-703906946E5D}" type="presParOf" srcId="{44F96465-6523-497C-9660-F7039CE4B00B}" destId="{8BDF4666-58A4-466C-851F-8BC23E9C9312}" srcOrd="0" destOrd="0" presId="urn:microsoft.com/office/officeart/2005/8/layout/lProcess2"/>
    <dgm:cxn modelId="{C0D3C7D5-87E3-4C01-8813-7ADF7D67FCA6}" type="presParOf" srcId="{44F96465-6523-497C-9660-F7039CE4B00B}" destId="{1C58A839-57D8-4D21-80E3-88A2871899FA}" srcOrd="1" destOrd="0" presId="urn:microsoft.com/office/officeart/2005/8/layout/lProcess2"/>
    <dgm:cxn modelId="{3E36B759-C6FB-4612-A10C-8DEA1F204373}" type="presParOf" srcId="{44F96465-6523-497C-9660-F7039CE4B00B}" destId="{C10D9470-AAD1-4FC4-AE1E-2ECB6E9B73B4}" srcOrd="2" destOrd="0" presId="urn:microsoft.com/office/officeart/2005/8/layout/lProcess2"/>
    <dgm:cxn modelId="{5B3F2E81-B206-4A8A-A454-E223504E96D1}" type="presParOf" srcId="{44F96465-6523-497C-9660-F7039CE4B00B}" destId="{F82F2B00-5F84-4FB0-B083-CD1D2B6094DA}" srcOrd="3" destOrd="0" presId="urn:microsoft.com/office/officeart/2005/8/layout/lProcess2"/>
    <dgm:cxn modelId="{0405150E-5B5F-4550-8901-46C07F742368}" type="presParOf" srcId="{44F96465-6523-497C-9660-F7039CE4B00B}" destId="{B5E1352F-99EC-4194-B96D-A06AC4C7EAAA}" srcOrd="4" destOrd="0" presId="urn:microsoft.com/office/officeart/2005/8/layout/lProcess2"/>
    <dgm:cxn modelId="{B31F2BB6-87D6-4BA1-B58D-9A303BF8B8C1}" type="presParOf" srcId="{5F36BA71-1CDE-421B-996B-9473ECD85BF2}" destId="{8282732A-EE76-4C54-B237-1E5939E48B91}" srcOrd="3" destOrd="0" presId="urn:microsoft.com/office/officeart/2005/8/layout/lProcess2"/>
    <dgm:cxn modelId="{A6EDD7C9-EDD1-4F81-B50E-772D7A5C335B}" type="presParOf" srcId="{5F36BA71-1CDE-421B-996B-9473ECD85BF2}" destId="{FC1AC093-D21D-4F47-9B3B-2745AF762296}" srcOrd="4" destOrd="0" presId="urn:microsoft.com/office/officeart/2005/8/layout/lProcess2"/>
    <dgm:cxn modelId="{34EF8979-855F-4C59-968D-FB29ABE3FC9B}" type="presParOf" srcId="{FC1AC093-D21D-4F47-9B3B-2745AF762296}" destId="{B3553400-149C-416C-A3D7-13D6FCCB538F}" srcOrd="0" destOrd="0" presId="urn:microsoft.com/office/officeart/2005/8/layout/lProcess2"/>
    <dgm:cxn modelId="{338B3256-68C1-4162-87BF-6E0C590DFE4E}" type="presParOf" srcId="{FC1AC093-D21D-4F47-9B3B-2745AF762296}" destId="{B0ED90AC-1070-4078-A350-E93F3F38545F}" srcOrd="1" destOrd="0" presId="urn:microsoft.com/office/officeart/2005/8/layout/lProcess2"/>
    <dgm:cxn modelId="{C79FEB14-124A-453D-9C72-0E3DFA59E38F}" type="presParOf" srcId="{FC1AC093-D21D-4F47-9B3B-2745AF762296}" destId="{FF28CF19-8E5A-4D82-AA08-84B40E315050}" srcOrd="2" destOrd="0" presId="urn:microsoft.com/office/officeart/2005/8/layout/lProcess2"/>
    <dgm:cxn modelId="{DB635D4F-91B6-48FD-BA3A-7BFD19F57C9E}" type="presParOf" srcId="{FF28CF19-8E5A-4D82-AA08-84B40E315050}" destId="{9C259DC9-0442-4A92-B027-D5F28618FEA4}" srcOrd="0" destOrd="0" presId="urn:microsoft.com/office/officeart/2005/8/layout/lProcess2"/>
    <dgm:cxn modelId="{4FD9DFD9-7D09-41A9-B1F5-9AE13B963899}" type="presParOf" srcId="{9C259DC9-0442-4A92-B027-D5F28618FEA4}" destId="{5B70F097-ED88-41FB-AD08-4B79257FD6FA}" srcOrd="0" destOrd="0" presId="urn:microsoft.com/office/officeart/2005/8/layout/lProcess2"/>
    <dgm:cxn modelId="{5E3E0B4B-CE80-4AE0-BB35-AC31B83F23B1}" type="presParOf" srcId="{9C259DC9-0442-4A92-B027-D5F28618FEA4}" destId="{343802DE-57A4-40DD-BDBA-2B102F9723D9}" srcOrd="1" destOrd="0" presId="urn:microsoft.com/office/officeart/2005/8/layout/lProcess2"/>
    <dgm:cxn modelId="{3F14AC35-DBD4-4E85-9F88-C7DC2A6CBDDE}" type="presParOf" srcId="{9C259DC9-0442-4A92-B027-D5F28618FEA4}" destId="{5B6EBE8E-1A15-4BAA-8005-B498E0836E46}" srcOrd="2" destOrd="0" presId="urn:microsoft.com/office/officeart/2005/8/layout/lProcess2"/>
    <dgm:cxn modelId="{8EB93E3B-794E-4719-8AC6-3F216582527B}" type="presParOf" srcId="{9C259DC9-0442-4A92-B027-D5F28618FEA4}" destId="{A7FF34B6-0470-43F7-8D17-ED32BA36FA91}" srcOrd="3" destOrd="0" presId="urn:microsoft.com/office/officeart/2005/8/layout/lProcess2"/>
    <dgm:cxn modelId="{C95E62E8-2419-4F4E-AB81-866CBF824FD0}" type="presParOf" srcId="{9C259DC9-0442-4A92-B027-D5F28618FEA4}" destId="{A1C84D35-645B-4353-A1F2-A557E03749A1}" srcOrd="4" destOrd="0" presId="urn:microsoft.com/office/officeart/2005/8/layout/lProcess2"/>
    <dgm:cxn modelId="{B6C39EBF-B9DD-49CE-B875-A124E75C6791}" type="presParOf" srcId="{9C259DC9-0442-4A92-B027-D5F28618FEA4}" destId="{19782465-78DF-476C-8E92-E57351C4A701}" srcOrd="5" destOrd="0" presId="urn:microsoft.com/office/officeart/2005/8/layout/lProcess2"/>
    <dgm:cxn modelId="{4EFCC0F2-BFF1-46CD-BB5B-5D20440EC44E}" type="presParOf" srcId="{9C259DC9-0442-4A92-B027-D5F28618FEA4}" destId="{3C24ADE9-773E-4567-83A5-2BE72E4C6456}" srcOrd="6" destOrd="0" presId="urn:microsoft.com/office/officeart/2005/8/layout/lProcess2"/>
    <dgm:cxn modelId="{D9DCCE62-2499-46A9-A49C-7F4B6A83272F}" type="presParOf" srcId="{5F36BA71-1CDE-421B-996B-9473ECD85BF2}" destId="{81EDB804-A1F7-4047-B118-83CFED286DF0}" srcOrd="5" destOrd="0" presId="urn:microsoft.com/office/officeart/2005/8/layout/lProcess2"/>
    <dgm:cxn modelId="{6630D481-0B9C-4367-8E66-4DD3012B0FFD}" type="presParOf" srcId="{5F36BA71-1CDE-421B-996B-9473ECD85BF2}" destId="{D2F2C13A-C04C-46EF-95E0-514029F9B543}" srcOrd="6" destOrd="0" presId="urn:microsoft.com/office/officeart/2005/8/layout/lProcess2"/>
    <dgm:cxn modelId="{91932E74-FB53-480E-B2ED-92EFA3201B6B}" type="presParOf" srcId="{D2F2C13A-C04C-46EF-95E0-514029F9B543}" destId="{59FE4A85-ED75-4CCB-9A65-751D3AAF7E6E}" srcOrd="0" destOrd="0" presId="urn:microsoft.com/office/officeart/2005/8/layout/lProcess2"/>
    <dgm:cxn modelId="{AA8A7988-08F4-4BA0-B39C-B48B3CCCA015}" type="presParOf" srcId="{D2F2C13A-C04C-46EF-95E0-514029F9B543}" destId="{97819A8F-EF9F-4955-AEEC-9B70D3F8DB73}" srcOrd="1" destOrd="0" presId="urn:microsoft.com/office/officeart/2005/8/layout/lProcess2"/>
    <dgm:cxn modelId="{F449EDC0-0272-44C0-A5AB-826A409E0303}" type="presParOf" srcId="{D2F2C13A-C04C-46EF-95E0-514029F9B543}" destId="{5572AF65-993C-4C8C-9DFD-D33973D27848}" srcOrd="2" destOrd="0" presId="urn:microsoft.com/office/officeart/2005/8/layout/lProcess2"/>
    <dgm:cxn modelId="{F0E1465E-1895-4443-98B9-5D7505CCCB4A}" type="presParOf" srcId="{5572AF65-993C-4C8C-9DFD-D33973D27848}" destId="{95CA690B-F85E-45B4-91CB-ECA2A050B886}" srcOrd="0" destOrd="0" presId="urn:microsoft.com/office/officeart/2005/8/layout/lProcess2"/>
    <dgm:cxn modelId="{6E8AD018-49BB-4C1B-9667-731A571EB37B}" type="presParOf" srcId="{95CA690B-F85E-45B4-91CB-ECA2A050B886}" destId="{D099C0C7-038B-475D-B9A4-CF27123CBA8B}" srcOrd="0" destOrd="0" presId="urn:microsoft.com/office/officeart/2005/8/layout/lProcess2"/>
    <dgm:cxn modelId="{4FD03EA6-917C-4473-954F-597D0FD44BAC}" type="presParOf" srcId="{95CA690B-F85E-45B4-91CB-ECA2A050B886}" destId="{0D8EFE90-23A4-472F-B101-706F2C88DA8D}" srcOrd="1" destOrd="0" presId="urn:microsoft.com/office/officeart/2005/8/layout/lProcess2"/>
    <dgm:cxn modelId="{557593FE-3F1E-44ED-BF95-92E27DEF2577}" type="presParOf" srcId="{95CA690B-F85E-45B4-91CB-ECA2A050B886}" destId="{7BAD70D0-3543-4714-972B-002D00875B7E}" srcOrd="2" destOrd="0" presId="urn:microsoft.com/office/officeart/2005/8/layout/lProcess2"/>
    <dgm:cxn modelId="{51038617-71C1-4FBB-AA3D-55B56EDE0442}" type="presParOf" srcId="{95CA690B-F85E-45B4-91CB-ECA2A050B886}" destId="{F600C164-EA41-4899-9399-E1258569EC17}" srcOrd="3" destOrd="0" presId="urn:microsoft.com/office/officeart/2005/8/layout/lProcess2"/>
    <dgm:cxn modelId="{11524EC6-7EE1-4796-BD8E-CFAD127FAAFB}" type="presParOf" srcId="{95CA690B-F85E-45B4-91CB-ECA2A050B886}" destId="{F087CA89-A52E-44E7-B483-E63FA85A1C40}" srcOrd="4" destOrd="0" presId="urn:microsoft.com/office/officeart/2005/8/layout/lProcess2"/>
    <dgm:cxn modelId="{7382183B-1844-47A4-BADF-5519BE2073DD}" type="presParOf" srcId="{95CA690B-F85E-45B4-91CB-ECA2A050B886}" destId="{CB362C64-382A-479C-973D-BB8149C7C3B7}" srcOrd="5" destOrd="0" presId="urn:microsoft.com/office/officeart/2005/8/layout/lProcess2"/>
    <dgm:cxn modelId="{FFC8CA7F-0F30-458B-BF79-935C91D17E62}" type="presParOf" srcId="{95CA690B-F85E-45B4-91CB-ECA2A050B886}" destId="{6EBB4A74-E205-4979-A96A-AC87EB4BFB6A}" srcOrd="6" destOrd="0" presId="urn:microsoft.com/office/officeart/2005/8/layout/lProcess2"/>
    <dgm:cxn modelId="{727041C6-2A73-462E-AE51-7751005B148F}" type="presParOf" srcId="{95CA690B-F85E-45B4-91CB-ECA2A050B886}" destId="{3EA2D8AF-430E-4D84-98E5-00903E62F018}" srcOrd="7" destOrd="0" presId="urn:microsoft.com/office/officeart/2005/8/layout/lProcess2"/>
    <dgm:cxn modelId="{DD5C88A2-2597-41D6-8873-23D25D604443}" type="presParOf" srcId="{95CA690B-F85E-45B4-91CB-ECA2A050B886}" destId="{F50540EF-926B-4AD2-8A68-ECBD15E18A25}" srcOrd="8" destOrd="0" presId="urn:microsoft.com/office/officeart/2005/8/layout/l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EDE69B6-5D25-4F55-99F9-FAAB13C7F312}" type="doc">
      <dgm:prSet loTypeId="urn:microsoft.com/office/officeart/2005/8/layout/lProcess2" loCatId="list" qsTypeId="urn:microsoft.com/office/officeart/2005/8/quickstyle/simple1" qsCatId="simple" csTypeId="urn:microsoft.com/office/officeart/2005/8/colors/accent0_1" csCatId="mainScheme" phldr="1"/>
      <dgm:spPr/>
      <dgm:t>
        <a:bodyPr/>
        <a:lstStyle/>
        <a:p>
          <a:endParaRPr lang="fr-FR"/>
        </a:p>
      </dgm:t>
    </dgm:pt>
    <dgm:pt modelId="{DC850C86-1A6F-456E-B398-4BC3465BA07E}">
      <dgm:prSet/>
      <dgm:spPr/>
      <dgm:t>
        <a:bodyPr/>
        <a:lstStyle/>
        <a:p>
          <a:r>
            <a:rPr lang="fr-FR" b="1"/>
            <a:t>AXE 3. Garantir un climat scolaire protecteur et inclusif</a:t>
          </a:r>
          <a:endParaRPr lang="fr-FR"/>
        </a:p>
      </dgm:t>
    </dgm:pt>
    <dgm:pt modelId="{1D69BD2B-5F2E-4C16-A278-87E8FF5CD710}" type="parTrans" cxnId="{C98456EB-01CE-4F4D-BF5B-1947C423F5B8}">
      <dgm:prSet/>
      <dgm:spPr/>
      <dgm:t>
        <a:bodyPr/>
        <a:lstStyle/>
        <a:p>
          <a:endParaRPr lang="fr-FR"/>
        </a:p>
      </dgm:t>
    </dgm:pt>
    <dgm:pt modelId="{B1D3FD9D-0C68-46FD-997D-C7C8C8D4DB3B}" type="sibTrans" cxnId="{C98456EB-01CE-4F4D-BF5B-1947C423F5B8}">
      <dgm:prSet/>
      <dgm:spPr/>
      <dgm:t>
        <a:bodyPr/>
        <a:lstStyle/>
        <a:p>
          <a:endParaRPr lang="fr-FR"/>
        </a:p>
      </dgm:t>
    </dgm:pt>
    <dgm:pt modelId="{E66A2E37-71FD-4003-898C-CF5138D635EB}">
      <dgm:prSet/>
      <dgm:spPr>
        <a:solidFill>
          <a:schemeClr val="accent1">
            <a:lumMod val="50000"/>
            <a:lumOff val="50000"/>
          </a:schemeClr>
        </a:solidFill>
      </dgm:spPr>
      <dgm:t>
        <a:bodyPr/>
        <a:lstStyle/>
        <a:p>
          <a:r>
            <a:rPr lang="fr-FR" b="1" dirty="0"/>
            <a:t>Garantir la sécurité affective, physique et morale des élèves est une priorité affirmée dans la circulaire de rentrée 2025-2026. Climat scolaire, santé mentale, prévention des violences, usage raisonné du numérique : ces enjeux appellent des actions coordonnées, où les CPE et les professeurs documentalistes sont en première ligne pour construire un environnement scolaire bienveillant.</a:t>
          </a:r>
        </a:p>
      </dgm:t>
    </dgm:pt>
    <dgm:pt modelId="{CF041108-D4EA-45EB-B7F0-753E9327A0C8}" type="parTrans" cxnId="{EA6C9087-1B5C-4EF1-98D0-57B272CF446D}">
      <dgm:prSet/>
      <dgm:spPr/>
      <dgm:t>
        <a:bodyPr/>
        <a:lstStyle/>
        <a:p>
          <a:endParaRPr lang="fr-FR"/>
        </a:p>
      </dgm:t>
    </dgm:pt>
    <dgm:pt modelId="{C02B66F9-0328-485B-9AB7-85ED5BEF13D0}" type="sibTrans" cxnId="{EA6C9087-1B5C-4EF1-98D0-57B272CF446D}">
      <dgm:prSet/>
      <dgm:spPr/>
      <dgm:t>
        <a:bodyPr/>
        <a:lstStyle/>
        <a:p>
          <a:endParaRPr lang="fr-FR"/>
        </a:p>
      </dgm:t>
    </dgm:pt>
    <dgm:pt modelId="{7ADC82AA-3321-44A5-BC6E-901E0EC2AED2}">
      <dgm:prSet/>
      <dgm:spPr/>
      <dgm:t>
        <a:bodyPr/>
        <a:lstStyle/>
        <a:p>
          <a:r>
            <a:rPr lang="fr-FR" b="1"/>
            <a:t>Objectifs opérationnels</a:t>
          </a:r>
          <a:endParaRPr lang="fr-FR"/>
        </a:p>
      </dgm:t>
    </dgm:pt>
    <dgm:pt modelId="{ED3F3AE6-E1A2-4BD6-80E6-AFE6C5B6BD7F}" type="parTrans" cxnId="{74E9C313-4269-4772-AADB-244F5F2B9238}">
      <dgm:prSet/>
      <dgm:spPr/>
      <dgm:t>
        <a:bodyPr/>
        <a:lstStyle/>
        <a:p>
          <a:endParaRPr lang="fr-FR"/>
        </a:p>
      </dgm:t>
    </dgm:pt>
    <dgm:pt modelId="{FE9E3CBB-4FED-4726-A3C7-30A7A3C4622A}" type="sibTrans" cxnId="{74E9C313-4269-4772-AADB-244F5F2B9238}">
      <dgm:prSet/>
      <dgm:spPr/>
      <dgm:t>
        <a:bodyPr/>
        <a:lstStyle/>
        <a:p>
          <a:endParaRPr lang="fr-FR"/>
        </a:p>
      </dgm:t>
    </dgm:pt>
    <dgm:pt modelId="{1D451768-47B2-4DA0-8460-3E34BB1BD0B2}">
      <dgm:prSet/>
      <dgm:spPr/>
      <dgm:t>
        <a:bodyPr/>
        <a:lstStyle/>
        <a:p>
          <a:r>
            <a:rPr lang="fr-FR"/>
            <a:t>Prévenir les violences scolaires, le harcèlement et les discriminations.</a:t>
          </a:r>
        </a:p>
      </dgm:t>
    </dgm:pt>
    <dgm:pt modelId="{1DF097E1-E0BE-4FC8-96B3-2A62E8DD90C3}" type="parTrans" cxnId="{89CEEA1A-12E7-45D7-A3FE-BA2B571E0EF5}">
      <dgm:prSet/>
      <dgm:spPr/>
      <dgm:t>
        <a:bodyPr/>
        <a:lstStyle/>
        <a:p>
          <a:endParaRPr lang="fr-FR"/>
        </a:p>
      </dgm:t>
    </dgm:pt>
    <dgm:pt modelId="{96C492A8-68D8-46CB-9B7F-5280811FC84C}" type="sibTrans" cxnId="{89CEEA1A-12E7-45D7-A3FE-BA2B571E0EF5}">
      <dgm:prSet/>
      <dgm:spPr/>
      <dgm:t>
        <a:bodyPr/>
        <a:lstStyle/>
        <a:p>
          <a:endParaRPr lang="fr-FR"/>
        </a:p>
      </dgm:t>
    </dgm:pt>
    <dgm:pt modelId="{83D68F64-1897-4667-B97A-8F2948468DBF}">
      <dgm:prSet/>
      <dgm:spPr/>
      <dgm:t>
        <a:bodyPr/>
        <a:lstStyle/>
        <a:p>
          <a:r>
            <a:rPr lang="fr-FR"/>
            <a:t>Promouvoir le bien-être psychologique et physique des élèves.</a:t>
          </a:r>
        </a:p>
      </dgm:t>
    </dgm:pt>
    <dgm:pt modelId="{60D24D6A-9827-47CD-88BB-2D7D2696CB23}" type="parTrans" cxnId="{67DC7D30-7640-467E-8E80-DC0951E70B56}">
      <dgm:prSet/>
      <dgm:spPr/>
      <dgm:t>
        <a:bodyPr/>
        <a:lstStyle/>
        <a:p>
          <a:endParaRPr lang="fr-FR"/>
        </a:p>
      </dgm:t>
    </dgm:pt>
    <dgm:pt modelId="{1CEE0879-F99D-4821-AB49-3F946026AC4B}" type="sibTrans" cxnId="{67DC7D30-7640-467E-8E80-DC0951E70B56}">
      <dgm:prSet/>
      <dgm:spPr/>
      <dgm:t>
        <a:bodyPr/>
        <a:lstStyle/>
        <a:p>
          <a:endParaRPr lang="fr-FR"/>
        </a:p>
      </dgm:t>
    </dgm:pt>
    <dgm:pt modelId="{91D6C80C-E678-4AB2-B696-6DD930354D61}">
      <dgm:prSet/>
      <dgm:spPr/>
      <dgm:t>
        <a:bodyPr/>
        <a:lstStyle/>
        <a:p>
          <a:r>
            <a:rPr lang="fr-FR"/>
            <a:t>Accompagner un usage raisonné et responsable du numérique.</a:t>
          </a:r>
        </a:p>
      </dgm:t>
    </dgm:pt>
    <dgm:pt modelId="{9FCB8CBB-1438-4F85-BAFF-AE468EF433DA}" type="parTrans" cxnId="{6CB2B1D0-07E3-4D30-ABCE-305D8E437F37}">
      <dgm:prSet/>
      <dgm:spPr/>
      <dgm:t>
        <a:bodyPr/>
        <a:lstStyle/>
        <a:p>
          <a:endParaRPr lang="fr-FR"/>
        </a:p>
      </dgm:t>
    </dgm:pt>
    <dgm:pt modelId="{9C8DE6C4-3AD2-467F-849B-618D7008F199}" type="sibTrans" cxnId="{6CB2B1D0-07E3-4D30-ABCE-305D8E437F37}">
      <dgm:prSet/>
      <dgm:spPr/>
      <dgm:t>
        <a:bodyPr/>
        <a:lstStyle/>
        <a:p>
          <a:endParaRPr lang="fr-FR"/>
        </a:p>
      </dgm:t>
    </dgm:pt>
    <dgm:pt modelId="{C95F5DDF-A376-4491-A81C-815AF0B132A7}">
      <dgm:prSet/>
      <dgm:spPr/>
      <dgm:t>
        <a:bodyPr/>
        <a:lstStyle/>
        <a:p>
          <a:r>
            <a:rPr lang="fr-FR" b="1"/>
            <a:t>Pistes d'action pour les CPE</a:t>
          </a:r>
          <a:endParaRPr lang="fr-FR"/>
        </a:p>
      </dgm:t>
    </dgm:pt>
    <dgm:pt modelId="{CA422E8D-F937-4B4F-9DB7-FC73E19090D4}" type="parTrans" cxnId="{ACBB621D-F1B9-4132-964A-C57FDBAF4AC4}">
      <dgm:prSet/>
      <dgm:spPr/>
      <dgm:t>
        <a:bodyPr/>
        <a:lstStyle/>
        <a:p>
          <a:endParaRPr lang="fr-FR"/>
        </a:p>
      </dgm:t>
    </dgm:pt>
    <dgm:pt modelId="{431A6990-DD84-4C30-A99C-3B766DF45E2A}" type="sibTrans" cxnId="{ACBB621D-F1B9-4132-964A-C57FDBAF4AC4}">
      <dgm:prSet/>
      <dgm:spPr/>
      <dgm:t>
        <a:bodyPr/>
        <a:lstStyle/>
        <a:p>
          <a:endParaRPr lang="fr-FR"/>
        </a:p>
      </dgm:t>
    </dgm:pt>
    <dgm:pt modelId="{758AEF00-8CB9-4AD5-A71F-BC0D4EF86431}">
      <dgm:prSet/>
      <dgm:spPr/>
      <dgm:t>
        <a:bodyPr/>
        <a:lstStyle/>
        <a:p>
          <a:r>
            <a:rPr lang="fr-FR"/>
            <a:t>Coordonner la mise en œuvre du plan de lutte contre le harcèlement.</a:t>
          </a:r>
        </a:p>
      </dgm:t>
    </dgm:pt>
    <dgm:pt modelId="{EAAC2230-8D26-4126-82A6-856FE8EA8E66}" type="parTrans" cxnId="{72BA871D-F7F9-49DF-A895-639D487012E2}">
      <dgm:prSet/>
      <dgm:spPr/>
      <dgm:t>
        <a:bodyPr/>
        <a:lstStyle/>
        <a:p>
          <a:endParaRPr lang="fr-FR"/>
        </a:p>
      </dgm:t>
    </dgm:pt>
    <dgm:pt modelId="{A3FD0ADD-743F-4FA8-ACD7-C2EF1D31BFF3}" type="sibTrans" cxnId="{72BA871D-F7F9-49DF-A895-639D487012E2}">
      <dgm:prSet/>
      <dgm:spPr/>
      <dgm:t>
        <a:bodyPr/>
        <a:lstStyle/>
        <a:p>
          <a:endParaRPr lang="fr-FR"/>
        </a:p>
      </dgm:t>
    </dgm:pt>
    <dgm:pt modelId="{15143B2F-73B0-4488-B5BD-5EB4BDCB6474}">
      <dgm:prSet/>
      <dgm:spPr/>
      <dgm:t>
        <a:bodyPr/>
        <a:lstStyle/>
        <a:p>
          <a:r>
            <a:rPr lang="fr-FR"/>
            <a:t>Animer des ateliers de parole ou de gestion des émotions avec des partenaires extérieurs.</a:t>
          </a:r>
        </a:p>
      </dgm:t>
    </dgm:pt>
    <dgm:pt modelId="{E16A449B-DBF0-4DC4-98EC-424305A589AF}" type="parTrans" cxnId="{738BBAA5-D9D9-44E8-ACB0-46D25FE1B514}">
      <dgm:prSet/>
      <dgm:spPr/>
      <dgm:t>
        <a:bodyPr/>
        <a:lstStyle/>
        <a:p>
          <a:endParaRPr lang="fr-FR"/>
        </a:p>
      </dgm:t>
    </dgm:pt>
    <dgm:pt modelId="{ACD53C19-E5BC-4CF2-B7DA-DE53F4C36D07}" type="sibTrans" cxnId="{738BBAA5-D9D9-44E8-ACB0-46D25FE1B514}">
      <dgm:prSet/>
      <dgm:spPr/>
      <dgm:t>
        <a:bodyPr/>
        <a:lstStyle/>
        <a:p>
          <a:endParaRPr lang="fr-FR"/>
        </a:p>
      </dgm:t>
    </dgm:pt>
    <dgm:pt modelId="{C7B667E5-61D7-4C82-A0C5-AC619F553951}">
      <dgm:prSet/>
      <dgm:spPr/>
      <dgm:t>
        <a:bodyPr/>
        <a:lstStyle/>
        <a:p>
          <a:r>
            <a:rPr lang="fr-FR"/>
            <a:t>Mettre en œuvre des actions de sensibilisation autour du numérique raisonné.</a:t>
          </a:r>
        </a:p>
      </dgm:t>
    </dgm:pt>
    <dgm:pt modelId="{AA48C8BB-2971-4EAA-89FB-C6C07F153B4C}" type="parTrans" cxnId="{A4636D3F-9FC0-4E5D-82AC-FED698809D4B}">
      <dgm:prSet/>
      <dgm:spPr/>
      <dgm:t>
        <a:bodyPr/>
        <a:lstStyle/>
        <a:p>
          <a:endParaRPr lang="fr-FR"/>
        </a:p>
      </dgm:t>
    </dgm:pt>
    <dgm:pt modelId="{FE339F90-CC5E-4C4E-BE80-41BD085D71DB}" type="sibTrans" cxnId="{A4636D3F-9FC0-4E5D-82AC-FED698809D4B}">
      <dgm:prSet/>
      <dgm:spPr/>
      <dgm:t>
        <a:bodyPr/>
        <a:lstStyle/>
        <a:p>
          <a:endParaRPr lang="fr-FR"/>
        </a:p>
      </dgm:t>
    </dgm:pt>
    <dgm:pt modelId="{17A8A3E7-B52A-43F9-983B-F076B35D5227}">
      <dgm:prSet/>
      <dgm:spPr/>
      <dgm:t>
        <a:bodyPr/>
        <a:lstStyle/>
        <a:p>
          <a:r>
            <a:rPr lang="fr-FR"/>
            <a:t>Inclure dans le règlement intérieur des protocoles clairs de signalement des violences.</a:t>
          </a:r>
        </a:p>
      </dgm:t>
    </dgm:pt>
    <dgm:pt modelId="{3199D90B-4C61-4847-8332-22DA2EDD1C9C}" type="parTrans" cxnId="{8108E969-6E7D-4625-A8B8-B761995EC06B}">
      <dgm:prSet/>
      <dgm:spPr/>
      <dgm:t>
        <a:bodyPr/>
        <a:lstStyle/>
        <a:p>
          <a:endParaRPr lang="fr-FR"/>
        </a:p>
      </dgm:t>
    </dgm:pt>
    <dgm:pt modelId="{84C42ED1-BA30-4E81-847B-13AA79173003}" type="sibTrans" cxnId="{8108E969-6E7D-4625-A8B8-B761995EC06B}">
      <dgm:prSet/>
      <dgm:spPr/>
      <dgm:t>
        <a:bodyPr/>
        <a:lstStyle/>
        <a:p>
          <a:endParaRPr lang="fr-FR"/>
        </a:p>
      </dgm:t>
    </dgm:pt>
    <dgm:pt modelId="{3EA7AF77-5322-4A88-B97F-9751E079A534}">
      <dgm:prSet/>
      <dgm:spPr/>
      <dgm:t>
        <a:bodyPr/>
        <a:lstStyle/>
        <a:p>
          <a:r>
            <a:rPr lang="fr-FR" b="1" dirty="0"/>
            <a:t>Pistes d'action pour les professeurs documentalistes</a:t>
          </a:r>
          <a:endParaRPr lang="fr-FR" dirty="0"/>
        </a:p>
      </dgm:t>
    </dgm:pt>
    <dgm:pt modelId="{C7A70673-8FDE-4C13-BD84-3027DAAC8441}" type="parTrans" cxnId="{E2E1FB5B-A474-423E-8DBB-DF1F6B6CC461}">
      <dgm:prSet/>
      <dgm:spPr/>
      <dgm:t>
        <a:bodyPr/>
        <a:lstStyle/>
        <a:p>
          <a:endParaRPr lang="fr-FR"/>
        </a:p>
      </dgm:t>
    </dgm:pt>
    <dgm:pt modelId="{54EC31D6-4875-49A4-8AFE-6D916CC17063}" type="sibTrans" cxnId="{E2E1FB5B-A474-423E-8DBB-DF1F6B6CC461}">
      <dgm:prSet/>
      <dgm:spPr/>
      <dgm:t>
        <a:bodyPr/>
        <a:lstStyle/>
        <a:p>
          <a:endParaRPr lang="fr-FR"/>
        </a:p>
      </dgm:t>
    </dgm:pt>
    <dgm:pt modelId="{D246D5B2-344F-4F20-B6D2-560805C419E2}">
      <dgm:prSet/>
      <dgm:spPr/>
      <dgm:t>
        <a:bodyPr/>
        <a:lstStyle/>
        <a:p>
          <a:r>
            <a:rPr lang="fr-FR"/>
            <a:t>Proposer des ressources et animations sur le harcèlement et le cyberharcèlement.</a:t>
          </a:r>
        </a:p>
      </dgm:t>
    </dgm:pt>
    <dgm:pt modelId="{CF0ABF71-B8AA-4027-AF78-E757A9F4DB76}" type="parTrans" cxnId="{9F00FA58-0019-4B5F-8B42-13CDB76A976C}">
      <dgm:prSet/>
      <dgm:spPr/>
      <dgm:t>
        <a:bodyPr/>
        <a:lstStyle/>
        <a:p>
          <a:endParaRPr lang="fr-FR"/>
        </a:p>
      </dgm:t>
    </dgm:pt>
    <dgm:pt modelId="{B107815B-E280-4124-AD3E-224F1FBDB95A}" type="sibTrans" cxnId="{9F00FA58-0019-4B5F-8B42-13CDB76A976C}">
      <dgm:prSet/>
      <dgm:spPr/>
      <dgm:t>
        <a:bodyPr/>
        <a:lstStyle/>
        <a:p>
          <a:endParaRPr lang="fr-FR"/>
        </a:p>
      </dgm:t>
    </dgm:pt>
    <dgm:pt modelId="{C11BD6DD-72A0-43FA-A3F6-9EE6276E0637}">
      <dgm:prSet/>
      <dgm:spPr/>
      <dgm:t>
        <a:bodyPr/>
        <a:lstStyle/>
        <a:p>
          <a:r>
            <a:rPr lang="fr-FR"/>
            <a:t>Créer des espaces de parole et de médiation documentaire (cercle de lecture, écriture expressive).</a:t>
          </a:r>
        </a:p>
      </dgm:t>
    </dgm:pt>
    <dgm:pt modelId="{AC98FCF9-3836-4C59-82B3-AE854120564F}" type="parTrans" cxnId="{9B253B09-AB67-48F8-8614-B1B99FA1B196}">
      <dgm:prSet/>
      <dgm:spPr/>
      <dgm:t>
        <a:bodyPr/>
        <a:lstStyle/>
        <a:p>
          <a:endParaRPr lang="fr-FR"/>
        </a:p>
      </dgm:t>
    </dgm:pt>
    <dgm:pt modelId="{B7D6E6F5-8CBF-4402-B953-22B45BF33936}" type="sibTrans" cxnId="{9B253B09-AB67-48F8-8614-B1B99FA1B196}">
      <dgm:prSet/>
      <dgm:spPr/>
      <dgm:t>
        <a:bodyPr/>
        <a:lstStyle/>
        <a:p>
          <a:endParaRPr lang="fr-FR"/>
        </a:p>
      </dgm:t>
    </dgm:pt>
    <dgm:pt modelId="{3C2DF14E-E9AB-4634-B88F-AA34C5B585D7}">
      <dgm:prSet/>
      <dgm:spPr/>
      <dgm:t>
        <a:bodyPr/>
        <a:lstStyle/>
        <a:p>
          <a:r>
            <a:rPr lang="fr-FR"/>
            <a:t>Valoriser des ressources autour de la santé mentale et du bien-être.</a:t>
          </a:r>
        </a:p>
      </dgm:t>
    </dgm:pt>
    <dgm:pt modelId="{FD5734CD-DF86-4209-ACDD-718945389427}" type="parTrans" cxnId="{C8544BF9-E9C7-4E7D-9B26-0EAB446C1B46}">
      <dgm:prSet/>
      <dgm:spPr/>
      <dgm:t>
        <a:bodyPr/>
        <a:lstStyle/>
        <a:p>
          <a:endParaRPr lang="fr-FR"/>
        </a:p>
      </dgm:t>
    </dgm:pt>
    <dgm:pt modelId="{BC1673D1-758E-4CB1-8EAA-771009908557}" type="sibTrans" cxnId="{C8544BF9-E9C7-4E7D-9B26-0EAB446C1B46}">
      <dgm:prSet/>
      <dgm:spPr/>
      <dgm:t>
        <a:bodyPr/>
        <a:lstStyle/>
        <a:p>
          <a:endParaRPr lang="fr-FR"/>
        </a:p>
      </dgm:t>
    </dgm:pt>
    <dgm:pt modelId="{939A534B-D195-4069-AF1F-5A5F1AD8AC0A}">
      <dgm:prSet/>
      <dgm:spPr/>
      <dgm:t>
        <a:bodyPr/>
        <a:lstStyle/>
        <a:p>
          <a:r>
            <a:rPr lang="fr-FR" dirty="0"/>
            <a:t>Concevoir des séquences pédagogiques sur les CPS, l’estime de soi et l’empathie.</a:t>
          </a:r>
        </a:p>
      </dgm:t>
    </dgm:pt>
    <dgm:pt modelId="{B7EE1BE4-A224-4D90-8FAF-FBED9D40AB88}" type="parTrans" cxnId="{6029DF73-8E89-4D69-9425-6C787C4C731C}">
      <dgm:prSet/>
      <dgm:spPr/>
      <dgm:t>
        <a:bodyPr/>
        <a:lstStyle/>
        <a:p>
          <a:endParaRPr lang="fr-FR"/>
        </a:p>
      </dgm:t>
    </dgm:pt>
    <dgm:pt modelId="{C10505C3-4132-4F2C-AD16-E8354A7C54D1}" type="sibTrans" cxnId="{6029DF73-8E89-4D69-9425-6C787C4C731C}">
      <dgm:prSet/>
      <dgm:spPr/>
      <dgm:t>
        <a:bodyPr/>
        <a:lstStyle/>
        <a:p>
          <a:endParaRPr lang="fr-FR"/>
        </a:p>
      </dgm:t>
    </dgm:pt>
    <dgm:pt modelId="{A9801787-F58F-4C01-8864-9E9C677E5B92}">
      <dgm:prSet/>
      <dgm:spPr/>
      <dgm:t>
        <a:bodyPr/>
        <a:lstStyle/>
        <a:p>
          <a:r>
            <a:rPr lang="fr-FR" dirty="0"/>
            <a:t>Participer à l’éducation à une citoyenneté numérique</a:t>
          </a:r>
        </a:p>
      </dgm:t>
    </dgm:pt>
    <dgm:pt modelId="{AB6A701F-3C5A-43E4-AC0E-4E8E203AF8EE}" type="parTrans" cxnId="{1B575CB2-B076-46F5-8490-15B4FDE2FF4E}">
      <dgm:prSet/>
      <dgm:spPr/>
      <dgm:t>
        <a:bodyPr/>
        <a:lstStyle/>
        <a:p>
          <a:endParaRPr lang="fr-FR"/>
        </a:p>
      </dgm:t>
    </dgm:pt>
    <dgm:pt modelId="{6E1413D6-293F-464D-88D9-4C79701B1A0A}" type="sibTrans" cxnId="{1B575CB2-B076-46F5-8490-15B4FDE2FF4E}">
      <dgm:prSet/>
      <dgm:spPr/>
      <dgm:t>
        <a:bodyPr/>
        <a:lstStyle/>
        <a:p>
          <a:endParaRPr lang="fr-FR"/>
        </a:p>
      </dgm:t>
    </dgm:pt>
    <dgm:pt modelId="{12DC02B9-794A-4192-90A5-70401FDBC367}" type="pres">
      <dgm:prSet presAssocID="{0EDE69B6-5D25-4F55-99F9-FAAB13C7F312}" presName="theList" presStyleCnt="0">
        <dgm:presLayoutVars>
          <dgm:dir/>
          <dgm:animLvl val="lvl"/>
          <dgm:resizeHandles val="exact"/>
        </dgm:presLayoutVars>
      </dgm:prSet>
      <dgm:spPr/>
    </dgm:pt>
    <dgm:pt modelId="{83F55A7F-92DD-4103-9660-0887C2157CD1}" type="pres">
      <dgm:prSet presAssocID="{DC850C86-1A6F-456E-B398-4BC3465BA07E}" presName="compNode" presStyleCnt="0"/>
      <dgm:spPr/>
    </dgm:pt>
    <dgm:pt modelId="{7C970851-C772-42AC-9E11-0603C0A808C8}" type="pres">
      <dgm:prSet presAssocID="{DC850C86-1A6F-456E-B398-4BC3465BA07E}" presName="aNode" presStyleLbl="bgShp" presStyleIdx="0" presStyleCnt="4"/>
      <dgm:spPr/>
    </dgm:pt>
    <dgm:pt modelId="{DBF405F5-EF6B-47C8-BF2E-55892AD028CA}" type="pres">
      <dgm:prSet presAssocID="{DC850C86-1A6F-456E-B398-4BC3465BA07E}" presName="textNode" presStyleLbl="bgShp" presStyleIdx="0" presStyleCnt="4"/>
      <dgm:spPr/>
    </dgm:pt>
    <dgm:pt modelId="{28001759-070C-4D50-9396-E302A12BBE63}" type="pres">
      <dgm:prSet presAssocID="{DC850C86-1A6F-456E-B398-4BC3465BA07E}" presName="compChildNode" presStyleCnt="0"/>
      <dgm:spPr/>
    </dgm:pt>
    <dgm:pt modelId="{2DBC2C37-1866-41C5-B166-846B02E5A808}" type="pres">
      <dgm:prSet presAssocID="{DC850C86-1A6F-456E-B398-4BC3465BA07E}" presName="theInnerList" presStyleCnt="0"/>
      <dgm:spPr/>
    </dgm:pt>
    <dgm:pt modelId="{73DF3862-D641-4F18-9380-F3A8704CA5BD}" type="pres">
      <dgm:prSet presAssocID="{E66A2E37-71FD-4003-898C-CF5138D635EB}" presName="childNode" presStyleLbl="node1" presStyleIdx="0" presStyleCnt="13">
        <dgm:presLayoutVars>
          <dgm:bulletEnabled val="1"/>
        </dgm:presLayoutVars>
      </dgm:prSet>
      <dgm:spPr/>
    </dgm:pt>
    <dgm:pt modelId="{0F932F43-3478-434E-9908-DD66BA64B52B}" type="pres">
      <dgm:prSet presAssocID="{DC850C86-1A6F-456E-B398-4BC3465BA07E}" presName="aSpace" presStyleCnt="0"/>
      <dgm:spPr/>
    </dgm:pt>
    <dgm:pt modelId="{C75DD655-B7D4-4C91-815F-A9EEB67D97D6}" type="pres">
      <dgm:prSet presAssocID="{7ADC82AA-3321-44A5-BC6E-901E0EC2AED2}" presName="compNode" presStyleCnt="0"/>
      <dgm:spPr/>
    </dgm:pt>
    <dgm:pt modelId="{4D14564D-AC33-4961-B8B8-F65818EDBD96}" type="pres">
      <dgm:prSet presAssocID="{7ADC82AA-3321-44A5-BC6E-901E0EC2AED2}" presName="aNode" presStyleLbl="bgShp" presStyleIdx="1" presStyleCnt="4"/>
      <dgm:spPr/>
    </dgm:pt>
    <dgm:pt modelId="{4345035D-B183-4E99-A96A-F4AFAFF84604}" type="pres">
      <dgm:prSet presAssocID="{7ADC82AA-3321-44A5-BC6E-901E0EC2AED2}" presName="textNode" presStyleLbl="bgShp" presStyleIdx="1" presStyleCnt="4"/>
      <dgm:spPr/>
    </dgm:pt>
    <dgm:pt modelId="{EBF649E1-7025-481B-8DCA-EA6991663CF4}" type="pres">
      <dgm:prSet presAssocID="{7ADC82AA-3321-44A5-BC6E-901E0EC2AED2}" presName="compChildNode" presStyleCnt="0"/>
      <dgm:spPr/>
    </dgm:pt>
    <dgm:pt modelId="{E09AE5B5-6D4D-4A85-8F1C-E2452CA39A1B}" type="pres">
      <dgm:prSet presAssocID="{7ADC82AA-3321-44A5-BC6E-901E0EC2AED2}" presName="theInnerList" presStyleCnt="0"/>
      <dgm:spPr/>
    </dgm:pt>
    <dgm:pt modelId="{5EFE9F7C-B622-4ED6-8505-D01B6A5F541C}" type="pres">
      <dgm:prSet presAssocID="{1D451768-47B2-4DA0-8460-3E34BB1BD0B2}" presName="childNode" presStyleLbl="node1" presStyleIdx="1" presStyleCnt="13">
        <dgm:presLayoutVars>
          <dgm:bulletEnabled val="1"/>
        </dgm:presLayoutVars>
      </dgm:prSet>
      <dgm:spPr/>
    </dgm:pt>
    <dgm:pt modelId="{3212DB24-4501-4544-BFF4-AFF77BC19DE5}" type="pres">
      <dgm:prSet presAssocID="{1D451768-47B2-4DA0-8460-3E34BB1BD0B2}" presName="aSpace2" presStyleCnt="0"/>
      <dgm:spPr/>
    </dgm:pt>
    <dgm:pt modelId="{E4345C55-3008-4CC0-B1E7-A7FFA587B8DA}" type="pres">
      <dgm:prSet presAssocID="{83D68F64-1897-4667-B97A-8F2948468DBF}" presName="childNode" presStyleLbl="node1" presStyleIdx="2" presStyleCnt="13">
        <dgm:presLayoutVars>
          <dgm:bulletEnabled val="1"/>
        </dgm:presLayoutVars>
      </dgm:prSet>
      <dgm:spPr/>
    </dgm:pt>
    <dgm:pt modelId="{F6A3A0F9-31D7-4ED0-8B01-09B5CA5E044E}" type="pres">
      <dgm:prSet presAssocID="{83D68F64-1897-4667-B97A-8F2948468DBF}" presName="aSpace2" presStyleCnt="0"/>
      <dgm:spPr/>
    </dgm:pt>
    <dgm:pt modelId="{70BFC76E-BD51-4C99-929E-F2C28511653C}" type="pres">
      <dgm:prSet presAssocID="{91D6C80C-E678-4AB2-B696-6DD930354D61}" presName="childNode" presStyleLbl="node1" presStyleIdx="3" presStyleCnt="13">
        <dgm:presLayoutVars>
          <dgm:bulletEnabled val="1"/>
        </dgm:presLayoutVars>
      </dgm:prSet>
      <dgm:spPr/>
    </dgm:pt>
    <dgm:pt modelId="{DB31F60A-A97D-4B3A-9A10-6EB5689E4CA5}" type="pres">
      <dgm:prSet presAssocID="{7ADC82AA-3321-44A5-BC6E-901E0EC2AED2}" presName="aSpace" presStyleCnt="0"/>
      <dgm:spPr/>
    </dgm:pt>
    <dgm:pt modelId="{4D35CD8F-FB05-4E25-A135-F323FC0EC795}" type="pres">
      <dgm:prSet presAssocID="{C95F5DDF-A376-4491-A81C-815AF0B132A7}" presName="compNode" presStyleCnt="0"/>
      <dgm:spPr/>
    </dgm:pt>
    <dgm:pt modelId="{2C544F21-DE97-474A-8A3B-81127FBF7F02}" type="pres">
      <dgm:prSet presAssocID="{C95F5DDF-A376-4491-A81C-815AF0B132A7}" presName="aNode" presStyleLbl="bgShp" presStyleIdx="2" presStyleCnt="4"/>
      <dgm:spPr/>
    </dgm:pt>
    <dgm:pt modelId="{8F265A35-CAED-4951-9995-6586C05B363A}" type="pres">
      <dgm:prSet presAssocID="{C95F5DDF-A376-4491-A81C-815AF0B132A7}" presName="textNode" presStyleLbl="bgShp" presStyleIdx="2" presStyleCnt="4"/>
      <dgm:spPr/>
    </dgm:pt>
    <dgm:pt modelId="{18B5FE78-00BC-46BB-9664-E73BB79602B6}" type="pres">
      <dgm:prSet presAssocID="{C95F5DDF-A376-4491-A81C-815AF0B132A7}" presName="compChildNode" presStyleCnt="0"/>
      <dgm:spPr/>
    </dgm:pt>
    <dgm:pt modelId="{25839D92-C24A-4782-A1F8-C974F6F2BF3E}" type="pres">
      <dgm:prSet presAssocID="{C95F5DDF-A376-4491-A81C-815AF0B132A7}" presName="theInnerList" presStyleCnt="0"/>
      <dgm:spPr/>
    </dgm:pt>
    <dgm:pt modelId="{DB6BF81C-997B-4F21-A99F-9D756106AB9B}" type="pres">
      <dgm:prSet presAssocID="{758AEF00-8CB9-4AD5-A71F-BC0D4EF86431}" presName="childNode" presStyleLbl="node1" presStyleIdx="4" presStyleCnt="13">
        <dgm:presLayoutVars>
          <dgm:bulletEnabled val="1"/>
        </dgm:presLayoutVars>
      </dgm:prSet>
      <dgm:spPr/>
    </dgm:pt>
    <dgm:pt modelId="{E84528FC-4BE8-4D82-8988-C5350BA79D44}" type="pres">
      <dgm:prSet presAssocID="{758AEF00-8CB9-4AD5-A71F-BC0D4EF86431}" presName="aSpace2" presStyleCnt="0"/>
      <dgm:spPr/>
    </dgm:pt>
    <dgm:pt modelId="{D09C17B7-CDF7-40B2-8F3E-407F449EFFF5}" type="pres">
      <dgm:prSet presAssocID="{15143B2F-73B0-4488-B5BD-5EB4BDCB6474}" presName="childNode" presStyleLbl="node1" presStyleIdx="5" presStyleCnt="13">
        <dgm:presLayoutVars>
          <dgm:bulletEnabled val="1"/>
        </dgm:presLayoutVars>
      </dgm:prSet>
      <dgm:spPr/>
    </dgm:pt>
    <dgm:pt modelId="{3C6872F6-D44C-43A9-A95A-C3ECAFC92BBA}" type="pres">
      <dgm:prSet presAssocID="{15143B2F-73B0-4488-B5BD-5EB4BDCB6474}" presName="aSpace2" presStyleCnt="0"/>
      <dgm:spPr/>
    </dgm:pt>
    <dgm:pt modelId="{BF2E07CA-88D9-4807-BC0C-2B2CFD0891C9}" type="pres">
      <dgm:prSet presAssocID="{C7B667E5-61D7-4C82-A0C5-AC619F553951}" presName="childNode" presStyleLbl="node1" presStyleIdx="6" presStyleCnt="13">
        <dgm:presLayoutVars>
          <dgm:bulletEnabled val="1"/>
        </dgm:presLayoutVars>
      </dgm:prSet>
      <dgm:spPr/>
    </dgm:pt>
    <dgm:pt modelId="{7BC0C1D2-E6F4-444F-8614-AD65C4C96AF9}" type="pres">
      <dgm:prSet presAssocID="{C7B667E5-61D7-4C82-A0C5-AC619F553951}" presName="aSpace2" presStyleCnt="0"/>
      <dgm:spPr/>
    </dgm:pt>
    <dgm:pt modelId="{15F7073C-F9D4-4A75-8482-7DFCEDB6F872}" type="pres">
      <dgm:prSet presAssocID="{17A8A3E7-B52A-43F9-983B-F076B35D5227}" presName="childNode" presStyleLbl="node1" presStyleIdx="7" presStyleCnt="13">
        <dgm:presLayoutVars>
          <dgm:bulletEnabled val="1"/>
        </dgm:presLayoutVars>
      </dgm:prSet>
      <dgm:spPr/>
    </dgm:pt>
    <dgm:pt modelId="{AE090220-1317-4922-A55C-860DDFA8B4A8}" type="pres">
      <dgm:prSet presAssocID="{C95F5DDF-A376-4491-A81C-815AF0B132A7}" presName="aSpace" presStyleCnt="0"/>
      <dgm:spPr/>
    </dgm:pt>
    <dgm:pt modelId="{6A21329F-8135-4B8F-86F6-A0B6B8B672A5}" type="pres">
      <dgm:prSet presAssocID="{3EA7AF77-5322-4A88-B97F-9751E079A534}" presName="compNode" presStyleCnt="0"/>
      <dgm:spPr/>
    </dgm:pt>
    <dgm:pt modelId="{53620101-E904-4BEF-9363-1D6ED04E9992}" type="pres">
      <dgm:prSet presAssocID="{3EA7AF77-5322-4A88-B97F-9751E079A534}" presName="aNode" presStyleLbl="bgShp" presStyleIdx="3" presStyleCnt="4"/>
      <dgm:spPr/>
    </dgm:pt>
    <dgm:pt modelId="{B1275BA4-1838-4052-8200-D49A3F64E3FC}" type="pres">
      <dgm:prSet presAssocID="{3EA7AF77-5322-4A88-B97F-9751E079A534}" presName="textNode" presStyleLbl="bgShp" presStyleIdx="3" presStyleCnt="4"/>
      <dgm:spPr/>
    </dgm:pt>
    <dgm:pt modelId="{5AFB6FA6-D026-4505-BBC6-5FC14EA1C404}" type="pres">
      <dgm:prSet presAssocID="{3EA7AF77-5322-4A88-B97F-9751E079A534}" presName="compChildNode" presStyleCnt="0"/>
      <dgm:spPr/>
    </dgm:pt>
    <dgm:pt modelId="{763CC8C3-D2BF-49E7-B07E-A18EE3E67441}" type="pres">
      <dgm:prSet presAssocID="{3EA7AF77-5322-4A88-B97F-9751E079A534}" presName="theInnerList" presStyleCnt="0"/>
      <dgm:spPr/>
    </dgm:pt>
    <dgm:pt modelId="{582CEEC7-7BA9-455D-AE25-B36D3FBA2447}" type="pres">
      <dgm:prSet presAssocID="{D246D5B2-344F-4F20-B6D2-560805C419E2}" presName="childNode" presStyleLbl="node1" presStyleIdx="8" presStyleCnt="13">
        <dgm:presLayoutVars>
          <dgm:bulletEnabled val="1"/>
        </dgm:presLayoutVars>
      </dgm:prSet>
      <dgm:spPr/>
    </dgm:pt>
    <dgm:pt modelId="{4927F950-9694-4A9B-90A4-C9AF191A9E9C}" type="pres">
      <dgm:prSet presAssocID="{D246D5B2-344F-4F20-B6D2-560805C419E2}" presName="aSpace2" presStyleCnt="0"/>
      <dgm:spPr/>
    </dgm:pt>
    <dgm:pt modelId="{4150894C-B569-4CA5-85AD-77391D1A62A5}" type="pres">
      <dgm:prSet presAssocID="{C11BD6DD-72A0-43FA-A3F6-9EE6276E0637}" presName="childNode" presStyleLbl="node1" presStyleIdx="9" presStyleCnt="13">
        <dgm:presLayoutVars>
          <dgm:bulletEnabled val="1"/>
        </dgm:presLayoutVars>
      </dgm:prSet>
      <dgm:spPr/>
    </dgm:pt>
    <dgm:pt modelId="{8709C14D-E761-4CC9-A03A-800780402100}" type="pres">
      <dgm:prSet presAssocID="{C11BD6DD-72A0-43FA-A3F6-9EE6276E0637}" presName="aSpace2" presStyleCnt="0"/>
      <dgm:spPr/>
    </dgm:pt>
    <dgm:pt modelId="{E809C983-7740-4973-9810-68B71D9EE1C5}" type="pres">
      <dgm:prSet presAssocID="{3C2DF14E-E9AB-4634-B88F-AA34C5B585D7}" presName="childNode" presStyleLbl="node1" presStyleIdx="10" presStyleCnt="13">
        <dgm:presLayoutVars>
          <dgm:bulletEnabled val="1"/>
        </dgm:presLayoutVars>
      </dgm:prSet>
      <dgm:spPr/>
    </dgm:pt>
    <dgm:pt modelId="{7251CB77-C3E5-488D-B1A0-8E0515E27544}" type="pres">
      <dgm:prSet presAssocID="{3C2DF14E-E9AB-4634-B88F-AA34C5B585D7}" presName="aSpace2" presStyleCnt="0"/>
      <dgm:spPr/>
    </dgm:pt>
    <dgm:pt modelId="{D3BCBBE9-2AFE-4290-A3E2-1F5ED82BAAC8}" type="pres">
      <dgm:prSet presAssocID="{939A534B-D195-4069-AF1F-5A5F1AD8AC0A}" presName="childNode" presStyleLbl="node1" presStyleIdx="11" presStyleCnt="13">
        <dgm:presLayoutVars>
          <dgm:bulletEnabled val="1"/>
        </dgm:presLayoutVars>
      </dgm:prSet>
      <dgm:spPr/>
    </dgm:pt>
    <dgm:pt modelId="{6EDD61A9-335D-4AE6-A32E-F06ECCB4831E}" type="pres">
      <dgm:prSet presAssocID="{939A534B-D195-4069-AF1F-5A5F1AD8AC0A}" presName="aSpace2" presStyleCnt="0"/>
      <dgm:spPr/>
    </dgm:pt>
    <dgm:pt modelId="{9F0E24D7-D9E4-4562-9E8E-EDD42B3CE720}" type="pres">
      <dgm:prSet presAssocID="{A9801787-F58F-4C01-8864-9E9C677E5B92}" presName="childNode" presStyleLbl="node1" presStyleIdx="12" presStyleCnt="13">
        <dgm:presLayoutVars>
          <dgm:bulletEnabled val="1"/>
        </dgm:presLayoutVars>
      </dgm:prSet>
      <dgm:spPr/>
    </dgm:pt>
  </dgm:ptLst>
  <dgm:cxnLst>
    <dgm:cxn modelId="{9B253B09-AB67-48F8-8614-B1B99FA1B196}" srcId="{3EA7AF77-5322-4A88-B97F-9751E079A534}" destId="{C11BD6DD-72A0-43FA-A3F6-9EE6276E0637}" srcOrd="1" destOrd="0" parTransId="{AC98FCF9-3836-4C59-82B3-AE854120564F}" sibTransId="{B7D6E6F5-8CBF-4402-B953-22B45BF33936}"/>
    <dgm:cxn modelId="{CB801E0F-CE0E-4AF5-989B-902B6B42C43F}" type="presOf" srcId="{83D68F64-1897-4667-B97A-8F2948468DBF}" destId="{E4345C55-3008-4CC0-B1E7-A7FFA587B8DA}" srcOrd="0" destOrd="0" presId="urn:microsoft.com/office/officeart/2005/8/layout/lProcess2"/>
    <dgm:cxn modelId="{74E9C313-4269-4772-AADB-244F5F2B9238}" srcId="{0EDE69B6-5D25-4F55-99F9-FAAB13C7F312}" destId="{7ADC82AA-3321-44A5-BC6E-901E0EC2AED2}" srcOrd="1" destOrd="0" parTransId="{ED3F3AE6-E1A2-4BD6-80E6-AFE6C5B6BD7F}" sibTransId="{FE9E3CBB-4FED-4726-A3C7-30A7A3C4622A}"/>
    <dgm:cxn modelId="{89CEEA1A-12E7-45D7-A3FE-BA2B571E0EF5}" srcId="{7ADC82AA-3321-44A5-BC6E-901E0EC2AED2}" destId="{1D451768-47B2-4DA0-8460-3E34BB1BD0B2}" srcOrd="0" destOrd="0" parTransId="{1DF097E1-E0BE-4FC8-96B3-2A62E8DD90C3}" sibTransId="{96C492A8-68D8-46CB-9B7F-5280811FC84C}"/>
    <dgm:cxn modelId="{ACBB621D-F1B9-4132-964A-C57FDBAF4AC4}" srcId="{0EDE69B6-5D25-4F55-99F9-FAAB13C7F312}" destId="{C95F5DDF-A376-4491-A81C-815AF0B132A7}" srcOrd="2" destOrd="0" parTransId="{CA422E8D-F937-4B4F-9DB7-FC73E19090D4}" sibTransId="{431A6990-DD84-4C30-A99C-3B766DF45E2A}"/>
    <dgm:cxn modelId="{72BA871D-F7F9-49DF-A895-639D487012E2}" srcId="{C95F5DDF-A376-4491-A81C-815AF0B132A7}" destId="{758AEF00-8CB9-4AD5-A71F-BC0D4EF86431}" srcOrd="0" destOrd="0" parTransId="{EAAC2230-8D26-4126-82A6-856FE8EA8E66}" sibTransId="{A3FD0ADD-743F-4FA8-ACD7-C2EF1D31BFF3}"/>
    <dgm:cxn modelId="{95AD2129-3EB3-45C5-8B1A-91E9F5B8889C}" type="presOf" srcId="{7ADC82AA-3321-44A5-BC6E-901E0EC2AED2}" destId="{4D14564D-AC33-4961-B8B8-F65818EDBD96}" srcOrd="0" destOrd="0" presId="urn:microsoft.com/office/officeart/2005/8/layout/lProcess2"/>
    <dgm:cxn modelId="{055E7E29-9C7B-435D-BEA9-F9EF32D40753}" type="presOf" srcId="{7ADC82AA-3321-44A5-BC6E-901E0EC2AED2}" destId="{4345035D-B183-4E99-A96A-F4AFAFF84604}" srcOrd="1" destOrd="0" presId="urn:microsoft.com/office/officeart/2005/8/layout/lProcess2"/>
    <dgm:cxn modelId="{3E18662A-A2F6-48C5-87CD-5D89575775C8}" type="presOf" srcId="{3EA7AF77-5322-4A88-B97F-9751E079A534}" destId="{B1275BA4-1838-4052-8200-D49A3F64E3FC}" srcOrd="1" destOrd="0" presId="urn:microsoft.com/office/officeart/2005/8/layout/lProcess2"/>
    <dgm:cxn modelId="{67DC7D30-7640-467E-8E80-DC0951E70B56}" srcId="{7ADC82AA-3321-44A5-BC6E-901E0EC2AED2}" destId="{83D68F64-1897-4667-B97A-8F2948468DBF}" srcOrd="1" destOrd="0" parTransId="{60D24D6A-9827-47CD-88BB-2D7D2696CB23}" sibTransId="{1CEE0879-F99D-4821-AB49-3F946026AC4B}"/>
    <dgm:cxn modelId="{14278330-FF2B-412B-8EE5-5E3C69307A8F}" type="presOf" srcId="{C11BD6DD-72A0-43FA-A3F6-9EE6276E0637}" destId="{4150894C-B569-4CA5-85AD-77391D1A62A5}" srcOrd="0" destOrd="0" presId="urn:microsoft.com/office/officeart/2005/8/layout/lProcess2"/>
    <dgm:cxn modelId="{BE508534-795D-4A28-B5F6-65901E1B8D05}" type="presOf" srcId="{E66A2E37-71FD-4003-898C-CF5138D635EB}" destId="{73DF3862-D641-4F18-9380-F3A8704CA5BD}" srcOrd="0" destOrd="0" presId="urn:microsoft.com/office/officeart/2005/8/layout/lProcess2"/>
    <dgm:cxn modelId="{1DE7783A-6DAF-4236-A6EB-8ACCFF66A54A}" type="presOf" srcId="{C95F5DDF-A376-4491-A81C-815AF0B132A7}" destId="{8F265A35-CAED-4951-9995-6586C05B363A}" srcOrd="1" destOrd="0" presId="urn:microsoft.com/office/officeart/2005/8/layout/lProcess2"/>
    <dgm:cxn modelId="{A4636D3F-9FC0-4E5D-82AC-FED698809D4B}" srcId="{C95F5DDF-A376-4491-A81C-815AF0B132A7}" destId="{C7B667E5-61D7-4C82-A0C5-AC619F553951}" srcOrd="2" destOrd="0" parTransId="{AA48C8BB-2971-4EAA-89FB-C6C07F153B4C}" sibTransId="{FE339F90-CC5E-4C4E-BE80-41BD085D71DB}"/>
    <dgm:cxn modelId="{E2E1FB5B-A474-423E-8DBB-DF1F6B6CC461}" srcId="{0EDE69B6-5D25-4F55-99F9-FAAB13C7F312}" destId="{3EA7AF77-5322-4A88-B97F-9751E079A534}" srcOrd="3" destOrd="0" parTransId="{C7A70673-8FDE-4C13-BD84-3027DAAC8441}" sibTransId="{54EC31D6-4875-49A4-8AFE-6D916CC17063}"/>
    <dgm:cxn modelId="{F8823662-B3B4-4449-921D-18F583F0B370}" type="presOf" srcId="{17A8A3E7-B52A-43F9-983B-F076B35D5227}" destId="{15F7073C-F9D4-4A75-8482-7DFCEDB6F872}" srcOrd="0" destOrd="0" presId="urn:microsoft.com/office/officeart/2005/8/layout/lProcess2"/>
    <dgm:cxn modelId="{D050A867-C7EC-40CF-9ED4-13C1EFB0C7AD}" type="presOf" srcId="{939A534B-D195-4069-AF1F-5A5F1AD8AC0A}" destId="{D3BCBBE9-2AFE-4290-A3E2-1F5ED82BAAC8}" srcOrd="0" destOrd="0" presId="urn:microsoft.com/office/officeart/2005/8/layout/lProcess2"/>
    <dgm:cxn modelId="{8108E969-6E7D-4625-A8B8-B761995EC06B}" srcId="{C95F5DDF-A376-4491-A81C-815AF0B132A7}" destId="{17A8A3E7-B52A-43F9-983B-F076B35D5227}" srcOrd="3" destOrd="0" parTransId="{3199D90B-4C61-4847-8332-22DA2EDD1C9C}" sibTransId="{84C42ED1-BA30-4E81-847B-13AA79173003}"/>
    <dgm:cxn modelId="{A186504F-14EF-4CA6-BF5D-AB84B2DE6077}" type="presOf" srcId="{3EA7AF77-5322-4A88-B97F-9751E079A534}" destId="{53620101-E904-4BEF-9363-1D6ED04E9992}" srcOrd="0" destOrd="0" presId="urn:microsoft.com/office/officeart/2005/8/layout/lProcess2"/>
    <dgm:cxn modelId="{87C5EF51-1987-4AC0-8884-25DE10ECC574}" type="presOf" srcId="{DC850C86-1A6F-456E-B398-4BC3465BA07E}" destId="{DBF405F5-EF6B-47C8-BF2E-55892AD028CA}" srcOrd="1" destOrd="0" presId="urn:microsoft.com/office/officeart/2005/8/layout/lProcess2"/>
    <dgm:cxn modelId="{2E923753-C10C-49BE-A7D7-AAF016833036}" type="presOf" srcId="{A9801787-F58F-4C01-8864-9E9C677E5B92}" destId="{9F0E24D7-D9E4-4562-9E8E-EDD42B3CE720}" srcOrd="0" destOrd="0" presId="urn:microsoft.com/office/officeart/2005/8/layout/lProcess2"/>
    <dgm:cxn modelId="{C6F0D053-83E3-44B8-A97E-C073CD75022D}" type="presOf" srcId="{91D6C80C-E678-4AB2-B696-6DD930354D61}" destId="{70BFC76E-BD51-4C99-929E-F2C28511653C}" srcOrd="0" destOrd="0" presId="urn:microsoft.com/office/officeart/2005/8/layout/lProcess2"/>
    <dgm:cxn modelId="{6029DF73-8E89-4D69-9425-6C787C4C731C}" srcId="{3EA7AF77-5322-4A88-B97F-9751E079A534}" destId="{939A534B-D195-4069-AF1F-5A5F1AD8AC0A}" srcOrd="3" destOrd="0" parTransId="{B7EE1BE4-A224-4D90-8FAF-FBED9D40AB88}" sibTransId="{C10505C3-4132-4F2C-AD16-E8354A7C54D1}"/>
    <dgm:cxn modelId="{CF146655-9C3B-4C68-A7BE-BFDB412DFA54}" type="presOf" srcId="{1D451768-47B2-4DA0-8460-3E34BB1BD0B2}" destId="{5EFE9F7C-B622-4ED6-8505-D01B6A5F541C}" srcOrd="0" destOrd="0" presId="urn:microsoft.com/office/officeart/2005/8/layout/lProcess2"/>
    <dgm:cxn modelId="{9F00FA58-0019-4B5F-8B42-13CDB76A976C}" srcId="{3EA7AF77-5322-4A88-B97F-9751E079A534}" destId="{D246D5B2-344F-4F20-B6D2-560805C419E2}" srcOrd="0" destOrd="0" parTransId="{CF0ABF71-B8AA-4027-AF78-E757A9F4DB76}" sibTransId="{B107815B-E280-4124-AD3E-224F1FBDB95A}"/>
    <dgm:cxn modelId="{729A687B-605E-43B7-8D5E-C57ACA405623}" type="presOf" srcId="{3C2DF14E-E9AB-4634-B88F-AA34C5B585D7}" destId="{E809C983-7740-4973-9810-68B71D9EE1C5}" srcOrd="0" destOrd="0" presId="urn:microsoft.com/office/officeart/2005/8/layout/lProcess2"/>
    <dgm:cxn modelId="{EA6C9087-1B5C-4EF1-98D0-57B272CF446D}" srcId="{DC850C86-1A6F-456E-B398-4BC3465BA07E}" destId="{E66A2E37-71FD-4003-898C-CF5138D635EB}" srcOrd="0" destOrd="0" parTransId="{CF041108-D4EA-45EB-B7F0-753E9327A0C8}" sibTransId="{C02B66F9-0328-485B-9AB7-85ED5BEF13D0}"/>
    <dgm:cxn modelId="{D8B26F88-4850-48D2-AEF3-52CB3E5004CF}" type="presOf" srcId="{758AEF00-8CB9-4AD5-A71F-BC0D4EF86431}" destId="{DB6BF81C-997B-4F21-A99F-9D756106AB9B}" srcOrd="0" destOrd="0" presId="urn:microsoft.com/office/officeart/2005/8/layout/lProcess2"/>
    <dgm:cxn modelId="{4CCB8E88-D77C-4461-855C-E65427D5640C}" type="presOf" srcId="{0EDE69B6-5D25-4F55-99F9-FAAB13C7F312}" destId="{12DC02B9-794A-4192-90A5-70401FDBC367}" srcOrd="0" destOrd="0" presId="urn:microsoft.com/office/officeart/2005/8/layout/lProcess2"/>
    <dgm:cxn modelId="{B0E60091-DFAD-4B47-B795-FD29B3596224}" type="presOf" srcId="{C95F5DDF-A376-4491-A81C-815AF0B132A7}" destId="{2C544F21-DE97-474A-8A3B-81127FBF7F02}" srcOrd="0" destOrd="0" presId="urn:microsoft.com/office/officeart/2005/8/layout/lProcess2"/>
    <dgm:cxn modelId="{286FAD98-2A7F-41C5-96D8-EC5FC0F28088}" type="presOf" srcId="{C7B667E5-61D7-4C82-A0C5-AC619F553951}" destId="{BF2E07CA-88D9-4807-BC0C-2B2CFD0891C9}" srcOrd="0" destOrd="0" presId="urn:microsoft.com/office/officeart/2005/8/layout/lProcess2"/>
    <dgm:cxn modelId="{738BBAA5-D9D9-44E8-ACB0-46D25FE1B514}" srcId="{C95F5DDF-A376-4491-A81C-815AF0B132A7}" destId="{15143B2F-73B0-4488-B5BD-5EB4BDCB6474}" srcOrd="1" destOrd="0" parTransId="{E16A449B-DBF0-4DC4-98EC-424305A589AF}" sibTransId="{ACD53C19-E5BC-4CF2-B7DA-DE53F4C36D07}"/>
    <dgm:cxn modelId="{D4DBC4A6-CFD6-4116-A6A1-FA2BA1F7CABF}" type="presOf" srcId="{D246D5B2-344F-4F20-B6D2-560805C419E2}" destId="{582CEEC7-7BA9-455D-AE25-B36D3FBA2447}" srcOrd="0" destOrd="0" presId="urn:microsoft.com/office/officeart/2005/8/layout/lProcess2"/>
    <dgm:cxn modelId="{79F2B8AE-F4E7-40F5-8C4E-8D1C0A955EFF}" type="presOf" srcId="{15143B2F-73B0-4488-B5BD-5EB4BDCB6474}" destId="{D09C17B7-CDF7-40B2-8F3E-407F449EFFF5}" srcOrd="0" destOrd="0" presId="urn:microsoft.com/office/officeart/2005/8/layout/lProcess2"/>
    <dgm:cxn modelId="{1B575CB2-B076-46F5-8490-15B4FDE2FF4E}" srcId="{3EA7AF77-5322-4A88-B97F-9751E079A534}" destId="{A9801787-F58F-4C01-8864-9E9C677E5B92}" srcOrd="4" destOrd="0" parTransId="{AB6A701F-3C5A-43E4-AC0E-4E8E203AF8EE}" sibTransId="{6E1413D6-293F-464D-88D9-4C79701B1A0A}"/>
    <dgm:cxn modelId="{28394ABA-C338-41C2-9771-5C59CD674411}" type="presOf" srcId="{DC850C86-1A6F-456E-B398-4BC3465BA07E}" destId="{7C970851-C772-42AC-9E11-0603C0A808C8}" srcOrd="0" destOrd="0" presId="urn:microsoft.com/office/officeart/2005/8/layout/lProcess2"/>
    <dgm:cxn modelId="{6CB2B1D0-07E3-4D30-ABCE-305D8E437F37}" srcId="{7ADC82AA-3321-44A5-BC6E-901E0EC2AED2}" destId="{91D6C80C-E678-4AB2-B696-6DD930354D61}" srcOrd="2" destOrd="0" parTransId="{9FCB8CBB-1438-4F85-BAFF-AE468EF433DA}" sibTransId="{9C8DE6C4-3AD2-467F-849B-618D7008F199}"/>
    <dgm:cxn modelId="{C98456EB-01CE-4F4D-BF5B-1947C423F5B8}" srcId="{0EDE69B6-5D25-4F55-99F9-FAAB13C7F312}" destId="{DC850C86-1A6F-456E-B398-4BC3465BA07E}" srcOrd="0" destOrd="0" parTransId="{1D69BD2B-5F2E-4C16-A278-87E8FF5CD710}" sibTransId="{B1D3FD9D-0C68-46FD-997D-C7C8C8D4DB3B}"/>
    <dgm:cxn modelId="{C8544BF9-E9C7-4E7D-9B26-0EAB446C1B46}" srcId="{3EA7AF77-5322-4A88-B97F-9751E079A534}" destId="{3C2DF14E-E9AB-4634-B88F-AA34C5B585D7}" srcOrd="2" destOrd="0" parTransId="{FD5734CD-DF86-4209-ACDD-718945389427}" sibTransId="{BC1673D1-758E-4CB1-8EAA-771009908557}"/>
    <dgm:cxn modelId="{F94A184B-59F6-4ADB-8D13-C987FDF34BE4}" type="presParOf" srcId="{12DC02B9-794A-4192-90A5-70401FDBC367}" destId="{83F55A7F-92DD-4103-9660-0887C2157CD1}" srcOrd="0" destOrd="0" presId="urn:microsoft.com/office/officeart/2005/8/layout/lProcess2"/>
    <dgm:cxn modelId="{13B2AB87-6094-44B7-85F6-0A1AB1D68A86}" type="presParOf" srcId="{83F55A7F-92DD-4103-9660-0887C2157CD1}" destId="{7C970851-C772-42AC-9E11-0603C0A808C8}" srcOrd="0" destOrd="0" presId="urn:microsoft.com/office/officeart/2005/8/layout/lProcess2"/>
    <dgm:cxn modelId="{4A45E075-9E45-427D-9CAE-9003EA7B46E0}" type="presParOf" srcId="{83F55A7F-92DD-4103-9660-0887C2157CD1}" destId="{DBF405F5-EF6B-47C8-BF2E-55892AD028CA}" srcOrd="1" destOrd="0" presId="urn:microsoft.com/office/officeart/2005/8/layout/lProcess2"/>
    <dgm:cxn modelId="{79A16ACC-6C1B-45EC-9026-8EA201B853CD}" type="presParOf" srcId="{83F55A7F-92DD-4103-9660-0887C2157CD1}" destId="{28001759-070C-4D50-9396-E302A12BBE63}" srcOrd="2" destOrd="0" presId="urn:microsoft.com/office/officeart/2005/8/layout/lProcess2"/>
    <dgm:cxn modelId="{0000165A-D19E-40C1-B427-29B629756113}" type="presParOf" srcId="{28001759-070C-4D50-9396-E302A12BBE63}" destId="{2DBC2C37-1866-41C5-B166-846B02E5A808}" srcOrd="0" destOrd="0" presId="urn:microsoft.com/office/officeart/2005/8/layout/lProcess2"/>
    <dgm:cxn modelId="{C151F51C-685D-4C1B-B14A-70B8C60331CF}" type="presParOf" srcId="{2DBC2C37-1866-41C5-B166-846B02E5A808}" destId="{73DF3862-D641-4F18-9380-F3A8704CA5BD}" srcOrd="0" destOrd="0" presId="urn:microsoft.com/office/officeart/2005/8/layout/lProcess2"/>
    <dgm:cxn modelId="{80AB93E0-160B-45D8-AEE3-AD9294E19BEA}" type="presParOf" srcId="{12DC02B9-794A-4192-90A5-70401FDBC367}" destId="{0F932F43-3478-434E-9908-DD66BA64B52B}" srcOrd="1" destOrd="0" presId="urn:microsoft.com/office/officeart/2005/8/layout/lProcess2"/>
    <dgm:cxn modelId="{51928468-F3AC-45E8-9104-3446AAEFD1E4}" type="presParOf" srcId="{12DC02B9-794A-4192-90A5-70401FDBC367}" destId="{C75DD655-B7D4-4C91-815F-A9EEB67D97D6}" srcOrd="2" destOrd="0" presId="urn:microsoft.com/office/officeart/2005/8/layout/lProcess2"/>
    <dgm:cxn modelId="{A69767AE-C49A-41AC-A6A6-1EA65A1F0661}" type="presParOf" srcId="{C75DD655-B7D4-4C91-815F-A9EEB67D97D6}" destId="{4D14564D-AC33-4961-B8B8-F65818EDBD96}" srcOrd="0" destOrd="0" presId="urn:microsoft.com/office/officeart/2005/8/layout/lProcess2"/>
    <dgm:cxn modelId="{31C6F751-73EE-4A17-B475-975E73279853}" type="presParOf" srcId="{C75DD655-B7D4-4C91-815F-A9EEB67D97D6}" destId="{4345035D-B183-4E99-A96A-F4AFAFF84604}" srcOrd="1" destOrd="0" presId="urn:microsoft.com/office/officeart/2005/8/layout/lProcess2"/>
    <dgm:cxn modelId="{79C99B93-5A51-4A85-9C45-49248E0174B1}" type="presParOf" srcId="{C75DD655-B7D4-4C91-815F-A9EEB67D97D6}" destId="{EBF649E1-7025-481B-8DCA-EA6991663CF4}" srcOrd="2" destOrd="0" presId="urn:microsoft.com/office/officeart/2005/8/layout/lProcess2"/>
    <dgm:cxn modelId="{54163DDA-417C-49C8-B70C-573653B2483E}" type="presParOf" srcId="{EBF649E1-7025-481B-8DCA-EA6991663CF4}" destId="{E09AE5B5-6D4D-4A85-8F1C-E2452CA39A1B}" srcOrd="0" destOrd="0" presId="urn:microsoft.com/office/officeart/2005/8/layout/lProcess2"/>
    <dgm:cxn modelId="{FBDF5C89-4A7C-49B6-AB28-4CED81C92F5D}" type="presParOf" srcId="{E09AE5B5-6D4D-4A85-8F1C-E2452CA39A1B}" destId="{5EFE9F7C-B622-4ED6-8505-D01B6A5F541C}" srcOrd="0" destOrd="0" presId="urn:microsoft.com/office/officeart/2005/8/layout/lProcess2"/>
    <dgm:cxn modelId="{4370063C-5DA7-4E0E-83D8-11A4B0E89EA6}" type="presParOf" srcId="{E09AE5B5-6D4D-4A85-8F1C-E2452CA39A1B}" destId="{3212DB24-4501-4544-BFF4-AFF77BC19DE5}" srcOrd="1" destOrd="0" presId="urn:microsoft.com/office/officeart/2005/8/layout/lProcess2"/>
    <dgm:cxn modelId="{4C19F627-01EA-413C-ADEB-DA572EA95C56}" type="presParOf" srcId="{E09AE5B5-6D4D-4A85-8F1C-E2452CA39A1B}" destId="{E4345C55-3008-4CC0-B1E7-A7FFA587B8DA}" srcOrd="2" destOrd="0" presId="urn:microsoft.com/office/officeart/2005/8/layout/lProcess2"/>
    <dgm:cxn modelId="{02308A80-AA2D-46B4-BF07-F421A06EFE12}" type="presParOf" srcId="{E09AE5B5-6D4D-4A85-8F1C-E2452CA39A1B}" destId="{F6A3A0F9-31D7-4ED0-8B01-09B5CA5E044E}" srcOrd="3" destOrd="0" presId="urn:microsoft.com/office/officeart/2005/8/layout/lProcess2"/>
    <dgm:cxn modelId="{987FD65B-B20D-480C-9F39-02237A697E4B}" type="presParOf" srcId="{E09AE5B5-6D4D-4A85-8F1C-E2452CA39A1B}" destId="{70BFC76E-BD51-4C99-929E-F2C28511653C}" srcOrd="4" destOrd="0" presId="urn:microsoft.com/office/officeart/2005/8/layout/lProcess2"/>
    <dgm:cxn modelId="{BC46A549-AA98-4B19-AE2C-9507B3B41C13}" type="presParOf" srcId="{12DC02B9-794A-4192-90A5-70401FDBC367}" destId="{DB31F60A-A97D-4B3A-9A10-6EB5689E4CA5}" srcOrd="3" destOrd="0" presId="urn:microsoft.com/office/officeart/2005/8/layout/lProcess2"/>
    <dgm:cxn modelId="{99E830B7-86B7-4941-844A-348BE1C61B8A}" type="presParOf" srcId="{12DC02B9-794A-4192-90A5-70401FDBC367}" destId="{4D35CD8F-FB05-4E25-A135-F323FC0EC795}" srcOrd="4" destOrd="0" presId="urn:microsoft.com/office/officeart/2005/8/layout/lProcess2"/>
    <dgm:cxn modelId="{2212159E-187A-4958-8742-AD2C1362C1F2}" type="presParOf" srcId="{4D35CD8F-FB05-4E25-A135-F323FC0EC795}" destId="{2C544F21-DE97-474A-8A3B-81127FBF7F02}" srcOrd="0" destOrd="0" presId="urn:microsoft.com/office/officeart/2005/8/layout/lProcess2"/>
    <dgm:cxn modelId="{59761692-1124-4D8A-9E90-4B3FF4D306F2}" type="presParOf" srcId="{4D35CD8F-FB05-4E25-A135-F323FC0EC795}" destId="{8F265A35-CAED-4951-9995-6586C05B363A}" srcOrd="1" destOrd="0" presId="urn:microsoft.com/office/officeart/2005/8/layout/lProcess2"/>
    <dgm:cxn modelId="{142C8877-F760-4951-9F5F-78ED97509DB2}" type="presParOf" srcId="{4D35CD8F-FB05-4E25-A135-F323FC0EC795}" destId="{18B5FE78-00BC-46BB-9664-E73BB79602B6}" srcOrd="2" destOrd="0" presId="urn:microsoft.com/office/officeart/2005/8/layout/lProcess2"/>
    <dgm:cxn modelId="{062ABCA0-AD23-4C5B-AF53-1C119FEB39AA}" type="presParOf" srcId="{18B5FE78-00BC-46BB-9664-E73BB79602B6}" destId="{25839D92-C24A-4782-A1F8-C974F6F2BF3E}" srcOrd="0" destOrd="0" presId="urn:microsoft.com/office/officeart/2005/8/layout/lProcess2"/>
    <dgm:cxn modelId="{181F1124-BF52-4E12-952F-97CCE2AC7079}" type="presParOf" srcId="{25839D92-C24A-4782-A1F8-C974F6F2BF3E}" destId="{DB6BF81C-997B-4F21-A99F-9D756106AB9B}" srcOrd="0" destOrd="0" presId="urn:microsoft.com/office/officeart/2005/8/layout/lProcess2"/>
    <dgm:cxn modelId="{E1D1771D-36DF-435C-B9DB-BB8DD52D89E9}" type="presParOf" srcId="{25839D92-C24A-4782-A1F8-C974F6F2BF3E}" destId="{E84528FC-4BE8-4D82-8988-C5350BA79D44}" srcOrd="1" destOrd="0" presId="urn:microsoft.com/office/officeart/2005/8/layout/lProcess2"/>
    <dgm:cxn modelId="{0D137795-4D15-40F7-BB33-4EF197B4EA32}" type="presParOf" srcId="{25839D92-C24A-4782-A1F8-C974F6F2BF3E}" destId="{D09C17B7-CDF7-40B2-8F3E-407F449EFFF5}" srcOrd="2" destOrd="0" presId="urn:microsoft.com/office/officeart/2005/8/layout/lProcess2"/>
    <dgm:cxn modelId="{290DBFF7-AA39-41B4-90FC-AAAE714D19A3}" type="presParOf" srcId="{25839D92-C24A-4782-A1F8-C974F6F2BF3E}" destId="{3C6872F6-D44C-43A9-A95A-C3ECAFC92BBA}" srcOrd="3" destOrd="0" presId="urn:microsoft.com/office/officeart/2005/8/layout/lProcess2"/>
    <dgm:cxn modelId="{7FACC580-C6C9-4149-92C3-DE40BAE01DDF}" type="presParOf" srcId="{25839D92-C24A-4782-A1F8-C974F6F2BF3E}" destId="{BF2E07CA-88D9-4807-BC0C-2B2CFD0891C9}" srcOrd="4" destOrd="0" presId="urn:microsoft.com/office/officeart/2005/8/layout/lProcess2"/>
    <dgm:cxn modelId="{5F3FC320-F8F4-4F64-83E9-4A214647BC84}" type="presParOf" srcId="{25839D92-C24A-4782-A1F8-C974F6F2BF3E}" destId="{7BC0C1D2-E6F4-444F-8614-AD65C4C96AF9}" srcOrd="5" destOrd="0" presId="urn:microsoft.com/office/officeart/2005/8/layout/lProcess2"/>
    <dgm:cxn modelId="{B725B490-1C9E-434A-8912-ADD17B57BE77}" type="presParOf" srcId="{25839D92-C24A-4782-A1F8-C974F6F2BF3E}" destId="{15F7073C-F9D4-4A75-8482-7DFCEDB6F872}" srcOrd="6" destOrd="0" presId="urn:microsoft.com/office/officeart/2005/8/layout/lProcess2"/>
    <dgm:cxn modelId="{26BB3E67-E5FB-463B-A1C5-15820680FDA0}" type="presParOf" srcId="{12DC02B9-794A-4192-90A5-70401FDBC367}" destId="{AE090220-1317-4922-A55C-860DDFA8B4A8}" srcOrd="5" destOrd="0" presId="urn:microsoft.com/office/officeart/2005/8/layout/lProcess2"/>
    <dgm:cxn modelId="{22C96C85-4A4C-4036-8CC8-C449D2505F28}" type="presParOf" srcId="{12DC02B9-794A-4192-90A5-70401FDBC367}" destId="{6A21329F-8135-4B8F-86F6-A0B6B8B672A5}" srcOrd="6" destOrd="0" presId="urn:microsoft.com/office/officeart/2005/8/layout/lProcess2"/>
    <dgm:cxn modelId="{4F0ADD5A-0012-408D-8E62-C8905BF6C422}" type="presParOf" srcId="{6A21329F-8135-4B8F-86F6-A0B6B8B672A5}" destId="{53620101-E904-4BEF-9363-1D6ED04E9992}" srcOrd="0" destOrd="0" presId="urn:microsoft.com/office/officeart/2005/8/layout/lProcess2"/>
    <dgm:cxn modelId="{2448BCFF-14AE-4EB4-86A8-47896613BBFA}" type="presParOf" srcId="{6A21329F-8135-4B8F-86F6-A0B6B8B672A5}" destId="{B1275BA4-1838-4052-8200-D49A3F64E3FC}" srcOrd="1" destOrd="0" presId="urn:microsoft.com/office/officeart/2005/8/layout/lProcess2"/>
    <dgm:cxn modelId="{B802B2BC-BB0E-42FE-99D8-91591C112F72}" type="presParOf" srcId="{6A21329F-8135-4B8F-86F6-A0B6B8B672A5}" destId="{5AFB6FA6-D026-4505-BBC6-5FC14EA1C404}" srcOrd="2" destOrd="0" presId="urn:microsoft.com/office/officeart/2005/8/layout/lProcess2"/>
    <dgm:cxn modelId="{7CC19C07-92FC-4F43-8F42-DBF1DD48ADBE}" type="presParOf" srcId="{5AFB6FA6-D026-4505-BBC6-5FC14EA1C404}" destId="{763CC8C3-D2BF-49E7-B07E-A18EE3E67441}" srcOrd="0" destOrd="0" presId="urn:microsoft.com/office/officeart/2005/8/layout/lProcess2"/>
    <dgm:cxn modelId="{A144DB73-D4C1-4564-96B7-4D6159C63239}" type="presParOf" srcId="{763CC8C3-D2BF-49E7-B07E-A18EE3E67441}" destId="{582CEEC7-7BA9-455D-AE25-B36D3FBA2447}" srcOrd="0" destOrd="0" presId="urn:microsoft.com/office/officeart/2005/8/layout/lProcess2"/>
    <dgm:cxn modelId="{340A07A3-E710-4322-A22E-68F5F1BB4183}" type="presParOf" srcId="{763CC8C3-D2BF-49E7-B07E-A18EE3E67441}" destId="{4927F950-9694-4A9B-90A4-C9AF191A9E9C}" srcOrd="1" destOrd="0" presId="urn:microsoft.com/office/officeart/2005/8/layout/lProcess2"/>
    <dgm:cxn modelId="{1D909157-F43F-4A31-BD72-5628E33E89E4}" type="presParOf" srcId="{763CC8C3-D2BF-49E7-B07E-A18EE3E67441}" destId="{4150894C-B569-4CA5-85AD-77391D1A62A5}" srcOrd="2" destOrd="0" presId="urn:microsoft.com/office/officeart/2005/8/layout/lProcess2"/>
    <dgm:cxn modelId="{29D1EE17-D2DB-4B43-9D47-E992C556949D}" type="presParOf" srcId="{763CC8C3-D2BF-49E7-B07E-A18EE3E67441}" destId="{8709C14D-E761-4CC9-A03A-800780402100}" srcOrd="3" destOrd="0" presId="urn:microsoft.com/office/officeart/2005/8/layout/lProcess2"/>
    <dgm:cxn modelId="{FF6C74AB-98A0-4DC0-B248-C1DBE2009189}" type="presParOf" srcId="{763CC8C3-D2BF-49E7-B07E-A18EE3E67441}" destId="{E809C983-7740-4973-9810-68B71D9EE1C5}" srcOrd="4" destOrd="0" presId="urn:microsoft.com/office/officeart/2005/8/layout/lProcess2"/>
    <dgm:cxn modelId="{FCEE4B65-1DB4-4A90-8A82-30D5C58C4032}" type="presParOf" srcId="{763CC8C3-D2BF-49E7-B07E-A18EE3E67441}" destId="{7251CB77-C3E5-488D-B1A0-8E0515E27544}" srcOrd="5" destOrd="0" presId="urn:microsoft.com/office/officeart/2005/8/layout/lProcess2"/>
    <dgm:cxn modelId="{C952C457-37AD-4D1A-8885-42400EB1DDF1}" type="presParOf" srcId="{763CC8C3-D2BF-49E7-B07E-A18EE3E67441}" destId="{D3BCBBE9-2AFE-4290-A3E2-1F5ED82BAAC8}" srcOrd="6" destOrd="0" presId="urn:microsoft.com/office/officeart/2005/8/layout/lProcess2"/>
    <dgm:cxn modelId="{47FD18D5-F440-4E86-934A-9BA10CDBAD8C}" type="presParOf" srcId="{763CC8C3-D2BF-49E7-B07E-A18EE3E67441}" destId="{6EDD61A9-335D-4AE6-A32E-F06ECCB4831E}" srcOrd="7" destOrd="0" presId="urn:microsoft.com/office/officeart/2005/8/layout/lProcess2"/>
    <dgm:cxn modelId="{FADA54A7-877E-486D-BBB1-4DBF77D47745}" type="presParOf" srcId="{763CC8C3-D2BF-49E7-B07E-A18EE3E67441}" destId="{9F0E24D7-D9E4-4562-9E8E-EDD42B3CE720}" srcOrd="8" destOrd="0" presId="urn:microsoft.com/office/officeart/2005/8/layout/l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5AF5E05-BB4E-498A-B7AD-8EE58713F5ED}" type="doc">
      <dgm:prSet loTypeId="urn:microsoft.com/office/officeart/2005/8/layout/hProcess7" loCatId="list" qsTypeId="urn:microsoft.com/office/officeart/2005/8/quickstyle/simple1" qsCatId="simple" csTypeId="urn:microsoft.com/office/officeart/2005/8/colors/accent0_1" csCatId="mainScheme" phldr="1"/>
      <dgm:spPr/>
      <dgm:t>
        <a:bodyPr/>
        <a:lstStyle/>
        <a:p>
          <a:endParaRPr lang="fr-FR"/>
        </a:p>
      </dgm:t>
    </dgm:pt>
    <dgm:pt modelId="{BAB437DE-8BDF-4E21-811D-92F803E50BDC}">
      <dgm:prSet custT="1"/>
      <dgm:spPr/>
      <dgm:t>
        <a:bodyPr/>
        <a:lstStyle/>
        <a:p>
          <a:pPr algn="just"/>
          <a:r>
            <a:rPr lang="fr-FR" sz="1500" b="1" dirty="0">
              <a:solidFill>
                <a:schemeClr val="accent5">
                  <a:lumMod val="60000"/>
                  <a:lumOff val="40000"/>
                </a:schemeClr>
              </a:solidFill>
            </a:rPr>
            <a:t>Parcours Citoyen</a:t>
          </a:r>
        </a:p>
      </dgm:t>
    </dgm:pt>
    <dgm:pt modelId="{B82D5192-8ED7-4DE1-8D22-E3B674320305}" type="parTrans" cxnId="{7B749B3A-A0F7-4EF3-9814-383E042956AF}">
      <dgm:prSet/>
      <dgm:spPr/>
      <dgm:t>
        <a:bodyPr/>
        <a:lstStyle/>
        <a:p>
          <a:pPr algn="just"/>
          <a:endParaRPr lang="fr-FR"/>
        </a:p>
      </dgm:t>
    </dgm:pt>
    <dgm:pt modelId="{72C04695-A562-4612-997F-CDCAD0F30404}" type="sibTrans" cxnId="{7B749B3A-A0F7-4EF3-9814-383E042956AF}">
      <dgm:prSet/>
      <dgm:spPr/>
      <dgm:t>
        <a:bodyPr/>
        <a:lstStyle/>
        <a:p>
          <a:pPr algn="just"/>
          <a:endParaRPr lang="fr-FR"/>
        </a:p>
      </dgm:t>
    </dgm:pt>
    <dgm:pt modelId="{8C9D7AD9-8F84-4142-9933-B32CE31DA0F4}">
      <dgm:prSet/>
      <dgm:spPr>
        <a:solidFill>
          <a:schemeClr val="bg1">
            <a:lumMod val="95000"/>
          </a:schemeClr>
        </a:solidFill>
      </dgm:spPr>
      <dgm:t>
        <a:bodyPr/>
        <a:lstStyle/>
        <a:p>
          <a:pPr algn="just"/>
          <a:r>
            <a:rPr lang="fr-FR" sz="1200" b="1" dirty="0">
              <a:solidFill>
                <a:schemeClr val="tx1"/>
              </a:solidFill>
            </a:rPr>
            <a:t>Former des citoyens éclairés, responsables et engagés, respectueux des valeurs de la République</a:t>
          </a:r>
          <a:r>
            <a:rPr lang="fr-FR" sz="1200" dirty="0">
              <a:solidFill>
                <a:schemeClr val="tx1"/>
              </a:solidFill>
            </a:rPr>
            <a:t>.</a:t>
          </a:r>
        </a:p>
        <a:p>
          <a:pPr algn="just"/>
          <a:endParaRPr lang="fr-FR" sz="1200" dirty="0"/>
        </a:p>
      </dgm:t>
    </dgm:pt>
    <dgm:pt modelId="{B78BBBBD-2293-422E-A4FD-43D1C5E08BD5}" type="parTrans" cxnId="{C6BA32AD-A25E-4FC5-A9D6-E7A1A146EFAE}">
      <dgm:prSet/>
      <dgm:spPr/>
      <dgm:t>
        <a:bodyPr/>
        <a:lstStyle/>
        <a:p>
          <a:pPr algn="just"/>
          <a:endParaRPr lang="fr-FR"/>
        </a:p>
      </dgm:t>
    </dgm:pt>
    <dgm:pt modelId="{55503725-B218-4917-B99C-8951EBFB0D17}" type="sibTrans" cxnId="{C6BA32AD-A25E-4FC5-A9D6-E7A1A146EFAE}">
      <dgm:prSet/>
      <dgm:spPr/>
      <dgm:t>
        <a:bodyPr/>
        <a:lstStyle/>
        <a:p>
          <a:pPr algn="just"/>
          <a:endParaRPr lang="fr-FR"/>
        </a:p>
      </dgm:t>
    </dgm:pt>
    <dgm:pt modelId="{0A80C7B6-45CB-40A9-BD44-420E28895D00}">
      <dgm:prSet custT="1"/>
      <dgm:spPr>
        <a:solidFill>
          <a:schemeClr val="bg1">
            <a:lumMod val="95000"/>
          </a:schemeClr>
        </a:solidFill>
      </dgm:spPr>
      <dgm:t>
        <a:bodyPr/>
        <a:lstStyle/>
        <a:p>
          <a:pPr algn="just"/>
          <a:r>
            <a:rPr lang="fr-FR" sz="800" b="1" u="sng" dirty="0"/>
            <a:t>Rôle du PDOC </a:t>
          </a:r>
        </a:p>
      </dgm:t>
    </dgm:pt>
    <dgm:pt modelId="{FEA79A6E-FEB2-4602-AFE4-E2A3D6A727A8}" type="parTrans" cxnId="{5FEAF8C8-F65A-42B1-9F4D-257E3F97B023}">
      <dgm:prSet/>
      <dgm:spPr/>
      <dgm:t>
        <a:bodyPr/>
        <a:lstStyle/>
        <a:p>
          <a:pPr algn="just"/>
          <a:endParaRPr lang="fr-FR"/>
        </a:p>
      </dgm:t>
    </dgm:pt>
    <dgm:pt modelId="{A352E96C-84F0-481A-AC71-89340E823F14}" type="sibTrans" cxnId="{5FEAF8C8-F65A-42B1-9F4D-257E3F97B023}">
      <dgm:prSet/>
      <dgm:spPr/>
      <dgm:t>
        <a:bodyPr/>
        <a:lstStyle/>
        <a:p>
          <a:pPr algn="just"/>
          <a:endParaRPr lang="fr-FR"/>
        </a:p>
      </dgm:t>
    </dgm:pt>
    <dgm:pt modelId="{34A5DB4B-B077-4EC0-85F0-0D61B8496F09}">
      <dgm:prSet custT="1"/>
      <dgm:spPr>
        <a:solidFill>
          <a:schemeClr val="bg1">
            <a:lumMod val="95000"/>
          </a:schemeClr>
        </a:solidFill>
      </dgm:spPr>
      <dgm:t>
        <a:bodyPr/>
        <a:lstStyle/>
        <a:p>
          <a:pPr algn="just"/>
          <a:r>
            <a:rPr lang="fr-FR" sz="800" dirty="0"/>
            <a:t>Accompagnement de projets autour de la liberté d'expression, des médias et de l'information (EMI)</a:t>
          </a:r>
        </a:p>
      </dgm:t>
    </dgm:pt>
    <dgm:pt modelId="{C9BC2CE4-FEA5-474B-AF49-4177157DA5CF}" type="parTrans" cxnId="{570F825A-B92E-41DB-97DE-86F455C3E1F7}">
      <dgm:prSet/>
      <dgm:spPr/>
      <dgm:t>
        <a:bodyPr/>
        <a:lstStyle/>
        <a:p>
          <a:pPr algn="just"/>
          <a:endParaRPr lang="fr-FR"/>
        </a:p>
      </dgm:t>
    </dgm:pt>
    <dgm:pt modelId="{4538CA9D-77D8-47F6-85F5-817875CC7FF5}" type="sibTrans" cxnId="{570F825A-B92E-41DB-97DE-86F455C3E1F7}">
      <dgm:prSet/>
      <dgm:spPr/>
      <dgm:t>
        <a:bodyPr/>
        <a:lstStyle/>
        <a:p>
          <a:pPr algn="just"/>
          <a:endParaRPr lang="fr-FR"/>
        </a:p>
      </dgm:t>
    </dgm:pt>
    <dgm:pt modelId="{CE157F11-F331-4FA7-BEF2-439494C79AEF}">
      <dgm:prSet custT="1"/>
      <dgm:spPr>
        <a:solidFill>
          <a:schemeClr val="bg1">
            <a:lumMod val="95000"/>
          </a:schemeClr>
        </a:solidFill>
      </dgm:spPr>
      <dgm:t>
        <a:bodyPr/>
        <a:lstStyle/>
        <a:p>
          <a:pPr algn="just"/>
          <a:r>
            <a:rPr lang="fr-FR" sz="800" dirty="0"/>
            <a:t>Mise à disposition de ressources sur la citoyenneté, la laïcité, les droits et devoirs</a:t>
          </a:r>
        </a:p>
      </dgm:t>
    </dgm:pt>
    <dgm:pt modelId="{11E9E961-B323-4F38-A634-FA11286B8260}" type="parTrans" cxnId="{08704C02-FECA-4B76-98AB-1D4B561C3AB3}">
      <dgm:prSet/>
      <dgm:spPr/>
      <dgm:t>
        <a:bodyPr/>
        <a:lstStyle/>
        <a:p>
          <a:pPr algn="just"/>
          <a:endParaRPr lang="fr-FR"/>
        </a:p>
      </dgm:t>
    </dgm:pt>
    <dgm:pt modelId="{8D89D1DE-DACE-4331-86EA-60ACCCE70A4F}" type="sibTrans" cxnId="{08704C02-FECA-4B76-98AB-1D4B561C3AB3}">
      <dgm:prSet/>
      <dgm:spPr/>
      <dgm:t>
        <a:bodyPr/>
        <a:lstStyle/>
        <a:p>
          <a:pPr algn="just"/>
          <a:endParaRPr lang="fr-FR"/>
        </a:p>
      </dgm:t>
    </dgm:pt>
    <dgm:pt modelId="{821C0D3C-79DC-448E-BE3F-0E0D24088F4F}">
      <dgm:prSet custT="1"/>
      <dgm:spPr>
        <a:solidFill>
          <a:schemeClr val="bg1">
            <a:lumMod val="95000"/>
          </a:schemeClr>
        </a:solidFill>
      </dgm:spPr>
      <dgm:t>
        <a:bodyPr/>
        <a:lstStyle/>
        <a:p>
          <a:pPr algn="just"/>
          <a:r>
            <a:rPr lang="fr-FR" sz="800" dirty="0"/>
            <a:t>Sensibilisation à la désinformation et aux fake news</a:t>
          </a:r>
        </a:p>
      </dgm:t>
    </dgm:pt>
    <dgm:pt modelId="{488CB5FE-A71E-4753-8EE4-49EA01167AA3}" type="parTrans" cxnId="{3E0A3C5C-0A9D-47D0-B817-F3F198B255E9}">
      <dgm:prSet/>
      <dgm:spPr/>
      <dgm:t>
        <a:bodyPr/>
        <a:lstStyle/>
        <a:p>
          <a:pPr algn="just"/>
          <a:endParaRPr lang="fr-FR"/>
        </a:p>
      </dgm:t>
    </dgm:pt>
    <dgm:pt modelId="{6E3231CE-02C7-417B-BFEF-E62927D4CC6C}" type="sibTrans" cxnId="{3E0A3C5C-0A9D-47D0-B817-F3F198B255E9}">
      <dgm:prSet/>
      <dgm:spPr/>
      <dgm:t>
        <a:bodyPr/>
        <a:lstStyle/>
        <a:p>
          <a:pPr algn="just"/>
          <a:endParaRPr lang="fr-FR"/>
        </a:p>
      </dgm:t>
    </dgm:pt>
    <dgm:pt modelId="{DBE7A388-8D9F-46AC-987F-C7C087D9273A}">
      <dgm:prSet custT="1"/>
      <dgm:spPr>
        <a:solidFill>
          <a:schemeClr val="bg1">
            <a:lumMod val="95000"/>
          </a:schemeClr>
        </a:solidFill>
      </dgm:spPr>
      <dgm:t>
        <a:bodyPr/>
        <a:lstStyle/>
        <a:p>
          <a:pPr algn="just"/>
          <a:r>
            <a:rPr lang="fr-FR" sz="800" dirty="0"/>
            <a:t>Education à l’IA</a:t>
          </a:r>
        </a:p>
      </dgm:t>
    </dgm:pt>
    <dgm:pt modelId="{CB2BBBCF-9D98-43F5-BA3F-C3270A6E28E1}" type="parTrans" cxnId="{C48A9F29-EB47-4DA1-8070-139E9AFF92E0}">
      <dgm:prSet/>
      <dgm:spPr/>
      <dgm:t>
        <a:bodyPr/>
        <a:lstStyle/>
        <a:p>
          <a:pPr algn="just"/>
          <a:endParaRPr lang="fr-FR"/>
        </a:p>
      </dgm:t>
    </dgm:pt>
    <dgm:pt modelId="{8B030BA2-83F2-4EFF-836E-1819F4F3FF36}" type="sibTrans" cxnId="{C48A9F29-EB47-4DA1-8070-139E9AFF92E0}">
      <dgm:prSet/>
      <dgm:spPr/>
      <dgm:t>
        <a:bodyPr/>
        <a:lstStyle/>
        <a:p>
          <a:pPr algn="just"/>
          <a:endParaRPr lang="fr-FR"/>
        </a:p>
      </dgm:t>
    </dgm:pt>
    <dgm:pt modelId="{7BE2678E-AEF5-4BA2-8EBF-40B0F7C5BC98}">
      <dgm:prSet custT="1"/>
      <dgm:spPr>
        <a:solidFill>
          <a:schemeClr val="bg1">
            <a:lumMod val="95000"/>
          </a:schemeClr>
        </a:solidFill>
      </dgm:spPr>
      <dgm:t>
        <a:bodyPr/>
        <a:lstStyle/>
        <a:p>
          <a:pPr algn="just"/>
          <a:r>
            <a:rPr lang="fr-FR" sz="800" b="1" u="sng" dirty="0"/>
            <a:t>Rôle du CPE</a:t>
          </a:r>
        </a:p>
      </dgm:t>
    </dgm:pt>
    <dgm:pt modelId="{5929CF60-4A42-4C2D-B747-A428A2BCE016}" type="parTrans" cxnId="{E657B72B-B8F0-435E-A1D8-08133238F89B}">
      <dgm:prSet/>
      <dgm:spPr/>
      <dgm:t>
        <a:bodyPr/>
        <a:lstStyle/>
        <a:p>
          <a:pPr algn="just"/>
          <a:endParaRPr lang="fr-FR"/>
        </a:p>
      </dgm:t>
    </dgm:pt>
    <dgm:pt modelId="{4E29BEFB-9926-4FE2-9B7B-1753502FC87E}" type="sibTrans" cxnId="{E657B72B-B8F0-435E-A1D8-08133238F89B}">
      <dgm:prSet/>
      <dgm:spPr/>
      <dgm:t>
        <a:bodyPr/>
        <a:lstStyle/>
        <a:p>
          <a:pPr algn="just"/>
          <a:endParaRPr lang="fr-FR"/>
        </a:p>
      </dgm:t>
    </dgm:pt>
    <dgm:pt modelId="{FD362D81-C038-4CD9-8050-9809A58EDD9B}">
      <dgm:prSet custT="1"/>
      <dgm:spPr>
        <a:solidFill>
          <a:schemeClr val="bg1">
            <a:lumMod val="95000"/>
          </a:schemeClr>
        </a:solidFill>
      </dgm:spPr>
      <dgm:t>
        <a:bodyPr/>
        <a:lstStyle/>
        <a:p>
          <a:pPr algn="just"/>
          <a:r>
            <a:rPr lang="fr-FR" sz="800" dirty="0"/>
            <a:t>Impulser et coordonner des actions civiques (élections des représentants, actions de solidarité)</a:t>
          </a:r>
        </a:p>
      </dgm:t>
    </dgm:pt>
    <dgm:pt modelId="{2481BD0B-8DA0-402A-BEF8-B780DC9699EF}" type="parTrans" cxnId="{88074F23-131F-44C8-A84D-D13DDF286BC4}">
      <dgm:prSet/>
      <dgm:spPr/>
      <dgm:t>
        <a:bodyPr/>
        <a:lstStyle/>
        <a:p>
          <a:pPr algn="just"/>
          <a:endParaRPr lang="fr-FR"/>
        </a:p>
      </dgm:t>
    </dgm:pt>
    <dgm:pt modelId="{8892DBCB-3226-4F7A-BACB-664F4A2AF185}" type="sibTrans" cxnId="{88074F23-131F-44C8-A84D-D13DDF286BC4}">
      <dgm:prSet/>
      <dgm:spPr/>
      <dgm:t>
        <a:bodyPr/>
        <a:lstStyle/>
        <a:p>
          <a:pPr algn="just"/>
          <a:endParaRPr lang="fr-FR"/>
        </a:p>
      </dgm:t>
    </dgm:pt>
    <dgm:pt modelId="{ABA4967C-CE4D-4553-BECD-F26EE0A55909}">
      <dgm:prSet custT="1"/>
      <dgm:spPr>
        <a:solidFill>
          <a:schemeClr val="bg1">
            <a:lumMod val="95000"/>
          </a:schemeClr>
        </a:solidFill>
      </dgm:spPr>
      <dgm:t>
        <a:bodyPr/>
        <a:lstStyle/>
        <a:p>
          <a:pPr algn="just"/>
          <a:r>
            <a:rPr lang="fr-FR" sz="800" dirty="0"/>
            <a:t>Favoriser la participation des élèves aux instances (CVL, CVC)</a:t>
          </a:r>
        </a:p>
      </dgm:t>
    </dgm:pt>
    <dgm:pt modelId="{58103CDC-D4D1-4883-95C5-4B49335A487B}" type="parTrans" cxnId="{1E2CBE0E-4FB9-47B6-9986-1DA743C29E57}">
      <dgm:prSet/>
      <dgm:spPr/>
      <dgm:t>
        <a:bodyPr/>
        <a:lstStyle/>
        <a:p>
          <a:pPr algn="just"/>
          <a:endParaRPr lang="fr-FR"/>
        </a:p>
      </dgm:t>
    </dgm:pt>
    <dgm:pt modelId="{1A20B39D-B9AF-4C05-B9D0-1E3181D9F1C1}" type="sibTrans" cxnId="{1E2CBE0E-4FB9-47B6-9986-1DA743C29E57}">
      <dgm:prSet/>
      <dgm:spPr/>
      <dgm:t>
        <a:bodyPr/>
        <a:lstStyle/>
        <a:p>
          <a:pPr algn="just"/>
          <a:endParaRPr lang="fr-FR"/>
        </a:p>
      </dgm:t>
    </dgm:pt>
    <dgm:pt modelId="{BAF9CE03-0A77-4FE9-9065-E71F38F5E905}">
      <dgm:prSet custT="1"/>
      <dgm:spPr>
        <a:solidFill>
          <a:schemeClr val="bg1">
            <a:lumMod val="95000"/>
          </a:schemeClr>
        </a:solidFill>
      </dgm:spPr>
      <dgm:t>
        <a:bodyPr/>
        <a:lstStyle/>
        <a:p>
          <a:pPr algn="just"/>
          <a:r>
            <a:rPr lang="fr-FR" sz="800" dirty="0"/>
            <a:t>Gérer les incivilités et faire respecter le règlement intérieur</a:t>
          </a:r>
          <a:r>
            <a:rPr lang="fr-FR" sz="900" dirty="0"/>
            <a:t>.</a:t>
          </a:r>
        </a:p>
      </dgm:t>
    </dgm:pt>
    <dgm:pt modelId="{24123544-951A-476C-B537-E719A4764BED}" type="parTrans" cxnId="{9F906F6D-205F-4BF2-BBEF-977335A895A7}">
      <dgm:prSet/>
      <dgm:spPr/>
      <dgm:t>
        <a:bodyPr/>
        <a:lstStyle/>
        <a:p>
          <a:pPr algn="just"/>
          <a:endParaRPr lang="fr-FR"/>
        </a:p>
      </dgm:t>
    </dgm:pt>
    <dgm:pt modelId="{5690BC52-FA29-4FED-83FA-75BA2BE2FB85}" type="sibTrans" cxnId="{9F906F6D-205F-4BF2-BBEF-977335A895A7}">
      <dgm:prSet/>
      <dgm:spPr/>
      <dgm:t>
        <a:bodyPr/>
        <a:lstStyle/>
        <a:p>
          <a:pPr algn="just"/>
          <a:endParaRPr lang="fr-FR"/>
        </a:p>
      </dgm:t>
    </dgm:pt>
    <dgm:pt modelId="{EE48CDDB-F647-464C-A7DA-90DA399579D3}" type="pres">
      <dgm:prSet presAssocID="{65AF5E05-BB4E-498A-B7AD-8EE58713F5ED}" presName="Name0" presStyleCnt="0">
        <dgm:presLayoutVars>
          <dgm:dir/>
          <dgm:animLvl val="lvl"/>
          <dgm:resizeHandles val="exact"/>
        </dgm:presLayoutVars>
      </dgm:prSet>
      <dgm:spPr/>
    </dgm:pt>
    <dgm:pt modelId="{0EDF1B87-8FEA-4821-877A-6134B885072C}" type="pres">
      <dgm:prSet presAssocID="{BAB437DE-8BDF-4E21-811D-92F803E50BDC}" presName="compositeNode" presStyleCnt="0">
        <dgm:presLayoutVars>
          <dgm:bulletEnabled val="1"/>
        </dgm:presLayoutVars>
      </dgm:prSet>
      <dgm:spPr/>
    </dgm:pt>
    <dgm:pt modelId="{435AB435-4040-47F4-809B-17E35057D56E}" type="pres">
      <dgm:prSet presAssocID="{BAB437DE-8BDF-4E21-811D-92F803E50BDC}" presName="bgRect" presStyleLbl="node1" presStyleIdx="0" presStyleCnt="1"/>
      <dgm:spPr/>
    </dgm:pt>
    <dgm:pt modelId="{678DFBBD-88BB-4BE2-96C2-3901BABE9F27}" type="pres">
      <dgm:prSet presAssocID="{BAB437DE-8BDF-4E21-811D-92F803E50BDC}" presName="parentNode" presStyleLbl="node1" presStyleIdx="0" presStyleCnt="1">
        <dgm:presLayoutVars>
          <dgm:chMax val="0"/>
          <dgm:bulletEnabled val="1"/>
        </dgm:presLayoutVars>
      </dgm:prSet>
      <dgm:spPr/>
    </dgm:pt>
    <dgm:pt modelId="{9B17082E-2CBC-45FA-A3B1-C0F4A3F84E91}" type="pres">
      <dgm:prSet presAssocID="{BAB437DE-8BDF-4E21-811D-92F803E50BDC}" presName="childNode" presStyleLbl="node1" presStyleIdx="0" presStyleCnt="1">
        <dgm:presLayoutVars>
          <dgm:bulletEnabled val="1"/>
        </dgm:presLayoutVars>
      </dgm:prSet>
      <dgm:spPr/>
    </dgm:pt>
  </dgm:ptLst>
  <dgm:cxnLst>
    <dgm:cxn modelId="{2EA9DB01-5E2D-4F8E-BCF4-FFC052386CC8}" type="presOf" srcId="{CE157F11-F331-4FA7-BEF2-439494C79AEF}" destId="{9B17082E-2CBC-45FA-A3B1-C0F4A3F84E91}" srcOrd="0" destOrd="3" presId="urn:microsoft.com/office/officeart/2005/8/layout/hProcess7"/>
    <dgm:cxn modelId="{08704C02-FECA-4B76-98AB-1D4B561C3AB3}" srcId="{0A80C7B6-45CB-40A9-BD44-420E28895D00}" destId="{CE157F11-F331-4FA7-BEF2-439494C79AEF}" srcOrd="1" destOrd="0" parTransId="{11E9E961-B323-4F38-A634-FA11286B8260}" sibTransId="{8D89D1DE-DACE-4331-86EA-60ACCCE70A4F}"/>
    <dgm:cxn modelId="{D9B2A808-5D63-4D58-9642-A4440BF8AE63}" type="presOf" srcId="{DBE7A388-8D9F-46AC-987F-C7C087D9273A}" destId="{9B17082E-2CBC-45FA-A3B1-C0F4A3F84E91}" srcOrd="0" destOrd="5" presId="urn:microsoft.com/office/officeart/2005/8/layout/hProcess7"/>
    <dgm:cxn modelId="{1E2CBE0E-4FB9-47B6-9986-1DA743C29E57}" srcId="{7BE2678E-AEF5-4BA2-8EBF-40B0F7C5BC98}" destId="{ABA4967C-CE4D-4553-BECD-F26EE0A55909}" srcOrd="1" destOrd="0" parTransId="{58103CDC-D4D1-4883-95C5-4B49335A487B}" sibTransId="{1A20B39D-B9AF-4C05-B9D0-1E3181D9F1C1}"/>
    <dgm:cxn modelId="{4779FD0F-419F-450F-9DBF-340BCED261DD}" type="presOf" srcId="{ABA4967C-CE4D-4553-BECD-F26EE0A55909}" destId="{9B17082E-2CBC-45FA-A3B1-C0F4A3F84E91}" srcOrd="0" destOrd="8" presId="urn:microsoft.com/office/officeart/2005/8/layout/hProcess7"/>
    <dgm:cxn modelId="{65A10B10-83E9-4D11-9C26-374657700ADD}" type="presOf" srcId="{BAF9CE03-0A77-4FE9-9065-E71F38F5E905}" destId="{9B17082E-2CBC-45FA-A3B1-C0F4A3F84E91}" srcOrd="0" destOrd="9" presId="urn:microsoft.com/office/officeart/2005/8/layout/hProcess7"/>
    <dgm:cxn modelId="{F09BA51B-4FC2-4DBA-B735-0967E0D7C743}" type="presOf" srcId="{821C0D3C-79DC-448E-BE3F-0E0D24088F4F}" destId="{9B17082E-2CBC-45FA-A3B1-C0F4A3F84E91}" srcOrd="0" destOrd="4" presId="urn:microsoft.com/office/officeart/2005/8/layout/hProcess7"/>
    <dgm:cxn modelId="{3DC0E01E-859B-4F87-8889-FFAE18F36FEA}" type="presOf" srcId="{34A5DB4B-B077-4EC0-85F0-0D61B8496F09}" destId="{9B17082E-2CBC-45FA-A3B1-C0F4A3F84E91}" srcOrd="0" destOrd="2" presId="urn:microsoft.com/office/officeart/2005/8/layout/hProcess7"/>
    <dgm:cxn modelId="{88074F23-131F-44C8-A84D-D13DDF286BC4}" srcId="{7BE2678E-AEF5-4BA2-8EBF-40B0F7C5BC98}" destId="{FD362D81-C038-4CD9-8050-9809A58EDD9B}" srcOrd="0" destOrd="0" parTransId="{2481BD0B-8DA0-402A-BEF8-B780DC9699EF}" sibTransId="{8892DBCB-3226-4F7A-BACB-664F4A2AF185}"/>
    <dgm:cxn modelId="{C48A9F29-EB47-4DA1-8070-139E9AFF92E0}" srcId="{0A80C7B6-45CB-40A9-BD44-420E28895D00}" destId="{DBE7A388-8D9F-46AC-987F-C7C087D9273A}" srcOrd="3" destOrd="0" parTransId="{CB2BBBCF-9D98-43F5-BA3F-C3270A6E28E1}" sibTransId="{8B030BA2-83F2-4EFF-836E-1819F4F3FF36}"/>
    <dgm:cxn modelId="{E657B72B-B8F0-435E-A1D8-08133238F89B}" srcId="{BAB437DE-8BDF-4E21-811D-92F803E50BDC}" destId="{7BE2678E-AEF5-4BA2-8EBF-40B0F7C5BC98}" srcOrd="2" destOrd="0" parTransId="{5929CF60-4A42-4C2D-B747-A428A2BCE016}" sibTransId="{4E29BEFB-9926-4FE2-9B7B-1753502FC87E}"/>
    <dgm:cxn modelId="{0DE63639-156F-45C0-8A28-805A797EEB06}" type="presOf" srcId="{8C9D7AD9-8F84-4142-9933-B32CE31DA0F4}" destId="{9B17082E-2CBC-45FA-A3B1-C0F4A3F84E91}" srcOrd="0" destOrd="0" presId="urn:microsoft.com/office/officeart/2005/8/layout/hProcess7"/>
    <dgm:cxn modelId="{7B749B3A-A0F7-4EF3-9814-383E042956AF}" srcId="{65AF5E05-BB4E-498A-B7AD-8EE58713F5ED}" destId="{BAB437DE-8BDF-4E21-811D-92F803E50BDC}" srcOrd="0" destOrd="0" parTransId="{B82D5192-8ED7-4DE1-8D22-E3B674320305}" sibTransId="{72C04695-A562-4612-997F-CDCAD0F30404}"/>
    <dgm:cxn modelId="{3E0A3C5C-0A9D-47D0-B817-F3F198B255E9}" srcId="{0A80C7B6-45CB-40A9-BD44-420E28895D00}" destId="{821C0D3C-79DC-448E-BE3F-0E0D24088F4F}" srcOrd="2" destOrd="0" parTransId="{488CB5FE-A71E-4753-8EE4-49EA01167AA3}" sibTransId="{6E3231CE-02C7-417B-BFEF-E62927D4CC6C}"/>
    <dgm:cxn modelId="{BFC6CF42-A767-4B53-B322-AE0B26C4D550}" type="presOf" srcId="{65AF5E05-BB4E-498A-B7AD-8EE58713F5ED}" destId="{EE48CDDB-F647-464C-A7DA-90DA399579D3}" srcOrd="0" destOrd="0" presId="urn:microsoft.com/office/officeart/2005/8/layout/hProcess7"/>
    <dgm:cxn modelId="{9F906F6D-205F-4BF2-BBEF-977335A895A7}" srcId="{7BE2678E-AEF5-4BA2-8EBF-40B0F7C5BC98}" destId="{BAF9CE03-0A77-4FE9-9065-E71F38F5E905}" srcOrd="2" destOrd="0" parTransId="{24123544-951A-476C-B537-E719A4764BED}" sibTransId="{5690BC52-FA29-4FED-83FA-75BA2BE2FB85}"/>
    <dgm:cxn modelId="{9F692158-FC17-4F3D-8AEB-37BF5195127C}" type="presOf" srcId="{BAB437DE-8BDF-4E21-811D-92F803E50BDC}" destId="{678DFBBD-88BB-4BE2-96C2-3901BABE9F27}" srcOrd="1" destOrd="0" presId="urn:microsoft.com/office/officeart/2005/8/layout/hProcess7"/>
    <dgm:cxn modelId="{570F825A-B92E-41DB-97DE-86F455C3E1F7}" srcId="{0A80C7B6-45CB-40A9-BD44-420E28895D00}" destId="{34A5DB4B-B077-4EC0-85F0-0D61B8496F09}" srcOrd="0" destOrd="0" parTransId="{C9BC2CE4-FEA5-474B-AF49-4177157DA5CF}" sibTransId="{4538CA9D-77D8-47F6-85F5-817875CC7FF5}"/>
    <dgm:cxn modelId="{E0D5F9A5-29AB-4B54-9FAE-0362019F990F}" type="presOf" srcId="{0A80C7B6-45CB-40A9-BD44-420E28895D00}" destId="{9B17082E-2CBC-45FA-A3B1-C0F4A3F84E91}" srcOrd="0" destOrd="1" presId="urn:microsoft.com/office/officeart/2005/8/layout/hProcess7"/>
    <dgm:cxn modelId="{C6BA32AD-A25E-4FC5-A9D6-E7A1A146EFAE}" srcId="{BAB437DE-8BDF-4E21-811D-92F803E50BDC}" destId="{8C9D7AD9-8F84-4142-9933-B32CE31DA0F4}" srcOrd="0" destOrd="0" parTransId="{B78BBBBD-2293-422E-A4FD-43D1C5E08BD5}" sibTransId="{55503725-B218-4917-B99C-8951EBFB0D17}"/>
    <dgm:cxn modelId="{5FEAF8C8-F65A-42B1-9F4D-257E3F97B023}" srcId="{BAB437DE-8BDF-4E21-811D-92F803E50BDC}" destId="{0A80C7B6-45CB-40A9-BD44-420E28895D00}" srcOrd="1" destOrd="0" parTransId="{FEA79A6E-FEB2-4602-AFE4-E2A3D6A727A8}" sibTransId="{A352E96C-84F0-481A-AC71-89340E823F14}"/>
    <dgm:cxn modelId="{A19235EC-C061-4AB8-8CFB-561B17774FB3}" type="presOf" srcId="{BAB437DE-8BDF-4E21-811D-92F803E50BDC}" destId="{435AB435-4040-47F4-809B-17E35057D56E}" srcOrd="0" destOrd="0" presId="urn:microsoft.com/office/officeart/2005/8/layout/hProcess7"/>
    <dgm:cxn modelId="{5686D7F5-30D1-4360-858F-47DA760D474E}" type="presOf" srcId="{FD362D81-C038-4CD9-8050-9809A58EDD9B}" destId="{9B17082E-2CBC-45FA-A3B1-C0F4A3F84E91}" srcOrd="0" destOrd="7" presId="urn:microsoft.com/office/officeart/2005/8/layout/hProcess7"/>
    <dgm:cxn modelId="{22B1EDFB-4140-4259-A80A-F7DB6C44FE23}" type="presOf" srcId="{7BE2678E-AEF5-4BA2-8EBF-40B0F7C5BC98}" destId="{9B17082E-2CBC-45FA-A3B1-C0F4A3F84E91}" srcOrd="0" destOrd="6" presId="urn:microsoft.com/office/officeart/2005/8/layout/hProcess7"/>
    <dgm:cxn modelId="{4F1F70BE-EEAA-401C-8E06-F3C2FE19AECD}" type="presParOf" srcId="{EE48CDDB-F647-464C-A7DA-90DA399579D3}" destId="{0EDF1B87-8FEA-4821-877A-6134B885072C}" srcOrd="0" destOrd="0" presId="urn:microsoft.com/office/officeart/2005/8/layout/hProcess7"/>
    <dgm:cxn modelId="{339DF5AB-055C-40EE-8139-DDC82E572F78}" type="presParOf" srcId="{0EDF1B87-8FEA-4821-877A-6134B885072C}" destId="{435AB435-4040-47F4-809B-17E35057D56E}" srcOrd="0" destOrd="0" presId="urn:microsoft.com/office/officeart/2005/8/layout/hProcess7"/>
    <dgm:cxn modelId="{E6546A65-499E-46DA-91BD-C97E2C42CD23}" type="presParOf" srcId="{0EDF1B87-8FEA-4821-877A-6134B885072C}" destId="{678DFBBD-88BB-4BE2-96C2-3901BABE9F27}" srcOrd="1" destOrd="0" presId="urn:microsoft.com/office/officeart/2005/8/layout/hProcess7"/>
    <dgm:cxn modelId="{0017CF20-230D-4EFF-8F88-A80402F64DA5}" type="presParOf" srcId="{0EDF1B87-8FEA-4821-877A-6134B885072C}" destId="{9B17082E-2CBC-45FA-A3B1-C0F4A3F84E91}" srcOrd="2" destOrd="0" presId="urn:microsoft.com/office/officeart/2005/8/layout/hProcess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DFE9CDE7-1B55-4B13-AB70-166435E081A5}" type="doc">
      <dgm:prSet loTypeId="urn:microsoft.com/office/officeart/2005/8/layout/hProcess7" loCatId="list" qsTypeId="urn:microsoft.com/office/officeart/2005/8/quickstyle/simple1" qsCatId="simple" csTypeId="urn:microsoft.com/office/officeart/2005/8/colors/accent0_1" csCatId="mainScheme" phldr="1"/>
      <dgm:spPr/>
      <dgm:t>
        <a:bodyPr/>
        <a:lstStyle/>
        <a:p>
          <a:endParaRPr lang="fr-FR"/>
        </a:p>
      </dgm:t>
    </dgm:pt>
    <dgm:pt modelId="{25895E49-2B2C-4592-912E-B6512EBCF279}">
      <dgm:prSet custT="1"/>
      <dgm:spPr/>
      <dgm:t>
        <a:bodyPr/>
        <a:lstStyle/>
        <a:p>
          <a:pPr algn="just"/>
          <a:r>
            <a:rPr lang="fr-FR" sz="1500" b="1" dirty="0">
              <a:solidFill>
                <a:schemeClr val="accent3">
                  <a:lumMod val="75000"/>
                </a:schemeClr>
              </a:solidFill>
            </a:rPr>
            <a:t>Parcours Avenir</a:t>
          </a:r>
        </a:p>
      </dgm:t>
    </dgm:pt>
    <dgm:pt modelId="{FF4FFE41-D668-485C-8873-7786498F86A6}" type="parTrans" cxnId="{A4DF3E64-55C7-4B9F-A847-72A9A0580890}">
      <dgm:prSet/>
      <dgm:spPr/>
      <dgm:t>
        <a:bodyPr/>
        <a:lstStyle/>
        <a:p>
          <a:pPr algn="just"/>
          <a:endParaRPr lang="fr-FR"/>
        </a:p>
      </dgm:t>
    </dgm:pt>
    <dgm:pt modelId="{CD0D55A6-B868-44C1-836D-A4E8B97A1669}" type="sibTrans" cxnId="{A4DF3E64-55C7-4B9F-A847-72A9A0580890}">
      <dgm:prSet/>
      <dgm:spPr/>
      <dgm:t>
        <a:bodyPr/>
        <a:lstStyle/>
        <a:p>
          <a:pPr algn="just"/>
          <a:endParaRPr lang="fr-FR"/>
        </a:p>
      </dgm:t>
    </dgm:pt>
    <dgm:pt modelId="{05452233-9AB5-499C-BEC7-D965FCD0C291}">
      <dgm:prSet/>
      <dgm:spPr/>
      <dgm:t>
        <a:bodyPr/>
        <a:lstStyle/>
        <a:p>
          <a:pPr algn="just"/>
          <a:r>
            <a:rPr lang="fr-FR" sz="1200" b="1" dirty="0"/>
            <a:t>Aider les élèves à construire leur projet d'orientation scolaire et professionnel, en découvrant les métiers et les formations</a:t>
          </a:r>
        </a:p>
        <a:p>
          <a:pPr algn="just"/>
          <a:endParaRPr lang="fr-FR" sz="1200" dirty="0"/>
        </a:p>
      </dgm:t>
    </dgm:pt>
    <dgm:pt modelId="{95672D75-A796-4519-B55B-86C87E2CE5D3}" type="parTrans" cxnId="{AA400EE4-932C-45DA-B7DE-CFE0C7E0CED5}">
      <dgm:prSet/>
      <dgm:spPr/>
      <dgm:t>
        <a:bodyPr/>
        <a:lstStyle/>
        <a:p>
          <a:pPr algn="just"/>
          <a:endParaRPr lang="fr-FR"/>
        </a:p>
      </dgm:t>
    </dgm:pt>
    <dgm:pt modelId="{B5BB0DF3-D792-421F-8B51-9A005FBAE2AF}" type="sibTrans" cxnId="{AA400EE4-932C-45DA-B7DE-CFE0C7E0CED5}">
      <dgm:prSet/>
      <dgm:spPr/>
      <dgm:t>
        <a:bodyPr/>
        <a:lstStyle/>
        <a:p>
          <a:pPr algn="just"/>
          <a:endParaRPr lang="fr-FR"/>
        </a:p>
      </dgm:t>
    </dgm:pt>
    <dgm:pt modelId="{D30C9BE6-3D6E-4B61-BAD9-FB65A9E6A767}">
      <dgm:prSet custT="1"/>
      <dgm:spPr/>
      <dgm:t>
        <a:bodyPr/>
        <a:lstStyle/>
        <a:p>
          <a:pPr algn="just"/>
          <a:r>
            <a:rPr lang="fr-FR" sz="800" b="1" u="sng" dirty="0"/>
            <a:t>Rôle du PDOC</a:t>
          </a:r>
        </a:p>
      </dgm:t>
    </dgm:pt>
    <dgm:pt modelId="{BB9D7743-D719-49B0-AC4E-36D9A5B2349A}" type="parTrans" cxnId="{A5CE8244-4203-43EF-AD45-487598274820}">
      <dgm:prSet/>
      <dgm:spPr/>
      <dgm:t>
        <a:bodyPr/>
        <a:lstStyle/>
        <a:p>
          <a:pPr algn="just"/>
          <a:endParaRPr lang="fr-FR"/>
        </a:p>
      </dgm:t>
    </dgm:pt>
    <dgm:pt modelId="{E5589206-65B8-4DA7-86FF-922436A6E838}" type="sibTrans" cxnId="{A5CE8244-4203-43EF-AD45-487598274820}">
      <dgm:prSet/>
      <dgm:spPr/>
      <dgm:t>
        <a:bodyPr/>
        <a:lstStyle/>
        <a:p>
          <a:pPr algn="just"/>
          <a:endParaRPr lang="fr-FR"/>
        </a:p>
      </dgm:t>
    </dgm:pt>
    <dgm:pt modelId="{4AEDF601-A081-4189-A75E-FAF6490E99DD}">
      <dgm:prSet custT="1"/>
      <dgm:spPr/>
      <dgm:t>
        <a:bodyPr/>
        <a:lstStyle/>
        <a:p>
          <a:pPr algn="just"/>
          <a:r>
            <a:rPr lang="fr-FR" sz="800" dirty="0"/>
            <a:t>Mettre à disposition une documentation variée sur l'orientation (fiches métiers, guides ONISEP, salons)</a:t>
          </a:r>
        </a:p>
      </dgm:t>
    </dgm:pt>
    <dgm:pt modelId="{CAEDAFFA-C156-41E6-8665-0335B2378811}" type="parTrans" cxnId="{ADBFA569-1946-49D8-B522-770EB2C1210B}">
      <dgm:prSet/>
      <dgm:spPr/>
      <dgm:t>
        <a:bodyPr/>
        <a:lstStyle/>
        <a:p>
          <a:pPr algn="just"/>
          <a:endParaRPr lang="fr-FR"/>
        </a:p>
      </dgm:t>
    </dgm:pt>
    <dgm:pt modelId="{85142EFD-DEA8-446B-BB5A-55B3C06F8314}" type="sibTrans" cxnId="{ADBFA569-1946-49D8-B522-770EB2C1210B}">
      <dgm:prSet/>
      <dgm:spPr/>
      <dgm:t>
        <a:bodyPr/>
        <a:lstStyle/>
        <a:p>
          <a:pPr algn="just"/>
          <a:endParaRPr lang="fr-FR"/>
        </a:p>
      </dgm:t>
    </dgm:pt>
    <dgm:pt modelId="{85AA4AF9-9209-4E9F-8072-E24063AC2A8B}">
      <dgm:prSet custT="1"/>
      <dgm:spPr/>
      <dgm:t>
        <a:bodyPr/>
        <a:lstStyle/>
        <a:p>
          <a:pPr algn="just"/>
          <a:r>
            <a:rPr lang="fr-FR" sz="800" dirty="0"/>
            <a:t>Accompagner les recherches documentaires sur les formations et les secteurs professionnels</a:t>
          </a:r>
        </a:p>
      </dgm:t>
    </dgm:pt>
    <dgm:pt modelId="{CB0DEF6E-E846-4C9F-A93C-070695AE0EC3}" type="parTrans" cxnId="{5719A80A-8F55-4DDC-A29E-0891D5AC8988}">
      <dgm:prSet/>
      <dgm:spPr/>
      <dgm:t>
        <a:bodyPr/>
        <a:lstStyle/>
        <a:p>
          <a:pPr algn="just"/>
          <a:endParaRPr lang="fr-FR"/>
        </a:p>
      </dgm:t>
    </dgm:pt>
    <dgm:pt modelId="{83B952BE-558E-4559-8047-714872FC186E}" type="sibTrans" cxnId="{5719A80A-8F55-4DDC-A29E-0891D5AC8988}">
      <dgm:prSet/>
      <dgm:spPr/>
      <dgm:t>
        <a:bodyPr/>
        <a:lstStyle/>
        <a:p>
          <a:pPr algn="just"/>
          <a:endParaRPr lang="fr-FR"/>
        </a:p>
      </dgm:t>
    </dgm:pt>
    <dgm:pt modelId="{0D01CDF0-6E66-4854-8470-5EA6910D27A9}">
      <dgm:prSet custT="1"/>
      <dgm:spPr/>
      <dgm:t>
        <a:bodyPr/>
        <a:lstStyle/>
        <a:p>
          <a:pPr algn="just"/>
          <a:r>
            <a:rPr lang="fr-FR" sz="800" dirty="0"/>
            <a:t>Organiser des séances d'information sur les études et les métiers</a:t>
          </a:r>
        </a:p>
      </dgm:t>
    </dgm:pt>
    <dgm:pt modelId="{246E593F-5C19-4408-B21E-71F6F7B5D7E1}" type="parTrans" cxnId="{F448E6BE-931F-4345-8C61-ADB6DEB82C69}">
      <dgm:prSet/>
      <dgm:spPr/>
      <dgm:t>
        <a:bodyPr/>
        <a:lstStyle/>
        <a:p>
          <a:pPr algn="just"/>
          <a:endParaRPr lang="fr-FR"/>
        </a:p>
      </dgm:t>
    </dgm:pt>
    <dgm:pt modelId="{C0EEA2C3-4888-4D81-B8F9-E76271FC1B23}" type="sibTrans" cxnId="{F448E6BE-931F-4345-8C61-ADB6DEB82C69}">
      <dgm:prSet/>
      <dgm:spPr/>
      <dgm:t>
        <a:bodyPr/>
        <a:lstStyle/>
        <a:p>
          <a:pPr algn="just"/>
          <a:endParaRPr lang="fr-FR"/>
        </a:p>
      </dgm:t>
    </dgm:pt>
    <dgm:pt modelId="{5E481959-B177-4114-BDBC-5B775ECF46BF}">
      <dgm:prSet custT="1"/>
      <dgm:spPr/>
      <dgm:t>
        <a:bodyPr/>
        <a:lstStyle/>
        <a:p>
          <a:pPr algn="just"/>
          <a:r>
            <a:rPr lang="fr-FR" sz="800" b="1" u="sng" dirty="0"/>
            <a:t>Rôle du CPE</a:t>
          </a:r>
        </a:p>
      </dgm:t>
    </dgm:pt>
    <dgm:pt modelId="{BC2B4135-61DD-4F05-A015-3C9390E84C51}" type="parTrans" cxnId="{D1A1F9A4-DC62-4C82-9D4B-4842A12B449A}">
      <dgm:prSet/>
      <dgm:spPr/>
      <dgm:t>
        <a:bodyPr/>
        <a:lstStyle/>
        <a:p>
          <a:pPr algn="just"/>
          <a:endParaRPr lang="fr-FR"/>
        </a:p>
      </dgm:t>
    </dgm:pt>
    <dgm:pt modelId="{54A18551-318E-4636-BAEA-6FBA959587F3}" type="sibTrans" cxnId="{D1A1F9A4-DC62-4C82-9D4B-4842A12B449A}">
      <dgm:prSet/>
      <dgm:spPr/>
      <dgm:t>
        <a:bodyPr/>
        <a:lstStyle/>
        <a:p>
          <a:pPr algn="just"/>
          <a:endParaRPr lang="fr-FR"/>
        </a:p>
      </dgm:t>
    </dgm:pt>
    <dgm:pt modelId="{C56F8E96-0464-4EA1-9472-4168E6954285}">
      <dgm:prSet custT="1"/>
      <dgm:spPr/>
      <dgm:t>
        <a:bodyPr/>
        <a:lstStyle/>
        <a:p>
          <a:pPr algn="just"/>
          <a:r>
            <a:rPr lang="fr-FR" sz="800" dirty="0"/>
            <a:t>Coordonner les actions d'orientation (stages, visites d'entreprises, forums)</a:t>
          </a:r>
        </a:p>
      </dgm:t>
    </dgm:pt>
    <dgm:pt modelId="{0420A040-92C5-4712-AAC7-FE2C07B5A2B4}" type="parTrans" cxnId="{7AE6BC84-9369-4E6C-80B7-D614FD48048D}">
      <dgm:prSet/>
      <dgm:spPr/>
      <dgm:t>
        <a:bodyPr/>
        <a:lstStyle/>
        <a:p>
          <a:pPr algn="just"/>
          <a:endParaRPr lang="fr-FR"/>
        </a:p>
      </dgm:t>
    </dgm:pt>
    <dgm:pt modelId="{080B8865-FA81-488E-BA75-93F72DCAFAE3}" type="sibTrans" cxnId="{7AE6BC84-9369-4E6C-80B7-D614FD48048D}">
      <dgm:prSet/>
      <dgm:spPr/>
      <dgm:t>
        <a:bodyPr/>
        <a:lstStyle/>
        <a:p>
          <a:pPr algn="just"/>
          <a:endParaRPr lang="fr-FR"/>
        </a:p>
      </dgm:t>
    </dgm:pt>
    <dgm:pt modelId="{0DDCE280-3698-4ADD-98B8-542500BCB87B}">
      <dgm:prSet custT="1"/>
      <dgm:spPr/>
      <dgm:t>
        <a:bodyPr/>
        <a:lstStyle/>
        <a:p>
          <a:pPr algn="just"/>
          <a:r>
            <a:rPr lang="fr-FR" sz="800" dirty="0"/>
            <a:t>Conseiller les élèves individuellement sur leurs choix d'orientation</a:t>
          </a:r>
        </a:p>
      </dgm:t>
    </dgm:pt>
    <dgm:pt modelId="{4610955D-FBBE-4E90-9C60-B9C6CAFA40DC}" type="parTrans" cxnId="{172750FE-B08E-4F37-9119-1A8C963F2EFB}">
      <dgm:prSet/>
      <dgm:spPr/>
      <dgm:t>
        <a:bodyPr/>
        <a:lstStyle/>
        <a:p>
          <a:pPr algn="just"/>
          <a:endParaRPr lang="fr-FR"/>
        </a:p>
      </dgm:t>
    </dgm:pt>
    <dgm:pt modelId="{CCE244D9-7EB2-4F34-8FCC-8F5B866C5B1F}" type="sibTrans" cxnId="{172750FE-B08E-4F37-9119-1A8C963F2EFB}">
      <dgm:prSet/>
      <dgm:spPr/>
      <dgm:t>
        <a:bodyPr/>
        <a:lstStyle/>
        <a:p>
          <a:pPr algn="just"/>
          <a:endParaRPr lang="fr-FR"/>
        </a:p>
      </dgm:t>
    </dgm:pt>
    <dgm:pt modelId="{4B14FD43-4FB2-4B85-A33B-483222B0D639}">
      <dgm:prSet custT="1"/>
      <dgm:spPr/>
      <dgm:t>
        <a:bodyPr/>
        <a:lstStyle/>
        <a:p>
          <a:pPr algn="just"/>
          <a:r>
            <a:rPr lang="fr-FR" sz="800" dirty="0"/>
            <a:t>Établir des liens avec les établissements d'enseignement supérieur et les professionnels.</a:t>
          </a:r>
        </a:p>
      </dgm:t>
    </dgm:pt>
    <dgm:pt modelId="{FD7F6C7D-EA6C-4D74-BB71-AA53B9EAA826}" type="parTrans" cxnId="{471BD93F-67C7-4C4D-9197-31586ADE2BED}">
      <dgm:prSet/>
      <dgm:spPr/>
      <dgm:t>
        <a:bodyPr/>
        <a:lstStyle/>
        <a:p>
          <a:pPr algn="just"/>
          <a:endParaRPr lang="fr-FR"/>
        </a:p>
      </dgm:t>
    </dgm:pt>
    <dgm:pt modelId="{A33F3257-B60C-45D0-B683-BA324F5AF9BA}" type="sibTrans" cxnId="{471BD93F-67C7-4C4D-9197-31586ADE2BED}">
      <dgm:prSet/>
      <dgm:spPr/>
      <dgm:t>
        <a:bodyPr/>
        <a:lstStyle/>
        <a:p>
          <a:pPr algn="just"/>
          <a:endParaRPr lang="fr-FR"/>
        </a:p>
      </dgm:t>
    </dgm:pt>
    <dgm:pt modelId="{1776B26A-5DD0-49D1-B494-EBDDB2E28457}" type="pres">
      <dgm:prSet presAssocID="{DFE9CDE7-1B55-4B13-AB70-166435E081A5}" presName="Name0" presStyleCnt="0">
        <dgm:presLayoutVars>
          <dgm:dir/>
          <dgm:animLvl val="lvl"/>
          <dgm:resizeHandles val="exact"/>
        </dgm:presLayoutVars>
      </dgm:prSet>
      <dgm:spPr/>
    </dgm:pt>
    <dgm:pt modelId="{51898B84-E295-4AE0-A13C-94C1F1679978}" type="pres">
      <dgm:prSet presAssocID="{25895E49-2B2C-4592-912E-B6512EBCF279}" presName="compositeNode" presStyleCnt="0">
        <dgm:presLayoutVars>
          <dgm:bulletEnabled val="1"/>
        </dgm:presLayoutVars>
      </dgm:prSet>
      <dgm:spPr/>
    </dgm:pt>
    <dgm:pt modelId="{A4AB2CA1-60C0-4EBC-9090-6F7B228217EA}" type="pres">
      <dgm:prSet presAssocID="{25895E49-2B2C-4592-912E-B6512EBCF279}" presName="bgRect" presStyleLbl="node1" presStyleIdx="0" presStyleCnt="1"/>
      <dgm:spPr/>
    </dgm:pt>
    <dgm:pt modelId="{19E09CFB-3C14-4180-AADC-88AF8387B5B2}" type="pres">
      <dgm:prSet presAssocID="{25895E49-2B2C-4592-912E-B6512EBCF279}" presName="parentNode" presStyleLbl="node1" presStyleIdx="0" presStyleCnt="1">
        <dgm:presLayoutVars>
          <dgm:chMax val="0"/>
          <dgm:bulletEnabled val="1"/>
        </dgm:presLayoutVars>
      </dgm:prSet>
      <dgm:spPr/>
    </dgm:pt>
    <dgm:pt modelId="{7ACE1E7A-3593-4461-BCE3-879B228D3CE2}" type="pres">
      <dgm:prSet presAssocID="{25895E49-2B2C-4592-912E-B6512EBCF279}" presName="childNode" presStyleLbl="node1" presStyleIdx="0" presStyleCnt="1">
        <dgm:presLayoutVars>
          <dgm:bulletEnabled val="1"/>
        </dgm:presLayoutVars>
      </dgm:prSet>
      <dgm:spPr/>
    </dgm:pt>
  </dgm:ptLst>
  <dgm:cxnLst>
    <dgm:cxn modelId="{5719A80A-8F55-4DDC-A29E-0891D5AC8988}" srcId="{D30C9BE6-3D6E-4B61-BAD9-FB65A9E6A767}" destId="{85AA4AF9-9209-4E9F-8072-E24063AC2A8B}" srcOrd="1" destOrd="0" parTransId="{CB0DEF6E-E846-4C9F-A93C-070695AE0EC3}" sibTransId="{83B952BE-558E-4559-8047-714872FC186E}"/>
    <dgm:cxn modelId="{9CA9810D-EEEB-4F7B-BF99-B8B80EF0AD0A}" type="presOf" srcId="{0D01CDF0-6E66-4854-8470-5EA6910D27A9}" destId="{7ACE1E7A-3593-4461-BCE3-879B228D3CE2}" srcOrd="0" destOrd="4" presId="urn:microsoft.com/office/officeart/2005/8/layout/hProcess7"/>
    <dgm:cxn modelId="{916D7110-456B-4E12-9DD0-BA31D1FBF9D3}" type="presOf" srcId="{4AEDF601-A081-4189-A75E-FAF6490E99DD}" destId="{7ACE1E7A-3593-4461-BCE3-879B228D3CE2}" srcOrd="0" destOrd="2" presId="urn:microsoft.com/office/officeart/2005/8/layout/hProcess7"/>
    <dgm:cxn modelId="{8D201B15-9EA6-408F-B3EB-C7B87E729F78}" type="presOf" srcId="{85AA4AF9-9209-4E9F-8072-E24063AC2A8B}" destId="{7ACE1E7A-3593-4461-BCE3-879B228D3CE2}" srcOrd="0" destOrd="3" presId="urn:microsoft.com/office/officeart/2005/8/layout/hProcess7"/>
    <dgm:cxn modelId="{B1E1942A-5783-4271-8CA5-3223C7F15D0C}" type="presOf" srcId="{DFE9CDE7-1B55-4B13-AB70-166435E081A5}" destId="{1776B26A-5DD0-49D1-B494-EBDDB2E28457}" srcOrd="0" destOrd="0" presId="urn:microsoft.com/office/officeart/2005/8/layout/hProcess7"/>
    <dgm:cxn modelId="{FD8FDC2F-EBAA-49BD-AD52-0F8BA886F5B2}" type="presOf" srcId="{25895E49-2B2C-4592-912E-B6512EBCF279}" destId="{19E09CFB-3C14-4180-AADC-88AF8387B5B2}" srcOrd="1" destOrd="0" presId="urn:microsoft.com/office/officeart/2005/8/layout/hProcess7"/>
    <dgm:cxn modelId="{97E69A3C-36B3-449A-97CB-0729BBA5377A}" type="presOf" srcId="{5E481959-B177-4114-BDBC-5B775ECF46BF}" destId="{7ACE1E7A-3593-4461-BCE3-879B228D3CE2}" srcOrd="0" destOrd="5" presId="urn:microsoft.com/office/officeart/2005/8/layout/hProcess7"/>
    <dgm:cxn modelId="{471BD93F-67C7-4C4D-9197-31586ADE2BED}" srcId="{5E481959-B177-4114-BDBC-5B775ECF46BF}" destId="{4B14FD43-4FB2-4B85-A33B-483222B0D639}" srcOrd="2" destOrd="0" parTransId="{FD7F6C7D-EA6C-4D74-BB71-AA53B9EAA826}" sibTransId="{A33F3257-B60C-45D0-B683-BA324F5AF9BA}"/>
    <dgm:cxn modelId="{A4DF3E64-55C7-4B9F-A847-72A9A0580890}" srcId="{DFE9CDE7-1B55-4B13-AB70-166435E081A5}" destId="{25895E49-2B2C-4592-912E-B6512EBCF279}" srcOrd="0" destOrd="0" parTransId="{FF4FFE41-D668-485C-8873-7786498F86A6}" sibTransId="{CD0D55A6-B868-44C1-836D-A4E8B97A1669}"/>
    <dgm:cxn modelId="{A5CE8244-4203-43EF-AD45-487598274820}" srcId="{25895E49-2B2C-4592-912E-B6512EBCF279}" destId="{D30C9BE6-3D6E-4B61-BAD9-FB65A9E6A767}" srcOrd="1" destOrd="0" parTransId="{BB9D7743-D719-49B0-AC4E-36D9A5B2349A}" sibTransId="{E5589206-65B8-4DA7-86FF-922436A6E838}"/>
    <dgm:cxn modelId="{ADBFA569-1946-49D8-B522-770EB2C1210B}" srcId="{D30C9BE6-3D6E-4B61-BAD9-FB65A9E6A767}" destId="{4AEDF601-A081-4189-A75E-FAF6490E99DD}" srcOrd="0" destOrd="0" parTransId="{CAEDAFFA-C156-41E6-8665-0335B2378811}" sibTransId="{85142EFD-DEA8-446B-BB5A-55B3C06F8314}"/>
    <dgm:cxn modelId="{B1D64255-6C72-4125-8623-0745C11D25BC}" type="presOf" srcId="{25895E49-2B2C-4592-912E-B6512EBCF279}" destId="{A4AB2CA1-60C0-4EBC-9090-6F7B228217EA}" srcOrd="0" destOrd="0" presId="urn:microsoft.com/office/officeart/2005/8/layout/hProcess7"/>
    <dgm:cxn modelId="{7AE6BC84-9369-4E6C-80B7-D614FD48048D}" srcId="{5E481959-B177-4114-BDBC-5B775ECF46BF}" destId="{C56F8E96-0464-4EA1-9472-4168E6954285}" srcOrd="0" destOrd="0" parTransId="{0420A040-92C5-4712-AAC7-FE2C07B5A2B4}" sibTransId="{080B8865-FA81-488E-BA75-93F72DCAFAE3}"/>
    <dgm:cxn modelId="{2921DC87-0AE2-4B42-9C6A-71EAE780A2D0}" type="presOf" srcId="{4B14FD43-4FB2-4B85-A33B-483222B0D639}" destId="{7ACE1E7A-3593-4461-BCE3-879B228D3CE2}" srcOrd="0" destOrd="8" presId="urn:microsoft.com/office/officeart/2005/8/layout/hProcess7"/>
    <dgm:cxn modelId="{D1A1F9A4-DC62-4C82-9D4B-4842A12B449A}" srcId="{25895E49-2B2C-4592-912E-B6512EBCF279}" destId="{5E481959-B177-4114-BDBC-5B775ECF46BF}" srcOrd="2" destOrd="0" parTransId="{BC2B4135-61DD-4F05-A015-3C9390E84C51}" sibTransId="{54A18551-318E-4636-BAEA-6FBA959587F3}"/>
    <dgm:cxn modelId="{EDE177AB-1F89-4126-BC74-3EFE0F4469ED}" type="presOf" srcId="{0DDCE280-3698-4ADD-98B8-542500BCB87B}" destId="{7ACE1E7A-3593-4461-BCE3-879B228D3CE2}" srcOrd="0" destOrd="7" presId="urn:microsoft.com/office/officeart/2005/8/layout/hProcess7"/>
    <dgm:cxn modelId="{F448E6BE-931F-4345-8C61-ADB6DEB82C69}" srcId="{D30C9BE6-3D6E-4B61-BAD9-FB65A9E6A767}" destId="{0D01CDF0-6E66-4854-8470-5EA6910D27A9}" srcOrd="2" destOrd="0" parTransId="{246E593F-5C19-4408-B21E-71F6F7B5D7E1}" sibTransId="{C0EEA2C3-4888-4D81-B8F9-E76271FC1B23}"/>
    <dgm:cxn modelId="{8C6CA3CA-01C6-4C4A-8CEF-7FDA3A8B1513}" type="presOf" srcId="{05452233-9AB5-499C-BEC7-D965FCD0C291}" destId="{7ACE1E7A-3593-4461-BCE3-879B228D3CE2}" srcOrd="0" destOrd="0" presId="urn:microsoft.com/office/officeart/2005/8/layout/hProcess7"/>
    <dgm:cxn modelId="{24E6E9D1-1A5D-4B49-B151-9F462BCB2D7D}" type="presOf" srcId="{D30C9BE6-3D6E-4B61-BAD9-FB65A9E6A767}" destId="{7ACE1E7A-3593-4461-BCE3-879B228D3CE2}" srcOrd="0" destOrd="1" presId="urn:microsoft.com/office/officeart/2005/8/layout/hProcess7"/>
    <dgm:cxn modelId="{58F2D2D4-4C12-403A-BBEF-2B5C499EC930}" type="presOf" srcId="{C56F8E96-0464-4EA1-9472-4168E6954285}" destId="{7ACE1E7A-3593-4461-BCE3-879B228D3CE2}" srcOrd="0" destOrd="6" presId="urn:microsoft.com/office/officeart/2005/8/layout/hProcess7"/>
    <dgm:cxn modelId="{AA400EE4-932C-45DA-B7DE-CFE0C7E0CED5}" srcId="{25895E49-2B2C-4592-912E-B6512EBCF279}" destId="{05452233-9AB5-499C-BEC7-D965FCD0C291}" srcOrd="0" destOrd="0" parTransId="{95672D75-A796-4519-B55B-86C87E2CE5D3}" sibTransId="{B5BB0DF3-D792-421F-8B51-9A005FBAE2AF}"/>
    <dgm:cxn modelId="{172750FE-B08E-4F37-9119-1A8C963F2EFB}" srcId="{5E481959-B177-4114-BDBC-5B775ECF46BF}" destId="{0DDCE280-3698-4ADD-98B8-542500BCB87B}" srcOrd="1" destOrd="0" parTransId="{4610955D-FBBE-4E90-9C60-B9C6CAFA40DC}" sibTransId="{CCE244D9-7EB2-4F34-8FCC-8F5B866C5B1F}"/>
    <dgm:cxn modelId="{1C68A55F-46A2-47DA-A820-9F1FD6E3E41A}" type="presParOf" srcId="{1776B26A-5DD0-49D1-B494-EBDDB2E28457}" destId="{51898B84-E295-4AE0-A13C-94C1F1679978}" srcOrd="0" destOrd="0" presId="urn:microsoft.com/office/officeart/2005/8/layout/hProcess7"/>
    <dgm:cxn modelId="{0A59CAC9-6D29-456D-8D67-7576E28F2325}" type="presParOf" srcId="{51898B84-E295-4AE0-A13C-94C1F1679978}" destId="{A4AB2CA1-60C0-4EBC-9090-6F7B228217EA}" srcOrd="0" destOrd="0" presId="urn:microsoft.com/office/officeart/2005/8/layout/hProcess7"/>
    <dgm:cxn modelId="{893B613B-207F-49C3-8838-37E8BEA966DA}" type="presParOf" srcId="{51898B84-E295-4AE0-A13C-94C1F1679978}" destId="{19E09CFB-3C14-4180-AADC-88AF8387B5B2}" srcOrd="1" destOrd="0" presId="urn:microsoft.com/office/officeart/2005/8/layout/hProcess7"/>
    <dgm:cxn modelId="{3B74DF17-6993-43AC-BA0F-A62AEF995D71}" type="presParOf" srcId="{51898B84-E295-4AE0-A13C-94C1F1679978}" destId="{7ACE1E7A-3593-4461-BCE3-879B228D3CE2}" srcOrd="2" destOrd="0" presId="urn:microsoft.com/office/officeart/2005/8/layout/hProcess7"/>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E5B9F975-1F17-4AE7-A6F9-B94BAFF0263A}" type="doc">
      <dgm:prSet loTypeId="urn:microsoft.com/office/officeart/2005/8/layout/hProcess7" loCatId="list" qsTypeId="urn:microsoft.com/office/officeart/2005/8/quickstyle/simple1" qsCatId="simple" csTypeId="urn:microsoft.com/office/officeart/2005/8/colors/accent0_1" csCatId="mainScheme" phldr="1"/>
      <dgm:spPr/>
      <dgm:t>
        <a:bodyPr/>
        <a:lstStyle/>
        <a:p>
          <a:endParaRPr lang="fr-FR"/>
        </a:p>
      </dgm:t>
    </dgm:pt>
    <dgm:pt modelId="{907ADA8D-C6DF-4001-AF1F-5958F262F676}">
      <dgm:prSet custT="1"/>
      <dgm:spPr/>
      <dgm:t>
        <a:bodyPr/>
        <a:lstStyle/>
        <a:p>
          <a:pPr algn="just"/>
          <a:r>
            <a:rPr lang="fr-FR" sz="1500" b="1" dirty="0">
              <a:solidFill>
                <a:srgbClr val="00B050"/>
              </a:solidFill>
            </a:rPr>
            <a:t>Parcours Éducatif de Santé</a:t>
          </a:r>
        </a:p>
      </dgm:t>
    </dgm:pt>
    <dgm:pt modelId="{7933CCC0-89B2-4026-A0A6-C3194AE67B87}" type="parTrans" cxnId="{F22CB6E0-442D-4D29-9B70-5AD3212CC242}">
      <dgm:prSet/>
      <dgm:spPr/>
      <dgm:t>
        <a:bodyPr/>
        <a:lstStyle/>
        <a:p>
          <a:pPr algn="just"/>
          <a:endParaRPr lang="fr-FR"/>
        </a:p>
      </dgm:t>
    </dgm:pt>
    <dgm:pt modelId="{63ADA6E7-5D9A-4E42-A90D-CF837CD9942F}" type="sibTrans" cxnId="{F22CB6E0-442D-4D29-9B70-5AD3212CC242}">
      <dgm:prSet/>
      <dgm:spPr/>
      <dgm:t>
        <a:bodyPr/>
        <a:lstStyle/>
        <a:p>
          <a:pPr algn="just"/>
          <a:endParaRPr lang="fr-FR"/>
        </a:p>
      </dgm:t>
    </dgm:pt>
    <dgm:pt modelId="{F0BBAB07-F8BF-45B2-B4FB-049DA9893DEC}">
      <dgm:prSet/>
      <dgm:spPr/>
      <dgm:t>
        <a:bodyPr/>
        <a:lstStyle/>
        <a:p>
          <a:pPr algn="just"/>
          <a:r>
            <a:rPr lang="fr-FR" sz="1300" b="1" dirty="0"/>
            <a:t>Apprendre aux élèves à prendre soin d'eux et des autres, à adopter des comportements favorables à leur santé et à leur bien-être</a:t>
          </a:r>
        </a:p>
        <a:p>
          <a:pPr algn="just"/>
          <a:endParaRPr lang="fr-FR" sz="1300" dirty="0"/>
        </a:p>
      </dgm:t>
    </dgm:pt>
    <dgm:pt modelId="{E3BEA12A-9E6C-4251-A1A3-E21E55DD5105}" type="parTrans" cxnId="{1E0C67C3-63F0-46D7-B6BA-B32A929BD9D0}">
      <dgm:prSet/>
      <dgm:spPr/>
      <dgm:t>
        <a:bodyPr/>
        <a:lstStyle/>
        <a:p>
          <a:pPr algn="just"/>
          <a:endParaRPr lang="fr-FR"/>
        </a:p>
      </dgm:t>
    </dgm:pt>
    <dgm:pt modelId="{75EE99FA-018E-4D6C-AFAE-EB460FBF6758}" type="sibTrans" cxnId="{1E0C67C3-63F0-46D7-B6BA-B32A929BD9D0}">
      <dgm:prSet/>
      <dgm:spPr/>
      <dgm:t>
        <a:bodyPr/>
        <a:lstStyle/>
        <a:p>
          <a:pPr algn="just"/>
          <a:endParaRPr lang="fr-FR"/>
        </a:p>
      </dgm:t>
    </dgm:pt>
    <dgm:pt modelId="{C40B66C6-DCF0-463A-8C66-2E4AAAB18879}">
      <dgm:prSet custT="1"/>
      <dgm:spPr/>
      <dgm:t>
        <a:bodyPr/>
        <a:lstStyle/>
        <a:p>
          <a:pPr algn="just"/>
          <a:r>
            <a:rPr lang="fr-FR" sz="800" b="1" u="sng" dirty="0"/>
            <a:t>Rôle du PDOC</a:t>
          </a:r>
        </a:p>
      </dgm:t>
    </dgm:pt>
    <dgm:pt modelId="{A156D1DE-DD86-46CC-9BC9-2C9E930CC3AB}" type="parTrans" cxnId="{9921384C-6A5C-4D44-828D-D7049DD4A848}">
      <dgm:prSet/>
      <dgm:spPr/>
      <dgm:t>
        <a:bodyPr/>
        <a:lstStyle/>
        <a:p>
          <a:pPr algn="just"/>
          <a:endParaRPr lang="fr-FR"/>
        </a:p>
      </dgm:t>
    </dgm:pt>
    <dgm:pt modelId="{D452586D-20B3-4D27-94CB-EE287CB04C66}" type="sibTrans" cxnId="{9921384C-6A5C-4D44-828D-D7049DD4A848}">
      <dgm:prSet/>
      <dgm:spPr/>
      <dgm:t>
        <a:bodyPr/>
        <a:lstStyle/>
        <a:p>
          <a:pPr algn="just"/>
          <a:endParaRPr lang="fr-FR"/>
        </a:p>
      </dgm:t>
    </dgm:pt>
    <dgm:pt modelId="{65DED880-3FC6-43DF-8031-C4BC427A99F9}">
      <dgm:prSet custT="1"/>
      <dgm:spPr/>
      <dgm:t>
        <a:bodyPr/>
        <a:lstStyle/>
        <a:p>
          <a:pPr algn="just"/>
          <a:r>
            <a:rPr lang="fr-FR" sz="800" dirty="0"/>
            <a:t>Mettre à disposition des ressources sur la santé, l'hygiène de vie, la prévention (addictions, cyberharcèlement)</a:t>
          </a:r>
        </a:p>
      </dgm:t>
    </dgm:pt>
    <dgm:pt modelId="{55F897EE-3BC7-498D-9D80-94FBFCD87DA0}" type="parTrans" cxnId="{9D1B383E-B621-4BD0-9713-FBA326E2FF33}">
      <dgm:prSet/>
      <dgm:spPr/>
      <dgm:t>
        <a:bodyPr/>
        <a:lstStyle/>
        <a:p>
          <a:pPr algn="just"/>
          <a:endParaRPr lang="fr-FR"/>
        </a:p>
      </dgm:t>
    </dgm:pt>
    <dgm:pt modelId="{28D71EEE-5202-44B4-99C0-6B50942A9BE9}" type="sibTrans" cxnId="{9D1B383E-B621-4BD0-9713-FBA326E2FF33}">
      <dgm:prSet/>
      <dgm:spPr/>
      <dgm:t>
        <a:bodyPr/>
        <a:lstStyle/>
        <a:p>
          <a:pPr algn="just"/>
          <a:endParaRPr lang="fr-FR"/>
        </a:p>
      </dgm:t>
    </dgm:pt>
    <dgm:pt modelId="{5FED733F-E56A-4B9F-ADEE-AD097A2C14B8}">
      <dgm:prSet custT="1"/>
      <dgm:spPr/>
      <dgm:t>
        <a:bodyPr/>
        <a:lstStyle/>
        <a:p>
          <a:pPr algn="just"/>
          <a:r>
            <a:rPr lang="fr-FR" sz="800" dirty="0"/>
            <a:t>Participer à des campagnes de sensibilisation et d'information</a:t>
          </a:r>
        </a:p>
      </dgm:t>
    </dgm:pt>
    <dgm:pt modelId="{989A1251-78AE-41D1-BB2E-050683AA55F5}" type="parTrans" cxnId="{E5C0B888-F996-43E5-AB38-240E163BCC88}">
      <dgm:prSet/>
      <dgm:spPr/>
      <dgm:t>
        <a:bodyPr/>
        <a:lstStyle/>
        <a:p>
          <a:pPr algn="just"/>
          <a:endParaRPr lang="fr-FR"/>
        </a:p>
      </dgm:t>
    </dgm:pt>
    <dgm:pt modelId="{F7932590-8AA4-48E5-AE2A-1826E4DFEA4C}" type="sibTrans" cxnId="{E5C0B888-F996-43E5-AB38-240E163BCC88}">
      <dgm:prSet/>
      <dgm:spPr/>
      <dgm:t>
        <a:bodyPr/>
        <a:lstStyle/>
        <a:p>
          <a:pPr algn="just"/>
          <a:endParaRPr lang="fr-FR"/>
        </a:p>
      </dgm:t>
    </dgm:pt>
    <dgm:pt modelId="{B4ADA6E6-EB2F-4A1C-981B-5726F10A225C}">
      <dgm:prSet custT="1"/>
      <dgm:spPr/>
      <dgm:t>
        <a:bodyPr/>
        <a:lstStyle/>
        <a:p>
          <a:pPr algn="just"/>
          <a:r>
            <a:rPr lang="fr-FR" sz="800" dirty="0"/>
            <a:t>Favoriser la recherche d'informations fiables sur la santé</a:t>
          </a:r>
        </a:p>
      </dgm:t>
    </dgm:pt>
    <dgm:pt modelId="{25D45C03-A246-49E0-9549-2AE4E3F24B76}" type="parTrans" cxnId="{7977F97D-77B9-4765-9C25-8AAFCB005B79}">
      <dgm:prSet/>
      <dgm:spPr/>
      <dgm:t>
        <a:bodyPr/>
        <a:lstStyle/>
        <a:p>
          <a:pPr algn="just"/>
          <a:endParaRPr lang="fr-FR"/>
        </a:p>
      </dgm:t>
    </dgm:pt>
    <dgm:pt modelId="{B9402CDC-0A95-44CB-91BE-BA624A3E2830}" type="sibTrans" cxnId="{7977F97D-77B9-4765-9C25-8AAFCB005B79}">
      <dgm:prSet/>
      <dgm:spPr/>
      <dgm:t>
        <a:bodyPr/>
        <a:lstStyle/>
        <a:p>
          <a:pPr algn="just"/>
          <a:endParaRPr lang="fr-FR"/>
        </a:p>
      </dgm:t>
    </dgm:pt>
    <dgm:pt modelId="{586D1BF6-9CB4-49E9-9281-63E86CDAD00D}">
      <dgm:prSet custT="1"/>
      <dgm:spPr/>
      <dgm:t>
        <a:bodyPr/>
        <a:lstStyle/>
        <a:p>
          <a:pPr algn="just"/>
          <a:r>
            <a:rPr lang="fr-FR" sz="800" b="1" u="sng" dirty="0"/>
            <a:t>Rôle du CPE</a:t>
          </a:r>
        </a:p>
      </dgm:t>
    </dgm:pt>
    <dgm:pt modelId="{243BFB30-C3B1-4502-A351-AEE71CDCD177}" type="parTrans" cxnId="{9085E4CA-2006-455A-9ECD-90BEFB729D91}">
      <dgm:prSet/>
      <dgm:spPr/>
      <dgm:t>
        <a:bodyPr/>
        <a:lstStyle/>
        <a:p>
          <a:pPr algn="just"/>
          <a:endParaRPr lang="fr-FR"/>
        </a:p>
      </dgm:t>
    </dgm:pt>
    <dgm:pt modelId="{97B76816-C708-42CF-B07E-08F31D5F7B0F}" type="sibTrans" cxnId="{9085E4CA-2006-455A-9ECD-90BEFB729D91}">
      <dgm:prSet/>
      <dgm:spPr/>
      <dgm:t>
        <a:bodyPr/>
        <a:lstStyle/>
        <a:p>
          <a:pPr algn="just"/>
          <a:endParaRPr lang="fr-FR"/>
        </a:p>
      </dgm:t>
    </dgm:pt>
    <dgm:pt modelId="{794113B3-0C58-487A-B0BE-8C55AB0A32DA}">
      <dgm:prSet custT="1"/>
      <dgm:spPr/>
      <dgm:t>
        <a:bodyPr/>
        <a:lstStyle/>
        <a:p>
          <a:pPr algn="just"/>
          <a:r>
            <a:rPr lang="fr-FR" sz="800" dirty="0"/>
            <a:t>Coordonner les actions de prévention et d'éducation à la santé (journées de sensibilisation)</a:t>
          </a:r>
        </a:p>
      </dgm:t>
    </dgm:pt>
    <dgm:pt modelId="{D9DBF772-0E35-418E-B25F-684AB8B12F06}" type="parTrans" cxnId="{702A1694-2B1E-40B9-B485-0AEDE85E522F}">
      <dgm:prSet/>
      <dgm:spPr/>
      <dgm:t>
        <a:bodyPr/>
        <a:lstStyle/>
        <a:p>
          <a:pPr algn="just"/>
          <a:endParaRPr lang="fr-FR"/>
        </a:p>
      </dgm:t>
    </dgm:pt>
    <dgm:pt modelId="{677F3FF6-4228-4B1E-8072-E065624E37FB}" type="sibTrans" cxnId="{702A1694-2B1E-40B9-B485-0AEDE85E522F}">
      <dgm:prSet/>
      <dgm:spPr/>
      <dgm:t>
        <a:bodyPr/>
        <a:lstStyle/>
        <a:p>
          <a:pPr algn="just"/>
          <a:endParaRPr lang="fr-FR"/>
        </a:p>
      </dgm:t>
    </dgm:pt>
    <dgm:pt modelId="{1F595664-E437-4789-A1AC-356B51EB15A6}">
      <dgm:prSet custT="1"/>
      <dgm:spPr/>
      <dgm:t>
        <a:bodyPr/>
        <a:lstStyle/>
        <a:p>
          <a:pPr algn="just"/>
          <a:r>
            <a:rPr lang="fr-FR" sz="800" dirty="0"/>
            <a:t>Collaborer avec les infirmières scolaires et les partenaires extérieurs (médecins, associations)</a:t>
          </a:r>
        </a:p>
      </dgm:t>
    </dgm:pt>
    <dgm:pt modelId="{B05C2531-BB60-4FE3-AB07-2EF329BEC585}" type="parTrans" cxnId="{3466A285-EDB8-4B7B-96DC-DD22A8C4BA87}">
      <dgm:prSet/>
      <dgm:spPr/>
      <dgm:t>
        <a:bodyPr/>
        <a:lstStyle/>
        <a:p>
          <a:pPr algn="just"/>
          <a:endParaRPr lang="fr-FR"/>
        </a:p>
      </dgm:t>
    </dgm:pt>
    <dgm:pt modelId="{B1BAE1B2-9B3B-42DF-B34F-1760301ED28F}" type="sibTrans" cxnId="{3466A285-EDB8-4B7B-96DC-DD22A8C4BA87}">
      <dgm:prSet/>
      <dgm:spPr/>
      <dgm:t>
        <a:bodyPr/>
        <a:lstStyle/>
        <a:p>
          <a:pPr algn="just"/>
          <a:endParaRPr lang="fr-FR"/>
        </a:p>
      </dgm:t>
    </dgm:pt>
    <dgm:pt modelId="{D4EE6694-3A25-4E94-B9F3-16F98BCEA2C2}">
      <dgm:prSet custT="1"/>
      <dgm:spPr/>
      <dgm:t>
        <a:bodyPr/>
        <a:lstStyle/>
        <a:p>
          <a:pPr algn="just"/>
          <a:r>
            <a:rPr lang="fr-FR" sz="800" dirty="0"/>
            <a:t>Gérer les situations d'urgence et de mal-être des élèves.</a:t>
          </a:r>
        </a:p>
      </dgm:t>
    </dgm:pt>
    <dgm:pt modelId="{53D726B5-231B-4E22-9CA7-3FF8B0F88BBC}" type="parTrans" cxnId="{544381D9-2EBD-4B74-BE97-CF7EDAB1FEEC}">
      <dgm:prSet/>
      <dgm:spPr/>
      <dgm:t>
        <a:bodyPr/>
        <a:lstStyle/>
        <a:p>
          <a:pPr algn="just"/>
          <a:endParaRPr lang="fr-FR"/>
        </a:p>
      </dgm:t>
    </dgm:pt>
    <dgm:pt modelId="{94777D64-892D-47FD-A3CA-1D7597DB87F2}" type="sibTrans" cxnId="{544381D9-2EBD-4B74-BE97-CF7EDAB1FEEC}">
      <dgm:prSet/>
      <dgm:spPr/>
      <dgm:t>
        <a:bodyPr/>
        <a:lstStyle/>
        <a:p>
          <a:pPr algn="just"/>
          <a:endParaRPr lang="fr-FR"/>
        </a:p>
      </dgm:t>
    </dgm:pt>
    <dgm:pt modelId="{E6E54C5A-E6F1-43A5-859C-7454A5FA6AA8}" type="pres">
      <dgm:prSet presAssocID="{E5B9F975-1F17-4AE7-A6F9-B94BAFF0263A}" presName="Name0" presStyleCnt="0">
        <dgm:presLayoutVars>
          <dgm:dir/>
          <dgm:animLvl val="lvl"/>
          <dgm:resizeHandles val="exact"/>
        </dgm:presLayoutVars>
      </dgm:prSet>
      <dgm:spPr/>
    </dgm:pt>
    <dgm:pt modelId="{4ECA8938-8A33-4F86-BEC0-14B1074E55CC}" type="pres">
      <dgm:prSet presAssocID="{907ADA8D-C6DF-4001-AF1F-5958F262F676}" presName="compositeNode" presStyleCnt="0">
        <dgm:presLayoutVars>
          <dgm:bulletEnabled val="1"/>
        </dgm:presLayoutVars>
      </dgm:prSet>
      <dgm:spPr/>
    </dgm:pt>
    <dgm:pt modelId="{3145662F-2F2F-4C93-B995-4577196BE181}" type="pres">
      <dgm:prSet presAssocID="{907ADA8D-C6DF-4001-AF1F-5958F262F676}" presName="bgRect" presStyleLbl="node1" presStyleIdx="0" presStyleCnt="1"/>
      <dgm:spPr/>
    </dgm:pt>
    <dgm:pt modelId="{D457E9BB-7AA7-47CF-825C-8128E84EAC01}" type="pres">
      <dgm:prSet presAssocID="{907ADA8D-C6DF-4001-AF1F-5958F262F676}" presName="parentNode" presStyleLbl="node1" presStyleIdx="0" presStyleCnt="1">
        <dgm:presLayoutVars>
          <dgm:chMax val="0"/>
          <dgm:bulletEnabled val="1"/>
        </dgm:presLayoutVars>
      </dgm:prSet>
      <dgm:spPr/>
    </dgm:pt>
    <dgm:pt modelId="{C88F4AC8-B64F-49CE-9AA4-0E1E1A825BE3}" type="pres">
      <dgm:prSet presAssocID="{907ADA8D-C6DF-4001-AF1F-5958F262F676}" presName="childNode" presStyleLbl="node1" presStyleIdx="0" presStyleCnt="1">
        <dgm:presLayoutVars>
          <dgm:bulletEnabled val="1"/>
        </dgm:presLayoutVars>
      </dgm:prSet>
      <dgm:spPr/>
    </dgm:pt>
  </dgm:ptLst>
  <dgm:cxnLst>
    <dgm:cxn modelId="{FF21423D-AF43-4EA0-A3AD-71570AE6BCEF}" type="presOf" srcId="{65DED880-3FC6-43DF-8031-C4BC427A99F9}" destId="{C88F4AC8-B64F-49CE-9AA4-0E1E1A825BE3}" srcOrd="0" destOrd="2" presId="urn:microsoft.com/office/officeart/2005/8/layout/hProcess7"/>
    <dgm:cxn modelId="{D7BCB03D-635F-45A5-9ACB-0112B768F197}" type="presOf" srcId="{5FED733F-E56A-4B9F-ADEE-AD097A2C14B8}" destId="{C88F4AC8-B64F-49CE-9AA4-0E1E1A825BE3}" srcOrd="0" destOrd="3" presId="urn:microsoft.com/office/officeart/2005/8/layout/hProcess7"/>
    <dgm:cxn modelId="{9D1B383E-B621-4BD0-9713-FBA326E2FF33}" srcId="{C40B66C6-DCF0-463A-8C66-2E4AAAB18879}" destId="{65DED880-3FC6-43DF-8031-C4BC427A99F9}" srcOrd="0" destOrd="0" parTransId="{55F897EE-3BC7-498D-9D80-94FBFCD87DA0}" sibTransId="{28D71EEE-5202-44B4-99C0-6B50942A9BE9}"/>
    <dgm:cxn modelId="{393BC042-9EF1-4729-850F-3546231B6E49}" type="presOf" srcId="{794113B3-0C58-487A-B0BE-8C55AB0A32DA}" destId="{C88F4AC8-B64F-49CE-9AA4-0E1E1A825BE3}" srcOrd="0" destOrd="6" presId="urn:microsoft.com/office/officeart/2005/8/layout/hProcess7"/>
    <dgm:cxn modelId="{AD0D1B44-09B5-4F5F-AD44-DB2E9EBBC824}" type="presOf" srcId="{1F595664-E437-4789-A1AC-356B51EB15A6}" destId="{C88F4AC8-B64F-49CE-9AA4-0E1E1A825BE3}" srcOrd="0" destOrd="7" presId="urn:microsoft.com/office/officeart/2005/8/layout/hProcess7"/>
    <dgm:cxn modelId="{9C10C465-D8A8-4E4C-B069-1E1EC8F6D5A1}" type="presOf" srcId="{C40B66C6-DCF0-463A-8C66-2E4AAAB18879}" destId="{C88F4AC8-B64F-49CE-9AA4-0E1E1A825BE3}" srcOrd="0" destOrd="1" presId="urn:microsoft.com/office/officeart/2005/8/layout/hProcess7"/>
    <dgm:cxn modelId="{D83FB06B-5D77-4EAA-91F3-9D11D92257C1}" type="presOf" srcId="{907ADA8D-C6DF-4001-AF1F-5958F262F676}" destId="{D457E9BB-7AA7-47CF-825C-8128E84EAC01}" srcOrd="1" destOrd="0" presId="urn:microsoft.com/office/officeart/2005/8/layout/hProcess7"/>
    <dgm:cxn modelId="{9921384C-6A5C-4D44-828D-D7049DD4A848}" srcId="{907ADA8D-C6DF-4001-AF1F-5958F262F676}" destId="{C40B66C6-DCF0-463A-8C66-2E4AAAB18879}" srcOrd="1" destOrd="0" parTransId="{A156D1DE-DD86-46CC-9BC9-2C9E930CC3AB}" sibTransId="{D452586D-20B3-4D27-94CB-EE287CB04C66}"/>
    <dgm:cxn modelId="{6991A851-B10D-4B70-B53B-A13ED4A5E3A0}" type="presOf" srcId="{E5B9F975-1F17-4AE7-A6F9-B94BAFF0263A}" destId="{E6E54C5A-E6F1-43A5-859C-7454A5FA6AA8}" srcOrd="0" destOrd="0" presId="urn:microsoft.com/office/officeart/2005/8/layout/hProcess7"/>
    <dgm:cxn modelId="{7977F97D-77B9-4765-9C25-8AAFCB005B79}" srcId="{C40B66C6-DCF0-463A-8C66-2E4AAAB18879}" destId="{B4ADA6E6-EB2F-4A1C-981B-5726F10A225C}" srcOrd="2" destOrd="0" parTransId="{25D45C03-A246-49E0-9549-2AE4E3F24B76}" sibTransId="{B9402CDC-0A95-44CB-91BE-BA624A3E2830}"/>
    <dgm:cxn modelId="{3466A285-EDB8-4B7B-96DC-DD22A8C4BA87}" srcId="{586D1BF6-9CB4-49E9-9281-63E86CDAD00D}" destId="{1F595664-E437-4789-A1AC-356B51EB15A6}" srcOrd="1" destOrd="0" parTransId="{B05C2531-BB60-4FE3-AB07-2EF329BEC585}" sibTransId="{B1BAE1B2-9B3B-42DF-B34F-1760301ED28F}"/>
    <dgm:cxn modelId="{E5C0B888-F996-43E5-AB38-240E163BCC88}" srcId="{C40B66C6-DCF0-463A-8C66-2E4AAAB18879}" destId="{5FED733F-E56A-4B9F-ADEE-AD097A2C14B8}" srcOrd="1" destOrd="0" parTransId="{989A1251-78AE-41D1-BB2E-050683AA55F5}" sibTransId="{F7932590-8AA4-48E5-AE2A-1826E4DFEA4C}"/>
    <dgm:cxn modelId="{702A1694-2B1E-40B9-B485-0AEDE85E522F}" srcId="{586D1BF6-9CB4-49E9-9281-63E86CDAD00D}" destId="{794113B3-0C58-487A-B0BE-8C55AB0A32DA}" srcOrd="0" destOrd="0" parTransId="{D9DBF772-0E35-418E-B25F-684AB8B12F06}" sibTransId="{677F3FF6-4228-4B1E-8072-E065624E37FB}"/>
    <dgm:cxn modelId="{1E0C67C3-63F0-46D7-B6BA-B32A929BD9D0}" srcId="{907ADA8D-C6DF-4001-AF1F-5958F262F676}" destId="{F0BBAB07-F8BF-45B2-B4FB-049DA9893DEC}" srcOrd="0" destOrd="0" parTransId="{E3BEA12A-9E6C-4251-A1A3-E21E55DD5105}" sibTransId="{75EE99FA-018E-4D6C-AFAE-EB460FBF6758}"/>
    <dgm:cxn modelId="{9085E4CA-2006-455A-9ECD-90BEFB729D91}" srcId="{907ADA8D-C6DF-4001-AF1F-5958F262F676}" destId="{586D1BF6-9CB4-49E9-9281-63E86CDAD00D}" srcOrd="2" destOrd="0" parTransId="{243BFB30-C3B1-4502-A351-AEE71CDCD177}" sibTransId="{97B76816-C708-42CF-B07E-08F31D5F7B0F}"/>
    <dgm:cxn modelId="{544381D9-2EBD-4B74-BE97-CF7EDAB1FEEC}" srcId="{586D1BF6-9CB4-49E9-9281-63E86CDAD00D}" destId="{D4EE6694-3A25-4E94-B9F3-16F98BCEA2C2}" srcOrd="2" destOrd="0" parTransId="{53D726B5-231B-4E22-9CA7-3FF8B0F88BBC}" sibTransId="{94777D64-892D-47FD-A3CA-1D7597DB87F2}"/>
    <dgm:cxn modelId="{F22CB6E0-442D-4D29-9B70-5AD3212CC242}" srcId="{E5B9F975-1F17-4AE7-A6F9-B94BAFF0263A}" destId="{907ADA8D-C6DF-4001-AF1F-5958F262F676}" srcOrd="0" destOrd="0" parTransId="{7933CCC0-89B2-4026-A0A6-C3194AE67B87}" sibTransId="{63ADA6E7-5D9A-4E42-A90D-CF837CD9942F}"/>
    <dgm:cxn modelId="{4AAE8AE6-2E62-4FF5-85ED-722BA4584B97}" type="presOf" srcId="{586D1BF6-9CB4-49E9-9281-63E86CDAD00D}" destId="{C88F4AC8-B64F-49CE-9AA4-0E1E1A825BE3}" srcOrd="0" destOrd="5" presId="urn:microsoft.com/office/officeart/2005/8/layout/hProcess7"/>
    <dgm:cxn modelId="{EE888FEF-B6A9-4312-B788-8EF38E0C5379}" type="presOf" srcId="{907ADA8D-C6DF-4001-AF1F-5958F262F676}" destId="{3145662F-2F2F-4C93-B995-4577196BE181}" srcOrd="0" destOrd="0" presId="urn:microsoft.com/office/officeart/2005/8/layout/hProcess7"/>
    <dgm:cxn modelId="{DCE3D7F0-6CBD-44CC-B450-7CCC55613084}" type="presOf" srcId="{F0BBAB07-F8BF-45B2-B4FB-049DA9893DEC}" destId="{C88F4AC8-B64F-49CE-9AA4-0E1E1A825BE3}" srcOrd="0" destOrd="0" presId="urn:microsoft.com/office/officeart/2005/8/layout/hProcess7"/>
    <dgm:cxn modelId="{7ABDC2F3-2F74-42BD-83A9-8E5726DAFBFB}" type="presOf" srcId="{B4ADA6E6-EB2F-4A1C-981B-5726F10A225C}" destId="{C88F4AC8-B64F-49CE-9AA4-0E1E1A825BE3}" srcOrd="0" destOrd="4" presId="urn:microsoft.com/office/officeart/2005/8/layout/hProcess7"/>
    <dgm:cxn modelId="{BDEAC5F3-07B8-483A-A944-536A4E90E084}" type="presOf" srcId="{D4EE6694-3A25-4E94-B9F3-16F98BCEA2C2}" destId="{C88F4AC8-B64F-49CE-9AA4-0E1E1A825BE3}" srcOrd="0" destOrd="8" presId="urn:microsoft.com/office/officeart/2005/8/layout/hProcess7"/>
    <dgm:cxn modelId="{00FB67B1-6FA6-4C1B-85B0-C944AF09482B}" type="presParOf" srcId="{E6E54C5A-E6F1-43A5-859C-7454A5FA6AA8}" destId="{4ECA8938-8A33-4F86-BEC0-14B1074E55CC}" srcOrd="0" destOrd="0" presId="urn:microsoft.com/office/officeart/2005/8/layout/hProcess7"/>
    <dgm:cxn modelId="{368A908D-63F7-49B2-89AF-9FCA3FE16D55}" type="presParOf" srcId="{4ECA8938-8A33-4F86-BEC0-14B1074E55CC}" destId="{3145662F-2F2F-4C93-B995-4577196BE181}" srcOrd="0" destOrd="0" presId="urn:microsoft.com/office/officeart/2005/8/layout/hProcess7"/>
    <dgm:cxn modelId="{ACD6C697-2F3D-4047-8456-73670FEB1759}" type="presParOf" srcId="{4ECA8938-8A33-4F86-BEC0-14B1074E55CC}" destId="{D457E9BB-7AA7-47CF-825C-8128E84EAC01}" srcOrd="1" destOrd="0" presId="urn:microsoft.com/office/officeart/2005/8/layout/hProcess7"/>
    <dgm:cxn modelId="{F2E7AF05-979B-4CDE-B331-C50AB3F42941}" type="presParOf" srcId="{4ECA8938-8A33-4F86-BEC0-14B1074E55CC}" destId="{C88F4AC8-B64F-49CE-9AA4-0E1E1A825BE3}" srcOrd="2" destOrd="0" presId="urn:microsoft.com/office/officeart/2005/8/layout/hProcess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DCE557E5-1AAD-46C8-8476-14D83DD9FC6E}" type="doc">
      <dgm:prSet loTypeId="urn:microsoft.com/office/officeart/2005/8/layout/hProcess7" loCatId="list" qsTypeId="urn:microsoft.com/office/officeart/2005/8/quickstyle/simple1" qsCatId="simple" csTypeId="urn:microsoft.com/office/officeart/2005/8/colors/accent0_1" csCatId="mainScheme" phldr="1"/>
      <dgm:spPr/>
      <dgm:t>
        <a:bodyPr/>
        <a:lstStyle/>
        <a:p>
          <a:endParaRPr lang="fr-FR"/>
        </a:p>
      </dgm:t>
    </dgm:pt>
    <dgm:pt modelId="{5063C60F-28AE-42E8-93AB-DB175458DB1E}">
      <dgm:prSet/>
      <dgm:spPr/>
      <dgm:t>
        <a:bodyPr/>
        <a:lstStyle/>
        <a:p>
          <a:pPr algn="just"/>
          <a:r>
            <a:rPr lang="fr-FR" b="1" dirty="0">
              <a:solidFill>
                <a:srgbClr val="0070C0"/>
              </a:solidFill>
            </a:rPr>
            <a:t>Parcours d'Éducation Artistique et Culturelle</a:t>
          </a:r>
        </a:p>
      </dgm:t>
    </dgm:pt>
    <dgm:pt modelId="{06E0E8B7-9692-47CA-8192-37B456A66183}" type="parTrans" cxnId="{33723EDE-1615-475A-90C3-2E9DE6BC2E9C}">
      <dgm:prSet/>
      <dgm:spPr/>
      <dgm:t>
        <a:bodyPr/>
        <a:lstStyle/>
        <a:p>
          <a:pPr algn="just"/>
          <a:endParaRPr lang="fr-FR"/>
        </a:p>
      </dgm:t>
    </dgm:pt>
    <dgm:pt modelId="{EFE27AEC-05B1-4816-A252-AA8779CE9185}" type="sibTrans" cxnId="{33723EDE-1615-475A-90C3-2E9DE6BC2E9C}">
      <dgm:prSet/>
      <dgm:spPr/>
      <dgm:t>
        <a:bodyPr/>
        <a:lstStyle/>
        <a:p>
          <a:pPr algn="just"/>
          <a:endParaRPr lang="fr-FR"/>
        </a:p>
      </dgm:t>
    </dgm:pt>
    <dgm:pt modelId="{E3F8BCF1-ADA8-4ED2-816E-C1FAC9AA1F18}">
      <dgm:prSet/>
      <dgm:spPr/>
      <dgm:t>
        <a:bodyPr/>
        <a:lstStyle/>
        <a:p>
          <a:pPr algn="just"/>
          <a:r>
            <a:rPr lang="fr-FR" sz="1200" b="1" dirty="0"/>
            <a:t>Favoriser l'accès de tous les élèves à l'art et à la culture, développer leur sensibilité, leur esprit critique et leur créativité.</a:t>
          </a:r>
        </a:p>
        <a:p>
          <a:pPr algn="just"/>
          <a:endParaRPr lang="fr-FR" sz="1200" dirty="0"/>
        </a:p>
      </dgm:t>
    </dgm:pt>
    <dgm:pt modelId="{03F2CC96-F02E-4054-8C5C-0E584FA36A40}" type="parTrans" cxnId="{91FF88BC-4366-45A4-8526-3561094EF5EA}">
      <dgm:prSet/>
      <dgm:spPr/>
      <dgm:t>
        <a:bodyPr/>
        <a:lstStyle/>
        <a:p>
          <a:pPr algn="just"/>
          <a:endParaRPr lang="fr-FR"/>
        </a:p>
      </dgm:t>
    </dgm:pt>
    <dgm:pt modelId="{84BA76C6-D4C1-4526-9795-7C40841BFF76}" type="sibTrans" cxnId="{91FF88BC-4366-45A4-8526-3561094EF5EA}">
      <dgm:prSet/>
      <dgm:spPr/>
      <dgm:t>
        <a:bodyPr/>
        <a:lstStyle/>
        <a:p>
          <a:pPr algn="just"/>
          <a:endParaRPr lang="fr-FR"/>
        </a:p>
      </dgm:t>
    </dgm:pt>
    <dgm:pt modelId="{D5107E1B-196A-49FC-AC9B-A70C92FDB698}">
      <dgm:prSet custT="1"/>
      <dgm:spPr/>
      <dgm:t>
        <a:bodyPr/>
        <a:lstStyle/>
        <a:p>
          <a:pPr algn="just"/>
          <a:r>
            <a:rPr lang="fr-FR" sz="800" b="1" u="sng" dirty="0"/>
            <a:t>Rôle du PDOC</a:t>
          </a:r>
        </a:p>
      </dgm:t>
    </dgm:pt>
    <dgm:pt modelId="{C3AD3DF0-237E-460A-8ADE-0CC0BF655786}" type="parTrans" cxnId="{9AB97F88-B1FC-4917-AD96-E8C6019332A6}">
      <dgm:prSet/>
      <dgm:spPr/>
      <dgm:t>
        <a:bodyPr/>
        <a:lstStyle/>
        <a:p>
          <a:pPr algn="just"/>
          <a:endParaRPr lang="fr-FR"/>
        </a:p>
      </dgm:t>
    </dgm:pt>
    <dgm:pt modelId="{E8DCC529-F752-41C7-89FC-F19643CA9093}" type="sibTrans" cxnId="{9AB97F88-B1FC-4917-AD96-E8C6019332A6}">
      <dgm:prSet/>
      <dgm:spPr/>
      <dgm:t>
        <a:bodyPr/>
        <a:lstStyle/>
        <a:p>
          <a:pPr algn="just"/>
          <a:endParaRPr lang="fr-FR"/>
        </a:p>
      </dgm:t>
    </dgm:pt>
    <dgm:pt modelId="{B0100C65-05C9-42E8-BA36-DBC249FB2FCB}">
      <dgm:prSet custT="1"/>
      <dgm:spPr/>
      <dgm:t>
        <a:bodyPr/>
        <a:lstStyle/>
        <a:p>
          <a:pPr algn="just"/>
          <a:r>
            <a:rPr lang="fr-FR" sz="800" dirty="0"/>
            <a:t>Valoriser les fonds documentaires artistiques et culturels (livres d'art, films, musique)</a:t>
          </a:r>
        </a:p>
      </dgm:t>
    </dgm:pt>
    <dgm:pt modelId="{FBE115BB-3ACA-4E15-90C4-F55E99A8BF70}" type="parTrans" cxnId="{443D139E-FA16-4F82-8D6A-EEAC6111BCFC}">
      <dgm:prSet/>
      <dgm:spPr/>
      <dgm:t>
        <a:bodyPr/>
        <a:lstStyle/>
        <a:p>
          <a:pPr algn="just"/>
          <a:endParaRPr lang="fr-FR"/>
        </a:p>
      </dgm:t>
    </dgm:pt>
    <dgm:pt modelId="{6161C6A5-BF25-4C21-B8F4-EB2BEE12629C}" type="sibTrans" cxnId="{443D139E-FA16-4F82-8D6A-EEAC6111BCFC}">
      <dgm:prSet/>
      <dgm:spPr/>
      <dgm:t>
        <a:bodyPr/>
        <a:lstStyle/>
        <a:p>
          <a:pPr algn="just"/>
          <a:endParaRPr lang="fr-FR"/>
        </a:p>
      </dgm:t>
    </dgm:pt>
    <dgm:pt modelId="{CBB31B71-EFC2-43F1-950F-3B6576F7E90F}">
      <dgm:prSet custT="1"/>
      <dgm:spPr/>
      <dgm:t>
        <a:bodyPr/>
        <a:lstStyle/>
        <a:p>
          <a:pPr algn="just"/>
          <a:r>
            <a:rPr lang="fr-FR" sz="800" dirty="0"/>
            <a:t>Soutenir les projets artistiques et culturels (expositions, spectacles, rencontres d'artistes)</a:t>
          </a:r>
        </a:p>
      </dgm:t>
    </dgm:pt>
    <dgm:pt modelId="{DDD66065-0E63-49D6-B4EF-2BD5EAF1AAA7}" type="parTrans" cxnId="{4A334E2F-1E08-4540-91BA-A59BA521CA00}">
      <dgm:prSet/>
      <dgm:spPr/>
      <dgm:t>
        <a:bodyPr/>
        <a:lstStyle/>
        <a:p>
          <a:pPr algn="just"/>
          <a:endParaRPr lang="fr-FR"/>
        </a:p>
      </dgm:t>
    </dgm:pt>
    <dgm:pt modelId="{F2C0FF82-4A8D-4548-AD78-12FAC63D9A29}" type="sibTrans" cxnId="{4A334E2F-1E08-4540-91BA-A59BA521CA00}">
      <dgm:prSet/>
      <dgm:spPr/>
      <dgm:t>
        <a:bodyPr/>
        <a:lstStyle/>
        <a:p>
          <a:pPr algn="just"/>
          <a:endParaRPr lang="fr-FR"/>
        </a:p>
      </dgm:t>
    </dgm:pt>
    <dgm:pt modelId="{B4C357E5-DD7D-4B9E-87F0-A75DF877B49A}">
      <dgm:prSet custT="1"/>
      <dgm:spPr/>
      <dgm:t>
        <a:bodyPr/>
        <a:lstStyle/>
        <a:p>
          <a:pPr algn="just"/>
          <a:r>
            <a:rPr lang="fr-FR" sz="800" dirty="0"/>
            <a:t>Sensibiliser aux droits d'auteur et à la propriété intellectuelle</a:t>
          </a:r>
        </a:p>
      </dgm:t>
    </dgm:pt>
    <dgm:pt modelId="{7641CEBE-AF56-4AED-8846-9C97931F7802}" type="parTrans" cxnId="{D40726AE-7E0F-4654-8904-FE6CFF4EF9C4}">
      <dgm:prSet/>
      <dgm:spPr/>
      <dgm:t>
        <a:bodyPr/>
        <a:lstStyle/>
        <a:p>
          <a:pPr algn="just"/>
          <a:endParaRPr lang="fr-FR"/>
        </a:p>
      </dgm:t>
    </dgm:pt>
    <dgm:pt modelId="{5A6F4010-C8B9-44C9-8948-A27B4E64708C}" type="sibTrans" cxnId="{D40726AE-7E0F-4654-8904-FE6CFF4EF9C4}">
      <dgm:prSet/>
      <dgm:spPr/>
      <dgm:t>
        <a:bodyPr/>
        <a:lstStyle/>
        <a:p>
          <a:pPr algn="just"/>
          <a:endParaRPr lang="fr-FR"/>
        </a:p>
      </dgm:t>
    </dgm:pt>
    <dgm:pt modelId="{F8D1494C-F369-46FE-B4A6-B7B3CD761653}">
      <dgm:prSet custT="1"/>
      <dgm:spPr/>
      <dgm:t>
        <a:bodyPr/>
        <a:lstStyle/>
        <a:p>
          <a:pPr algn="just"/>
          <a:r>
            <a:rPr lang="fr-FR" sz="800" b="1" u="sng" dirty="0"/>
            <a:t>Rôle du CPE</a:t>
          </a:r>
        </a:p>
      </dgm:t>
    </dgm:pt>
    <dgm:pt modelId="{0B410FCB-9120-4516-8ABB-2161BC26DB9C}" type="parTrans" cxnId="{AAC6C46D-A2E9-4194-BB8D-C0B45DB06D26}">
      <dgm:prSet/>
      <dgm:spPr/>
      <dgm:t>
        <a:bodyPr/>
        <a:lstStyle/>
        <a:p>
          <a:pPr algn="just"/>
          <a:endParaRPr lang="fr-FR"/>
        </a:p>
      </dgm:t>
    </dgm:pt>
    <dgm:pt modelId="{B7D20530-6CEC-401F-943C-14D4F5D9116D}" type="sibTrans" cxnId="{AAC6C46D-A2E9-4194-BB8D-C0B45DB06D26}">
      <dgm:prSet/>
      <dgm:spPr/>
      <dgm:t>
        <a:bodyPr/>
        <a:lstStyle/>
        <a:p>
          <a:pPr algn="just"/>
          <a:endParaRPr lang="fr-FR"/>
        </a:p>
      </dgm:t>
    </dgm:pt>
    <dgm:pt modelId="{7503CD24-4CA7-4060-8752-D0AE7015EE80}">
      <dgm:prSet custT="1"/>
      <dgm:spPr/>
      <dgm:t>
        <a:bodyPr/>
        <a:lstStyle/>
        <a:p>
          <a:pPr algn="just"/>
          <a:r>
            <a:rPr lang="fr-FR" sz="800" dirty="0"/>
            <a:t>Identifier et mobiliser des partenaires culturels (musées, théâtres, associations)</a:t>
          </a:r>
        </a:p>
      </dgm:t>
    </dgm:pt>
    <dgm:pt modelId="{7FDB2F1B-3256-42C1-82BC-D41B90AFA34A}" type="parTrans" cxnId="{75F4347A-C697-48AC-BEE2-BD83EBC0C13B}">
      <dgm:prSet/>
      <dgm:spPr/>
      <dgm:t>
        <a:bodyPr/>
        <a:lstStyle/>
        <a:p>
          <a:pPr algn="just"/>
          <a:endParaRPr lang="fr-FR"/>
        </a:p>
      </dgm:t>
    </dgm:pt>
    <dgm:pt modelId="{F2F9612F-B7B0-4FDC-A127-8EAAB52746BA}" type="sibTrans" cxnId="{75F4347A-C697-48AC-BEE2-BD83EBC0C13B}">
      <dgm:prSet/>
      <dgm:spPr/>
      <dgm:t>
        <a:bodyPr/>
        <a:lstStyle/>
        <a:p>
          <a:pPr algn="just"/>
          <a:endParaRPr lang="fr-FR"/>
        </a:p>
      </dgm:t>
    </dgm:pt>
    <dgm:pt modelId="{EE789396-ACCE-48BE-AA35-20C4FBC9103B}">
      <dgm:prSet custT="1"/>
      <dgm:spPr/>
      <dgm:t>
        <a:bodyPr/>
        <a:lstStyle/>
        <a:p>
          <a:pPr algn="just"/>
          <a:r>
            <a:rPr lang="fr-FR" sz="800" dirty="0"/>
            <a:t>Organiser et suivre les sorties culturelles</a:t>
          </a:r>
        </a:p>
      </dgm:t>
    </dgm:pt>
    <dgm:pt modelId="{E01EC58C-BADA-41D6-A180-F44AD280E8BA}" type="parTrans" cxnId="{A12BA896-F9FB-47F9-BF55-8A9ABB7F5474}">
      <dgm:prSet/>
      <dgm:spPr/>
      <dgm:t>
        <a:bodyPr/>
        <a:lstStyle/>
        <a:p>
          <a:pPr algn="just"/>
          <a:endParaRPr lang="fr-FR"/>
        </a:p>
      </dgm:t>
    </dgm:pt>
    <dgm:pt modelId="{877CA3BE-0717-47E8-A7B2-FB599A271746}" type="sibTrans" cxnId="{A12BA896-F9FB-47F9-BF55-8A9ABB7F5474}">
      <dgm:prSet/>
      <dgm:spPr/>
      <dgm:t>
        <a:bodyPr/>
        <a:lstStyle/>
        <a:p>
          <a:pPr algn="just"/>
          <a:endParaRPr lang="fr-FR"/>
        </a:p>
      </dgm:t>
    </dgm:pt>
    <dgm:pt modelId="{6840FB08-82D0-4E4E-BB0D-1D966B551552}">
      <dgm:prSet custT="1"/>
      <dgm:spPr/>
      <dgm:t>
        <a:bodyPr/>
        <a:lstStyle/>
        <a:p>
          <a:pPr algn="just"/>
          <a:r>
            <a:rPr lang="fr-FR" sz="800" dirty="0"/>
            <a:t>Mettre en place des ateliers artistiques périscolaires.</a:t>
          </a:r>
        </a:p>
      </dgm:t>
    </dgm:pt>
    <dgm:pt modelId="{C821E236-DBE4-459C-BDAC-F80FF59452EC}" type="parTrans" cxnId="{8259BF51-0E05-482C-8BD9-B5BCE048F69D}">
      <dgm:prSet/>
      <dgm:spPr/>
      <dgm:t>
        <a:bodyPr/>
        <a:lstStyle/>
        <a:p>
          <a:pPr algn="just"/>
          <a:endParaRPr lang="fr-FR"/>
        </a:p>
      </dgm:t>
    </dgm:pt>
    <dgm:pt modelId="{65709E5F-A416-4B22-A2F2-CA00376D5E6F}" type="sibTrans" cxnId="{8259BF51-0E05-482C-8BD9-B5BCE048F69D}">
      <dgm:prSet/>
      <dgm:spPr/>
      <dgm:t>
        <a:bodyPr/>
        <a:lstStyle/>
        <a:p>
          <a:pPr algn="just"/>
          <a:endParaRPr lang="fr-FR"/>
        </a:p>
      </dgm:t>
    </dgm:pt>
    <dgm:pt modelId="{148DF31A-CDBD-41EF-BAC6-CFC057C3913A}" type="pres">
      <dgm:prSet presAssocID="{DCE557E5-1AAD-46C8-8476-14D83DD9FC6E}" presName="Name0" presStyleCnt="0">
        <dgm:presLayoutVars>
          <dgm:dir/>
          <dgm:animLvl val="lvl"/>
          <dgm:resizeHandles val="exact"/>
        </dgm:presLayoutVars>
      </dgm:prSet>
      <dgm:spPr/>
    </dgm:pt>
    <dgm:pt modelId="{74509F07-B095-4AF1-AEAD-7E8BFD6FCF27}" type="pres">
      <dgm:prSet presAssocID="{5063C60F-28AE-42E8-93AB-DB175458DB1E}" presName="compositeNode" presStyleCnt="0">
        <dgm:presLayoutVars>
          <dgm:bulletEnabled val="1"/>
        </dgm:presLayoutVars>
      </dgm:prSet>
      <dgm:spPr/>
    </dgm:pt>
    <dgm:pt modelId="{62499861-95A4-4025-A033-D2C130D0A029}" type="pres">
      <dgm:prSet presAssocID="{5063C60F-28AE-42E8-93AB-DB175458DB1E}" presName="bgRect" presStyleLbl="node1" presStyleIdx="0" presStyleCnt="1"/>
      <dgm:spPr/>
    </dgm:pt>
    <dgm:pt modelId="{83172645-4126-4C4F-8ACE-F5998D6FFA7D}" type="pres">
      <dgm:prSet presAssocID="{5063C60F-28AE-42E8-93AB-DB175458DB1E}" presName="parentNode" presStyleLbl="node1" presStyleIdx="0" presStyleCnt="1">
        <dgm:presLayoutVars>
          <dgm:chMax val="0"/>
          <dgm:bulletEnabled val="1"/>
        </dgm:presLayoutVars>
      </dgm:prSet>
      <dgm:spPr/>
    </dgm:pt>
    <dgm:pt modelId="{F04E67F3-A6D4-4226-BB68-67D1F0079341}" type="pres">
      <dgm:prSet presAssocID="{5063C60F-28AE-42E8-93AB-DB175458DB1E}" presName="childNode" presStyleLbl="node1" presStyleIdx="0" presStyleCnt="1">
        <dgm:presLayoutVars>
          <dgm:bulletEnabled val="1"/>
        </dgm:presLayoutVars>
      </dgm:prSet>
      <dgm:spPr/>
    </dgm:pt>
  </dgm:ptLst>
  <dgm:cxnLst>
    <dgm:cxn modelId="{A5E21400-75B6-45BD-8CF5-CD470428BD63}" type="presOf" srcId="{6840FB08-82D0-4E4E-BB0D-1D966B551552}" destId="{F04E67F3-A6D4-4226-BB68-67D1F0079341}" srcOrd="0" destOrd="8" presId="urn:microsoft.com/office/officeart/2005/8/layout/hProcess7"/>
    <dgm:cxn modelId="{F1F8DE20-1D9C-437E-929F-CE01169ED1EB}" type="presOf" srcId="{CBB31B71-EFC2-43F1-950F-3B6576F7E90F}" destId="{F04E67F3-A6D4-4226-BB68-67D1F0079341}" srcOrd="0" destOrd="3" presId="urn:microsoft.com/office/officeart/2005/8/layout/hProcess7"/>
    <dgm:cxn modelId="{4A334E2F-1E08-4540-91BA-A59BA521CA00}" srcId="{D5107E1B-196A-49FC-AC9B-A70C92FDB698}" destId="{CBB31B71-EFC2-43F1-950F-3B6576F7E90F}" srcOrd="1" destOrd="0" parTransId="{DDD66065-0E63-49D6-B4EF-2BD5EAF1AAA7}" sibTransId="{F2C0FF82-4A8D-4548-AD78-12FAC63D9A29}"/>
    <dgm:cxn modelId="{1418925D-4361-42E3-A580-6D32CB5FEE72}" type="presOf" srcId="{5063C60F-28AE-42E8-93AB-DB175458DB1E}" destId="{62499861-95A4-4025-A033-D2C130D0A029}" srcOrd="0" destOrd="0" presId="urn:microsoft.com/office/officeart/2005/8/layout/hProcess7"/>
    <dgm:cxn modelId="{423DD265-E1C1-471B-9982-EA5A03166C52}" type="presOf" srcId="{5063C60F-28AE-42E8-93AB-DB175458DB1E}" destId="{83172645-4126-4C4F-8ACE-F5998D6FFA7D}" srcOrd="1" destOrd="0" presId="urn:microsoft.com/office/officeart/2005/8/layout/hProcess7"/>
    <dgm:cxn modelId="{CD04F24B-38D4-432F-BDE8-044662458D19}" type="presOf" srcId="{F8D1494C-F369-46FE-B4A6-B7B3CD761653}" destId="{F04E67F3-A6D4-4226-BB68-67D1F0079341}" srcOrd="0" destOrd="5" presId="urn:microsoft.com/office/officeart/2005/8/layout/hProcess7"/>
    <dgm:cxn modelId="{AAC6C46D-A2E9-4194-BB8D-C0B45DB06D26}" srcId="{5063C60F-28AE-42E8-93AB-DB175458DB1E}" destId="{F8D1494C-F369-46FE-B4A6-B7B3CD761653}" srcOrd="2" destOrd="0" parTransId="{0B410FCB-9120-4516-8ABB-2161BC26DB9C}" sibTransId="{B7D20530-6CEC-401F-943C-14D4F5D9116D}"/>
    <dgm:cxn modelId="{8259BF51-0E05-482C-8BD9-B5BCE048F69D}" srcId="{F8D1494C-F369-46FE-B4A6-B7B3CD761653}" destId="{6840FB08-82D0-4E4E-BB0D-1D966B551552}" srcOrd="2" destOrd="0" parTransId="{C821E236-DBE4-459C-BDAC-F80FF59452EC}" sibTransId="{65709E5F-A416-4B22-A2F2-CA00376D5E6F}"/>
    <dgm:cxn modelId="{20D13556-E000-42B1-B7AC-A45013D663A4}" type="presOf" srcId="{B4C357E5-DD7D-4B9E-87F0-A75DF877B49A}" destId="{F04E67F3-A6D4-4226-BB68-67D1F0079341}" srcOrd="0" destOrd="4" presId="urn:microsoft.com/office/officeart/2005/8/layout/hProcess7"/>
    <dgm:cxn modelId="{75F4347A-C697-48AC-BEE2-BD83EBC0C13B}" srcId="{F8D1494C-F369-46FE-B4A6-B7B3CD761653}" destId="{7503CD24-4CA7-4060-8752-D0AE7015EE80}" srcOrd="0" destOrd="0" parTransId="{7FDB2F1B-3256-42C1-82BC-D41B90AFA34A}" sibTransId="{F2F9612F-B7B0-4FDC-A127-8EAAB52746BA}"/>
    <dgm:cxn modelId="{9AB97F88-B1FC-4917-AD96-E8C6019332A6}" srcId="{5063C60F-28AE-42E8-93AB-DB175458DB1E}" destId="{D5107E1B-196A-49FC-AC9B-A70C92FDB698}" srcOrd="1" destOrd="0" parTransId="{C3AD3DF0-237E-460A-8ADE-0CC0BF655786}" sibTransId="{E8DCC529-F752-41C7-89FC-F19643CA9093}"/>
    <dgm:cxn modelId="{774D6D8C-7AEA-4E74-81C3-13A90C7188F9}" type="presOf" srcId="{B0100C65-05C9-42E8-BA36-DBC249FB2FCB}" destId="{F04E67F3-A6D4-4226-BB68-67D1F0079341}" srcOrd="0" destOrd="2" presId="urn:microsoft.com/office/officeart/2005/8/layout/hProcess7"/>
    <dgm:cxn modelId="{A12BA896-F9FB-47F9-BF55-8A9ABB7F5474}" srcId="{F8D1494C-F369-46FE-B4A6-B7B3CD761653}" destId="{EE789396-ACCE-48BE-AA35-20C4FBC9103B}" srcOrd="1" destOrd="0" parTransId="{E01EC58C-BADA-41D6-A180-F44AD280E8BA}" sibTransId="{877CA3BE-0717-47E8-A7B2-FB599A271746}"/>
    <dgm:cxn modelId="{83B2F69C-1414-49F6-8D91-C26F7BB3550B}" type="presOf" srcId="{EE789396-ACCE-48BE-AA35-20C4FBC9103B}" destId="{F04E67F3-A6D4-4226-BB68-67D1F0079341}" srcOrd="0" destOrd="7" presId="urn:microsoft.com/office/officeart/2005/8/layout/hProcess7"/>
    <dgm:cxn modelId="{443D139E-FA16-4F82-8D6A-EEAC6111BCFC}" srcId="{D5107E1B-196A-49FC-AC9B-A70C92FDB698}" destId="{B0100C65-05C9-42E8-BA36-DBC249FB2FCB}" srcOrd="0" destOrd="0" parTransId="{FBE115BB-3ACA-4E15-90C4-F55E99A8BF70}" sibTransId="{6161C6A5-BF25-4C21-B8F4-EB2BEE12629C}"/>
    <dgm:cxn modelId="{E8684EA1-3EBF-4A1D-897E-C12DE2AE9182}" type="presOf" srcId="{DCE557E5-1AAD-46C8-8476-14D83DD9FC6E}" destId="{148DF31A-CDBD-41EF-BAC6-CFC057C3913A}" srcOrd="0" destOrd="0" presId="urn:microsoft.com/office/officeart/2005/8/layout/hProcess7"/>
    <dgm:cxn modelId="{D40726AE-7E0F-4654-8904-FE6CFF4EF9C4}" srcId="{D5107E1B-196A-49FC-AC9B-A70C92FDB698}" destId="{B4C357E5-DD7D-4B9E-87F0-A75DF877B49A}" srcOrd="2" destOrd="0" parTransId="{7641CEBE-AF56-4AED-8846-9C97931F7802}" sibTransId="{5A6F4010-C8B9-44C9-8948-A27B4E64708C}"/>
    <dgm:cxn modelId="{B16B51BA-6748-4F8A-98ED-622CB4D90368}" type="presOf" srcId="{E3F8BCF1-ADA8-4ED2-816E-C1FAC9AA1F18}" destId="{F04E67F3-A6D4-4226-BB68-67D1F0079341}" srcOrd="0" destOrd="0" presId="urn:microsoft.com/office/officeart/2005/8/layout/hProcess7"/>
    <dgm:cxn modelId="{91FF88BC-4366-45A4-8526-3561094EF5EA}" srcId="{5063C60F-28AE-42E8-93AB-DB175458DB1E}" destId="{E3F8BCF1-ADA8-4ED2-816E-C1FAC9AA1F18}" srcOrd="0" destOrd="0" parTransId="{03F2CC96-F02E-4054-8C5C-0E584FA36A40}" sibTransId="{84BA76C6-D4C1-4526-9795-7C40841BFF76}"/>
    <dgm:cxn modelId="{33723EDE-1615-475A-90C3-2E9DE6BC2E9C}" srcId="{DCE557E5-1AAD-46C8-8476-14D83DD9FC6E}" destId="{5063C60F-28AE-42E8-93AB-DB175458DB1E}" srcOrd="0" destOrd="0" parTransId="{06E0E8B7-9692-47CA-8192-37B456A66183}" sibTransId="{EFE27AEC-05B1-4816-A252-AA8779CE9185}"/>
    <dgm:cxn modelId="{E74197E3-434C-41A2-8330-D65BA9226187}" type="presOf" srcId="{D5107E1B-196A-49FC-AC9B-A70C92FDB698}" destId="{F04E67F3-A6D4-4226-BB68-67D1F0079341}" srcOrd="0" destOrd="1" presId="urn:microsoft.com/office/officeart/2005/8/layout/hProcess7"/>
    <dgm:cxn modelId="{FF1F26F6-AFCA-43FB-AFC6-AD5456D5EB28}" type="presOf" srcId="{7503CD24-4CA7-4060-8752-D0AE7015EE80}" destId="{F04E67F3-A6D4-4226-BB68-67D1F0079341}" srcOrd="0" destOrd="6" presId="urn:microsoft.com/office/officeart/2005/8/layout/hProcess7"/>
    <dgm:cxn modelId="{02E3D7C5-F708-473A-B180-2C5FAA5D1D41}" type="presParOf" srcId="{148DF31A-CDBD-41EF-BAC6-CFC057C3913A}" destId="{74509F07-B095-4AF1-AEAD-7E8BFD6FCF27}" srcOrd="0" destOrd="0" presId="urn:microsoft.com/office/officeart/2005/8/layout/hProcess7"/>
    <dgm:cxn modelId="{95F80E22-2267-43AF-B2C6-53E36104DE3F}" type="presParOf" srcId="{74509F07-B095-4AF1-AEAD-7E8BFD6FCF27}" destId="{62499861-95A4-4025-A033-D2C130D0A029}" srcOrd="0" destOrd="0" presId="urn:microsoft.com/office/officeart/2005/8/layout/hProcess7"/>
    <dgm:cxn modelId="{0161CE18-861C-4BE1-89C2-5AC19FB41B14}" type="presParOf" srcId="{74509F07-B095-4AF1-AEAD-7E8BFD6FCF27}" destId="{83172645-4126-4C4F-8ACE-F5998D6FFA7D}" srcOrd="1" destOrd="0" presId="urn:microsoft.com/office/officeart/2005/8/layout/hProcess7"/>
    <dgm:cxn modelId="{FFE35209-D481-4E32-8BFC-8F956757F155}" type="presParOf" srcId="{74509F07-B095-4AF1-AEAD-7E8BFD6FCF27}" destId="{F04E67F3-A6D4-4226-BB68-67D1F0079341}" srcOrd="2" destOrd="0" presId="urn:microsoft.com/office/officeart/2005/8/layout/hProcess7"/>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23BB39BC-FB42-46D5-ADA9-3A3B89CCF205}" type="doc">
      <dgm:prSet loTypeId="urn:microsoft.com/office/officeart/2005/8/layout/vList4" loCatId="list" qsTypeId="urn:microsoft.com/office/officeart/2005/8/quickstyle/simple1" qsCatId="simple" csTypeId="urn:microsoft.com/office/officeart/2005/8/colors/accent2_3" csCatId="accent2" phldr="1"/>
      <dgm:spPr/>
      <dgm:t>
        <a:bodyPr/>
        <a:lstStyle/>
        <a:p>
          <a:endParaRPr lang="fr-FR"/>
        </a:p>
      </dgm:t>
    </dgm:pt>
    <dgm:pt modelId="{BD3B64AB-4C3D-46F0-922E-57837CA6BD82}">
      <dgm:prSet/>
      <dgm:spPr/>
      <dgm:t>
        <a:bodyPr/>
        <a:lstStyle/>
        <a:p>
          <a:r>
            <a:rPr lang="fr-FR" b="1"/>
            <a:t>Etablir un diagnostic</a:t>
          </a:r>
          <a:endParaRPr lang="fr-FR"/>
        </a:p>
      </dgm:t>
    </dgm:pt>
    <dgm:pt modelId="{8CC97EF4-99CE-4252-8EAA-75C61D373960}" type="parTrans" cxnId="{3D1AB195-6812-48F5-BE58-A412509978DF}">
      <dgm:prSet/>
      <dgm:spPr/>
      <dgm:t>
        <a:bodyPr/>
        <a:lstStyle/>
        <a:p>
          <a:endParaRPr lang="fr-FR"/>
        </a:p>
      </dgm:t>
    </dgm:pt>
    <dgm:pt modelId="{44E36A9D-C947-41FA-9C56-A0AD30AB5E99}" type="sibTrans" cxnId="{3D1AB195-6812-48F5-BE58-A412509978DF}">
      <dgm:prSet/>
      <dgm:spPr/>
      <dgm:t>
        <a:bodyPr/>
        <a:lstStyle/>
        <a:p>
          <a:endParaRPr lang="fr-FR"/>
        </a:p>
      </dgm:t>
    </dgm:pt>
    <dgm:pt modelId="{818E14A7-446B-4C68-9610-16F7226A112A}">
      <dgm:prSet/>
      <dgm:spPr/>
      <dgm:t>
        <a:bodyPr/>
        <a:lstStyle/>
        <a:p>
          <a:r>
            <a:rPr lang="fr-FR" b="1"/>
            <a:t>sur la base des éléments observés et recueillis mis en perspective avec les objectifs fondamentaux, généraux et locaux, permanents et ponctuels</a:t>
          </a:r>
          <a:endParaRPr lang="fr-FR"/>
        </a:p>
      </dgm:t>
    </dgm:pt>
    <dgm:pt modelId="{796E164B-1287-41E2-9C42-F3ECF4E07554}" type="parTrans" cxnId="{2BBE7D03-5B36-4C6E-A12B-D639AB1DF7F0}">
      <dgm:prSet/>
      <dgm:spPr/>
      <dgm:t>
        <a:bodyPr/>
        <a:lstStyle/>
        <a:p>
          <a:endParaRPr lang="fr-FR"/>
        </a:p>
      </dgm:t>
    </dgm:pt>
    <dgm:pt modelId="{602EEC2C-15CC-4471-BBD4-DF31A6D9B850}" type="sibTrans" cxnId="{2BBE7D03-5B36-4C6E-A12B-D639AB1DF7F0}">
      <dgm:prSet/>
      <dgm:spPr/>
      <dgm:t>
        <a:bodyPr/>
        <a:lstStyle/>
        <a:p>
          <a:endParaRPr lang="fr-FR"/>
        </a:p>
      </dgm:t>
    </dgm:pt>
    <dgm:pt modelId="{DB1E05E5-087A-4644-BCAC-13E3B6B1EF86}">
      <dgm:prSet/>
      <dgm:spPr/>
      <dgm:t>
        <a:bodyPr/>
        <a:lstStyle/>
        <a:p>
          <a:r>
            <a:rPr lang="fr-FR" b="1"/>
            <a:t>Définir des objectifs prioritaires et les proposer au chef d’établissement</a:t>
          </a:r>
          <a:endParaRPr lang="fr-FR"/>
        </a:p>
      </dgm:t>
    </dgm:pt>
    <dgm:pt modelId="{4520B7EE-003A-4499-880B-E5DA51395777}" type="parTrans" cxnId="{17251E69-448E-41C8-930A-778E94A18AED}">
      <dgm:prSet/>
      <dgm:spPr/>
      <dgm:t>
        <a:bodyPr/>
        <a:lstStyle/>
        <a:p>
          <a:endParaRPr lang="fr-FR"/>
        </a:p>
      </dgm:t>
    </dgm:pt>
    <dgm:pt modelId="{EF71BC79-2F5D-4809-AFBC-33579C6E52BB}" type="sibTrans" cxnId="{17251E69-448E-41C8-930A-778E94A18AED}">
      <dgm:prSet/>
      <dgm:spPr/>
      <dgm:t>
        <a:bodyPr/>
        <a:lstStyle/>
        <a:p>
          <a:endParaRPr lang="fr-FR"/>
        </a:p>
      </dgm:t>
    </dgm:pt>
    <dgm:pt modelId="{764EEDF4-75C3-4BD7-9D6F-6D881BC25CC8}">
      <dgm:prSet/>
      <dgm:spPr/>
      <dgm:t>
        <a:bodyPr/>
        <a:lstStyle/>
        <a:p>
          <a:r>
            <a:rPr lang="fr-FR" b="1"/>
            <a:t>A partir de là, pour chaque objectif, plusieurs voies et modalités seront possibles. C’est tout l’art de la pédagogie que d’élaborer et déterminer celle qui, parmi tous les possibles, permettra d’obtenir des résultats au plus près de l’objectifs fixé.</a:t>
          </a:r>
          <a:endParaRPr lang="fr-FR"/>
        </a:p>
      </dgm:t>
    </dgm:pt>
    <dgm:pt modelId="{F8BD74A1-20BC-471B-B2BD-BC693FAA6B05}" type="parTrans" cxnId="{36B5DAA3-D53D-4EA2-A754-7A4CB96B2975}">
      <dgm:prSet/>
      <dgm:spPr/>
      <dgm:t>
        <a:bodyPr/>
        <a:lstStyle/>
        <a:p>
          <a:endParaRPr lang="fr-FR"/>
        </a:p>
      </dgm:t>
    </dgm:pt>
    <dgm:pt modelId="{50FAA94F-6855-4E15-98F4-B97E636BC41F}" type="sibTrans" cxnId="{36B5DAA3-D53D-4EA2-A754-7A4CB96B2975}">
      <dgm:prSet/>
      <dgm:spPr/>
      <dgm:t>
        <a:bodyPr/>
        <a:lstStyle/>
        <a:p>
          <a:endParaRPr lang="fr-FR"/>
        </a:p>
      </dgm:t>
    </dgm:pt>
    <dgm:pt modelId="{73A0DACA-B529-4B2A-9356-22026AFB8806}">
      <dgm:prSet/>
      <dgm:spPr/>
      <dgm:t>
        <a:bodyPr/>
        <a:lstStyle/>
        <a:p>
          <a:r>
            <a:rPr lang="fr-FR" b="1"/>
            <a:t>Quelques règles méthodologiques</a:t>
          </a:r>
          <a:endParaRPr lang="fr-FR"/>
        </a:p>
      </dgm:t>
    </dgm:pt>
    <dgm:pt modelId="{C30BF038-99FC-4DDF-8582-E149103D44A8}" type="parTrans" cxnId="{53066FDF-D0B4-4065-9473-BE1125B59F0B}">
      <dgm:prSet/>
      <dgm:spPr/>
      <dgm:t>
        <a:bodyPr/>
        <a:lstStyle/>
        <a:p>
          <a:endParaRPr lang="fr-FR"/>
        </a:p>
      </dgm:t>
    </dgm:pt>
    <dgm:pt modelId="{67C1ACFF-8F9D-44F3-B31A-EED1052E8138}" type="sibTrans" cxnId="{53066FDF-D0B4-4065-9473-BE1125B59F0B}">
      <dgm:prSet/>
      <dgm:spPr/>
      <dgm:t>
        <a:bodyPr/>
        <a:lstStyle/>
        <a:p>
          <a:endParaRPr lang="fr-FR"/>
        </a:p>
      </dgm:t>
    </dgm:pt>
    <dgm:pt modelId="{3DA79DAD-94BF-4C5B-8FBC-C7F659F75FCC}">
      <dgm:prSet/>
      <dgm:spPr/>
      <dgm:t>
        <a:bodyPr/>
        <a:lstStyle/>
        <a:p>
          <a:r>
            <a:rPr lang="fr-FR" b="1"/>
            <a:t>Toujours définir le pourquoi avant le comment</a:t>
          </a:r>
          <a:endParaRPr lang="fr-FR"/>
        </a:p>
      </dgm:t>
    </dgm:pt>
    <dgm:pt modelId="{A4B79F41-95C3-481C-9D22-11AC75903209}" type="parTrans" cxnId="{A6715067-8C62-48C5-81EA-4A34051365FD}">
      <dgm:prSet/>
      <dgm:spPr/>
      <dgm:t>
        <a:bodyPr/>
        <a:lstStyle/>
        <a:p>
          <a:endParaRPr lang="fr-FR"/>
        </a:p>
      </dgm:t>
    </dgm:pt>
    <dgm:pt modelId="{BFA0F74D-2181-4896-A912-D9629FCA3FAC}" type="sibTrans" cxnId="{A6715067-8C62-48C5-81EA-4A34051365FD}">
      <dgm:prSet/>
      <dgm:spPr/>
      <dgm:t>
        <a:bodyPr/>
        <a:lstStyle/>
        <a:p>
          <a:endParaRPr lang="fr-FR"/>
        </a:p>
      </dgm:t>
    </dgm:pt>
    <dgm:pt modelId="{701AF995-A411-45B2-BD90-ED98EA851095}">
      <dgm:prSet/>
      <dgm:spPr/>
      <dgm:t>
        <a:bodyPr/>
        <a:lstStyle/>
        <a:p>
          <a:r>
            <a:rPr lang="fr-FR" b="1"/>
            <a:t>Chercher le collectif dans le comment</a:t>
          </a:r>
          <a:endParaRPr lang="fr-FR"/>
        </a:p>
      </dgm:t>
    </dgm:pt>
    <dgm:pt modelId="{F2A63513-E6B0-4FF7-8CF8-022F94EA427C}" type="parTrans" cxnId="{DC19F1F0-1DA3-4257-AC40-2AA81CE38D94}">
      <dgm:prSet/>
      <dgm:spPr/>
      <dgm:t>
        <a:bodyPr/>
        <a:lstStyle/>
        <a:p>
          <a:endParaRPr lang="fr-FR"/>
        </a:p>
      </dgm:t>
    </dgm:pt>
    <dgm:pt modelId="{AC386A26-7213-46BF-88CE-E6427B6EEAE4}" type="sibTrans" cxnId="{DC19F1F0-1DA3-4257-AC40-2AA81CE38D94}">
      <dgm:prSet/>
      <dgm:spPr/>
      <dgm:t>
        <a:bodyPr/>
        <a:lstStyle/>
        <a:p>
          <a:endParaRPr lang="fr-FR"/>
        </a:p>
      </dgm:t>
    </dgm:pt>
    <dgm:pt modelId="{6272151C-CE0A-4842-8BD7-D6D45DBE1F68}">
      <dgm:prSet/>
      <dgm:spPr/>
      <dgm:t>
        <a:bodyPr/>
        <a:lstStyle/>
        <a:p>
          <a:r>
            <a:rPr lang="fr-FR" b="1"/>
            <a:t>Se tenir informé</a:t>
          </a:r>
          <a:endParaRPr lang="fr-FR"/>
        </a:p>
      </dgm:t>
    </dgm:pt>
    <dgm:pt modelId="{A9485FC7-D1D3-4789-B16F-E35E2C7004DC}" type="parTrans" cxnId="{32639216-D1C4-40FE-A547-A9EE19D301A9}">
      <dgm:prSet/>
      <dgm:spPr/>
      <dgm:t>
        <a:bodyPr/>
        <a:lstStyle/>
        <a:p>
          <a:endParaRPr lang="fr-FR"/>
        </a:p>
      </dgm:t>
    </dgm:pt>
    <dgm:pt modelId="{B64C621B-04D6-4E7F-89B7-D5ABE9EC3891}" type="sibTrans" cxnId="{32639216-D1C4-40FE-A547-A9EE19D301A9}">
      <dgm:prSet/>
      <dgm:spPr/>
      <dgm:t>
        <a:bodyPr/>
        <a:lstStyle/>
        <a:p>
          <a:endParaRPr lang="fr-FR"/>
        </a:p>
      </dgm:t>
    </dgm:pt>
    <dgm:pt modelId="{F2E816E6-49EB-48F4-822E-03954B1E45BA}">
      <dgm:prSet/>
      <dgm:spPr/>
      <dgm:t>
        <a:bodyPr/>
        <a:lstStyle/>
        <a:p>
          <a:r>
            <a:rPr lang="fr-FR" b="1"/>
            <a:t>Utiliser les outils disponibles. Parmi eux : ACCOLAD – les sites disciplinaires</a:t>
          </a:r>
          <a:endParaRPr lang="fr-FR"/>
        </a:p>
      </dgm:t>
    </dgm:pt>
    <dgm:pt modelId="{042C7B6D-11E5-4850-BD01-E403A671DA5B}" type="parTrans" cxnId="{F64C6F77-B646-4107-9B31-3283B6D96467}">
      <dgm:prSet/>
      <dgm:spPr/>
      <dgm:t>
        <a:bodyPr/>
        <a:lstStyle/>
        <a:p>
          <a:endParaRPr lang="fr-FR"/>
        </a:p>
      </dgm:t>
    </dgm:pt>
    <dgm:pt modelId="{50070FA4-C2FC-4CFF-B860-AB4AA92CF3CF}" type="sibTrans" cxnId="{F64C6F77-B646-4107-9B31-3283B6D96467}">
      <dgm:prSet/>
      <dgm:spPr/>
      <dgm:t>
        <a:bodyPr/>
        <a:lstStyle/>
        <a:p>
          <a:endParaRPr lang="fr-FR"/>
        </a:p>
      </dgm:t>
    </dgm:pt>
    <dgm:pt modelId="{D157332D-5A3A-413B-9C95-668F2E1744FF}">
      <dgm:prSet/>
      <dgm:spPr/>
      <dgm:t>
        <a:bodyPr/>
        <a:lstStyle/>
        <a:p>
          <a:r>
            <a:rPr lang="fr-FR" b="1"/>
            <a:t>Ne pas hésiter à se tourner vers ses collègues pour partager les actions mais aussi les interrogations (cf la liste de diffusion)</a:t>
          </a:r>
          <a:endParaRPr lang="fr-FR"/>
        </a:p>
      </dgm:t>
    </dgm:pt>
    <dgm:pt modelId="{CEBCFAC1-B481-45FD-B652-7486291F403C}" type="parTrans" cxnId="{2C801402-E49F-4158-8BFD-ADDF6A5404F1}">
      <dgm:prSet/>
      <dgm:spPr/>
      <dgm:t>
        <a:bodyPr/>
        <a:lstStyle/>
        <a:p>
          <a:endParaRPr lang="fr-FR"/>
        </a:p>
      </dgm:t>
    </dgm:pt>
    <dgm:pt modelId="{1867DB7A-C1CC-4C3A-A3FB-5D1D76FDD4CA}" type="sibTrans" cxnId="{2C801402-E49F-4158-8BFD-ADDF6A5404F1}">
      <dgm:prSet/>
      <dgm:spPr/>
      <dgm:t>
        <a:bodyPr/>
        <a:lstStyle/>
        <a:p>
          <a:endParaRPr lang="fr-FR"/>
        </a:p>
      </dgm:t>
    </dgm:pt>
    <dgm:pt modelId="{726C54D8-7DE0-48EF-ABEF-D9E0C528B3F6}" type="pres">
      <dgm:prSet presAssocID="{23BB39BC-FB42-46D5-ADA9-3A3B89CCF205}" presName="linear" presStyleCnt="0">
        <dgm:presLayoutVars>
          <dgm:dir/>
          <dgm:resizeHandles val="exact"/>
        </dgm:presLayoutVars>
      </dgm:prSet>
      <dgm:spPr/>
    </dgm:pt>
    <dgm:pt modelId="{E94F363C-8E92-414C-8F03-77AC8621F1F5}" type="pres">
      <dgm:prSet presAssocID="{BD3B64AB-4C3D-46F0-922E-57837CA6BD82}" presName="comp" presStyleCnt="0"/>
      <dgm:spPr/>
    </dgm:pt>
    <dgm:pt modelId="{804DBFE0-EDD2-415A-9F28-874C9AA5BA4C}" type="pres">
      <dgm:prSet presAssocID="{BD3B64AB-4C3D-46F0-922E-57837CA6BD82}" presName="box" presStyleLbl="node1" presStyleIdx="0" presStyleCnt="3"/>
      <dgm:spPr/>
    </dgm:pt>
    <dgm:pt modelId="{002ACCDE-7A7B-4CEE-85E6-C4282A52A8D0}" type="pres">
      <dgm:prSet presAssocID="{BD3B64AB-4C3D-46F0-922E-57837CA6BD82}" presName="img" presStyleLbl="fgImgPlace1" presStyleIdx="0" presStyleCnt="3"/>
      <dgm:spPr>
        <a:blipFill>
          <a:blip xmlns:r="http://schemas.openxmlformats.org/officeDocument/2006/relationships" r:embed="rId1">
            <a:extLst>
              <a:ext uri="{28A0092B-C50C-407E-A947-70E740481C1C}">
                <a14:useLocalDpi xmlns:a14="http://schemas.microsoft.com/office/drawing/2010/main" val="0"/>
              </a:ext>
            </a:extLst>
          </a:blip>
          <a:srcRect/>
          <a:stretch>
            <a:fillRect t="-34000" b="-34000"/>
          </a:stretch>
        </a:blipFill>
      </dgm:spPr>
    </dgm:pt>
    <dgm:pt modelId="{1373562A-B394-495E-B8BA-5E13D20E6CFD}" type="pres">
      <dgm:prSet presAssocID="{BD3B64AB-4C3D-46F0-922E-57837CA6BD82}" presName="text" presStyleLbl="node1" presStyleIdx="0" presStyleCnt="3">
        <dgm:presLayoutVars>
          <dgm:bulletEnabled val="1"/>
        </dgm:presLayoutVars>
      </dgm:prSet>
      <dgm:spPr/>
    </dgm:pt>
    <dgm:pt modelId="{A0B3CF7C-3324-4ED5-A278-6CE6379C07D9}" type="pres">
      <dgm:prSet presAssocID="{44E36A9D-C947-41FA-9C56-A0AD30AB5E99}" presName="spacer" presStyleCnt="0"/>
      <dgm:spPr/>
    </dgm:pt>
    <dgm:pt modelId="{D28FF2AF-0555-4416-B50A-DB0AD54ACEDE}" type="pres">
      <dgm:prSet presAssocID="{DB1E05E5-087A-4644-BCAC-13E3B6B1EF86}" presName="comp" presStyleCnt="0"/>
      <dgm:spPr/>
    </dgm:pt>
    <dgm:pt modelId="{FADDCE2B-51E4-4D03-B8AC-1B774430E4A1}" type="pres">
      <dgm:prSet presAssocID="{DB1E05E5-087A-4644-BCAC-13E3B6B1EF86}" presName="box" presStyleLbl="node1" presStyleIdx="1" presStyleCnt="3"/>
      <dgm:spPr/>
    </dgm:pt>
    <dgm:pt modelId="{CF53CDB9-EBDE-462F-94D3-0F616200F58C}" type="pres">
      <dgm:prSet presAssocID="{DB1E05E5-087A-4644-BCAC-13E3B6B1EF86}" presName="img" presStyleLbl="fgImgPlace1" presStyleIdx="1" presStyleCnt="3"/>
      <dgm:spPr>
        <a:blipFill>
          <a:blip xmlns:r="http://schemas.openxmlformats.org/officeDocument/2006/relationships" r:embed="rId2">
            <a:extLst>
              <a:ext uri="{28A0092B-C50C-407E-A947-70E740481C1C}">
                <a14:useLocalDpi xmlns:a14="http://schemas.microsoft.com/office/drawing/2010/main" val="0"/>
              </a:ext>
            </a:extLst>
          </a:blip>
          <a:srcRect/>
          <a:stretch>
            <a:fillRect t="-26000" b="-26000"/>
          </a:stretch>
        </a:blipFill>
      </dgm:spPr>
    </dgm:pt>
    <dgm:pt modelId="{A9C2A48B-CCE5-4FE7-B821-7E8BCB78AC8F}" type="pres">
      <dgm:prSet presAssocID="{DB1E05E5-087A-4644-BCAC-13E3B6B1EF86}" presName="text" presStyleLbl="node1" presStyleIdx="1" presStyleCnt="3">
        <dgm:presLayoutVars>
          <dgm:bulletEnabled val="1"/>
        </dgm:presLayoutVars>
      </dgm:prSet>
      <dgm:spPr/>
    </dgm:pt>
    <dgm:pt modelId="{DE80E1FE-27D6-43D0-80D9-1724C4CEE974}" type="pres">
      <dgm:prSet presAssocID="{EF71BC79-2F5D-4809-AFBC-33579C6E52BB}" presName="spacer" presStyleCnt="0"/>
      <dgm:spPr/>
    </dgm:pt>
    <dgm:pt modelId="{2D76A923-B0B3-437A-96F0-9F97231A3F95}" type="pres">
      <dgm:prSet presAssocID="{73A0DACA-B529-4B2A-9356-22026AFB8806}" presName="comp" presStyleCnt="0"/>
      <dgm:spPr/>
    </dgm:pt>
    <dgm:pt modelId="{678149A5-1560-4B20-8374-508DB8BF9B5C}" type="pres">
      <dgm:prSet presAssocID="{73A0DACA-B529-4B2A-9356-22026AFB8806}" presName="box" presStyleLbl="node1" presStyleIdx="2" presStyleCnt="3"/>
      <dgm:spPr/>
    </dgm:pt>
    <dgm:pt modelId="{24D08B03-0F40-4F1E-A153-5AD44F7D4E3C}" type="pres">
      <dgm:prSet presAssocID="{73A0DACA-B529-4B2A-9356-22026AFB8806}" presName="img" presStyleLbl="fgImgPlace1" presStyleIdx="2" presStyleCnt="3"/>
      <dgm:spPr>
        <a:blipFill>
          <a:blip xmlns:r="http://schemas.openxmlformats.org/officeDocument/2006/relationships" r:embed="rId3">
            <a:extLst>
              <a:ext uri="{28A0092B-C50C-407E-A947-70E740481C1C}">
                <a14:useLocalDpi xmlns:a14="http://schemas.microsoft.com/office/drawing/2010/main" val="0"/>
              </a:ext>
            </a:extLst>
          </a:blip>
          <a:srcRect/>
          <a:stretch>
            <a:fillRect t="-6000" b="-6000"/>
          </a:stretch>
        </a:blipFill>
      </dgm:spPr>
    </dgm:pt>
    <dgm:pt modelId="{EB0DD4F1-089B-485D-9F48-FDC3B99325F5}" type="pres">
      <dgm:prSet presAssocID="{73A0DACA-B529-4B2A-9356-22026AFB8806}" presName="text" presStyleLbl="node1" presStyleIdx="2" presStyleCnt="3">
        <dgm:presLayoutVars>
          <dgm:bulletEnabled val="1"/>
        </dgm:presLayoutVars>
      </dgm:prSet>
      <dgm:spPr/>
    </dgm:pt>
  </dgm:ptLst>
  <dgm:cxnLst>
    <dgm:cxn modelId="{2C801402-E49F-4158-8BFD-ADDF6A5404F1}" srcId="{73A0DACA-B529-4B2A-9356-22026AFB8806}" destId="{D157332D-5A3A-413B-9C95-668F2E1744FF}" srcOrd="4" destOrd="0" parTransId="{CEBCFAC1-B481-45FD-B652-7486291F403C}" sibTransId="{1867DB7A-C1CC-4C3A-A3FB-5D1D76FDD4CA}"/>
    <dgm:cxn modelId="{2BBE7D03-5B36-4C6E-A12B-D639AB1DF7F0}" srcId="{BD3B64AB-4C3D-46F0-922E-57837CA6BD82}" destId="{818E14A7-446B-4C68-9610-16F7226A112A}" srcOrd="0" destOrd="0" parTransId="{796E164B-1287-41E2-9C42-F3ECF4E07554}" sibTransId="{602EEC2C-15CC-4471-BBD4-DF31A6D9B850}"/>
    <dgm:cxn modelId="{AD84000E-DE9F-4B36-AC1F-364243DFAF75}" type="presOf" srcId="{73A0DACA-B529-4B2A-9356-22026AFB8806}" destId="{678149A5-1560-4B20-8374-508DB8BF9B5C}" srcOrd="0" destOrd="0" presId="urn:microsoft.com/office/officeart/2005/8/layout/vList4"/>
    <dgm:cxn modelId="{32639216-D1C4-40FE-A547-A9EE19D301A9}" srcId="{73A0DACA-B529-4B2A-9356-22026AFB8806}" destId="{6272151C-CE0A-4842-8BD7-D6D45DBE1F68}" srcOrd="2" destOrd="0" parTransId="{A9485FC7-D1D3-4789-B16F-E35E2C7004DC}" sibTransId="{B64C621B-04D6-4E7F-89B7-D5ABE9EC3891}"/>
    <dgm:cxn modelId="{13884D39-7D91-4489-B8FC-999648E9DCEB}" type="presOf" srcId="{23BB39BC-FB42-46D5-ADA9-3A3B89CCF205}" destId="{726C54D8-7DE0-48EF-ABEF-D9E0C528B3F6}" srcOrd="0" destOrd="0" presId="urn:microsoft.com/office/officeart/2005/8/layout/vList4"/>
    <dgm:cxn modelId="{5C3C6A3B-E284-431A-B96D-1F56D775B47D}" type="presOf" srcId="{6272151C-CE0A-4842-8BD7-D6D45DBE1F68}" destId="{EB0DD4F1-089B-485D-9F48-FDC3B99325F5}" srcOrd="1" destOrd="3" presId="urn:microsoft.com/office/officeart/2005/8/layout/vList4"/>
    <dgm:cxn modelId="{B97CCC3B-7799-44A2-A453-AADD5A58D4F5}" type="presOf" srcId="{F2E816E6-49EB-48F4-822E-03954B1E45BA}" destId="{EB0DD4F1-089B-485D-9F48-FDC3B99325F5}" srcOrd="1" destOrd="4" presId="urn:microsoft.com/office/officeart/2005/8/layout/vList4"/>
    <dgm:cxn modelId="{1E6F0246-FB58-4D32-89DF-2A4EB2ABDA37}" type="presOf" srcId="{764EEDF4-75C3-4BD7-9D6F-6D881BC25CC8}" destId="{A9C2A48B-CCE5-4FE7-B821-7E8BCB78AC8F}" srcOrd="1" destOrd="1" presId="urn:microsoft.com/office/officeart/2005/8/layout/vList4"/>
    <dgm:cxn modelId="{A6715067-8C62-48C5-81EA-4A34051365FD}" srcId="{73A0DACA-B529-4B2A-9356-22026AFB8806}" destId="{3DA79DAD-94BF-4C5B-8FBC-C7F659F75FCC}" srcOrd="0" destOrd="0" parTransId="{A4B79F41-95C3-481C-9D22-11AC75903209}" sibTransId="{BFA0F74D-2181-4896-A912-D9629FCA3FAC}"/>
    <dgm:cxn modelId="{17251E69-448E-41C8-930A-778E94A18AED}" srcId="{23BB39BC-FB42-46D5-ADA9-3A3B89CCF205}" destId="{DB1E05E5-087A-4644-BCAC-13E3B6B1EF86}" srcOrd="1" destOrd="0" parTransId="{4520B7EE-003A-4499-880B-E5DA51395777}" sibTransId="{EF71BC79-2F5D-4809-AFBC-33579C6E52BB}"/>
    <dgm:cxn modelId="{BAE0176A-E98F-44BA-983E-FC8F8339B490}" type="presOf" srcId="{818E14A7-446B-4C68-9610-16F7226A112A}" destId="{804DBFE0-EDD2-415A-9F28-874C9AA5BA4C}" srcOrd="0" destOrd="1" presId="urn:microsoft.com/office/officeart/2005/8/layout/vList4"/>
    <dgm:cxn modelId="{E01BBE4D-9653-44E1-9262-9F12140D1513}" type="presOf" srcId="{701AF995-A411-45B2-BD90-ED98EA851095}" destId="{EB0DD4F1-089B-485D-9F48-FDC3B99325F5}" srcOrd="1" destOrd="2" presId="urn:microsoft.com/office/officeart/2005/8/layout/vList4"/>
    <dgm:cxn modelId="{ACAFD252-6831-4838-A399-080D90B138D5}" type="presOf" srcId="{3DA79DAD-94BF-4C5B-8FBC-C7F659F75FCC}" destId="{EB0DD4F1-089B-485D-9F48-FDC3B99325F5}" srcOrd="1" destOrd="1" presId="urn:microsoft.com/office/officeart/2005/8/layout/vList4"/>
    <dgm:cxn modelId="{F64C6F77-B646-4107-9B31-3283B6D96467}" srcId="{73A0DACA-B529-4B2A-9356-22026AFB8806}" destId="{F2E816E6-49EB-48F4-822E-03954B1E45BA}" srcOrd="3" destOrd="0" parTransId="{042C7B6D-11E5-4850-BD01-E403A671DA5B}" sibTransId="{50070FA4-C2FC-4CFF-B860-AB4AA92CF3CF}"/>
    <dgm:cxn modelId="{CE5C7E7E-A2D3-4861-80C3-7BDA182FFCA1}" type="presOf" srcId="{764EEDF4-75C3-4BD7-9D6F-6D881BC25CC8}" destId="{FADDCE2B-51E4-4D03-B8AC-1B774430E4A1}" srcOrd="0" destOrd="1" presId="urn:microsoft.com/office/officeart/2005/8/layout/vList4"/>
    <dgm:cxn modelId="{8CAA0F8D-F015-4664-AEA3-01514D70ECCB}" type="presOf" srcId="{D157332D-5A3A-413B-9C95-668F2E1744FF}" destId="{678149A5-1560-4B20-8374-508DB8BF9B5C}" srcOrd="0" destOrd="5" presId="urn:microsoft.com/office/officeart/2005/8/layout/vList4"/>
    <dgm:cxn modelId="{3D1AB195-6812-48F5-BE58-A412509978DF}" srcId="{23BB39BC-FB42-46D5-ADA9-3A3B89CCF205}" destId="{BD3B64AB-4C3D-46F0-922E-57837CA6BD82}" srcOrd="0" destOrd="0" parTransId="{8CC97EF4-99CE-4252-8EAA-75C61D373960}" sibTransId="{44E36A9D-C947-41FA-9C56-A0AD30AB5E99}"/>
    <dgm:cxn modelId="{CB304C9D-9128-4F1C-BAEF-92FD59E494FB}" type="presOf" srcId="{DB1E05E5-087A-4644-BCAC-13E3B6B1EF86}" destId="{FADDCE2B-51E4-4D03-B8AC-1B774430E4A1}" srcOrd="0" destOrd="0" presId="urn:microsoft.com/office/officeart/2005/8/layout/vList4"/>
    <dgm:cxn modelId="{36B5DAA3-D53D-4EA2-A754-7A4CB96B2975}" srcId="{DB1E05E5-087A-4644-BCAC-13E3B6B1EF86}" destId="{764EEDF4-75C3-4BD7-9D6F-6D881BC25CC8}" srcOrd="0" destOrd="0" parTransId="{F8BD74A1-20BC-471B-B2BD-BC693FAA6B05}" sibTransId="{50FAA94F-6855-4E15-98F4-B97E636BC41F}"/>
    <dgm:cxn modelId="{7F0838B4-3FA0-450E-ADDC-ED1019E48FBE}" type="presOf" srcId="{6272151C-CE0A-4842-8BD7-D6D45DBE1F68}" destId="{678149A5-1560-4B20-8374-508DB8BF9B5C}" srcOrd="0" destOrd="3" presId="urn:microsoft.com/office/officeart/2005/8/layout/vList4"/>
    <dgm:cxn modelId="{70B2A6B7-4EF3-40CD-A5BD-DFD7E597E72C}" type="presOf" srcId="{DB1E05E5-087A-4644-BCAC-13E3B6B1EF86}" destId="{A9C2A48B-CCE5-4FE7-B821-7E8BCB78AC8F}" srcOrd="1" destOrd="0" presId="urn:microsoft.com/office/officeart/2005/8/layout/vList4"/>
    <dgm:cxn modelId="{67B136C2-EC32-4779-B5EC-2ACFF1662E92}" type="presOf" srcId="{BD3B64AB-4C3D-46F0-922E-57837CA6BD82}" destId="{1373562A-B394-495E-B8BA-5E13D20E6CFD}" srcOrd="1" destOrd="0" presId="urn:microsoft.com/office/officeart/2005/8/layout/vList4"/>
    <dgm:cxn modelId="{FCC29AC2-2252-4961-997A-05D31808288E}" type="presOf" srcId="{BD3B64AB-4C3D-46F0-922E-57837CA6BD82}" destId="{804DBFE0-EDD2-415A-9F28-874C9AA5BA4C}" srcOrd="0" destOrd="0" presId="urn:microsoft.com/office/officeart/2005/8/layout/vList4"/>
    <dgm:cxn modelId="{4B5B2AC4-4944-485D-AC30-06B9F5E2FF1C}" type="presOf" srcId="{3DA79DAD-94BF-4C5B-8FBC-C7F659F75FCC}" destId="{678149A5-1560-4B20-8374-508DB8BF9B5C}" srcOrd="0" destOrd="1" presId="urn:microsoft.com/office/officeart/2005/8/layout/vList4"/>
    <dgm:cxn modelId="{53066FDF-D0B4-4065-9473-BE1125B59F0B}" srcId="{23BB39BC-FB42-46D5-ADA9-3A3B89CCF205}" destId="{73A0DACA-B529-4B2A-9356-22026AFB8806}" srcOrd="2" destOrd="0" parTransId="{C30BF038-99FC-4DDF-8582-E149103D44A8}" sibTransId="{67C1ACFF-8F9D-44F3-B31A-EED1052E8138}"/>
    <dgm:cxn modelId="{DFD761E1-D136-48B5-8548-46FA5AE431F0}" type="presOf" srcId="{701AF995-A411-45B2-BD90-ED98EA851095}" destId="{678149A5-1560-4B20-8374-508DB8BF9B5C}" srcOrd="0" destOrd="2" presId="urn:microsoft.com/office/officeart/2005/8/layout/vList4"/>
    <dgm:cxn modelId="{AF5098E1-B203-47F4-BE37-B10B796105CF}" type="presOf" srcId="{818E14A7-446B-4C68-9610-16F7226A112A}" destId="{1373562A-B394-495E-B8BA-5E13D20E6CFD}" srcOrd="1" destOrd="1" presId="urn:microsoft.com/office/officeart/2005/8/layout/vList4"/>
    <dgm:cxn modelId="{49DF02EA-2E73-4304-83E0-EF82C0BCAAD4}" type="presOf" srcId="{D157332D-5A3A-413B-9C95-668F2E1744FF}" destId="{EB0DD4F1-089B-485D-9F48-FDC3B99325F5}" srcOrd="1" destOrd="5" presId="urn:microsoft.com/office/officeart/2005/8/layout/vList4"/>
    <dgm:cxn modelId="{DC19F1F0-1DA3-4257-AC40-2AA81CE38D94}" srcId="{73A0DACA-B529-4B2A-9356-22026AFB8806}" destId="{701AF995-A411-45B2-BD90-ED98EA851095}" srcOrd="1" destOrd="0" parTransId="{F2A63513-E6B0-4FF7-8CF8-022F94EA427C}" sibTransId="{AC386A26-7213-46BF-88CE-E6427B6EEAE4}"/>
    <dgm:cxn modelId="{E719E4F2-BB59-4428-B366-3369D0E7A260}" type="presOf" srcId="{F2E816E6-49EB-48F4-822E-03954B1E45BA}" destId="{678149A5-1560-4B20-8374-508DB8BF9B5C}" srcOrd="0" destOrd="4" presId="urn:microsoft.com/office/officeart/2005/8/layout/vList4"/>
    <dgm:cxn modelId="{3E6FF2FE-BB62-4164-A985-E5ED910CC3AE}" type="presOf" srcId="{73A0DACA-B529-4B2A-9356-22026AFB8806}" destId="{EB0DD4F1-089B-485D-9F48-FDC3B99325F5}" srcOrd="1" destOrd="0" presId="urn:microsoft.com/office/officeart/2005/8/layout/vList4"/>
    <dgm:cxn modelId="{391321B5-843C-4CA2-81F7-5290131ECD82}" type="presParOf" srcId="{726C54D8-7DE0-48EF-ABEF-D9E0C528B3F6}" destId="{E94F363C-8E92-414C-8F03-77AC8621F1F5}" srcOrd="0" destOrd="0" presId="urn:microsoft.com/office/officeart/2005/8/layout/vList4"/>
    <dgm:cxn modelId="{7EF14546-4BE2-459D-9F68-6D63E97D8EFE}" type="presParOf" srcId="{E94F363C-8E92-414C-8F03-77AC8621F1F5}" destId="{804DBFE0-EDD2-415A-9F28-874C9AA5BA4C}" srcOrd="0" destOrd="0" presId="urn:microsoft.com/office/officeart/2005/8/layout/vList4"/>
    <dgm:cxn modelId="{07A5A7C3-AB7C-4A41-BACC-E7515FB870D4}" type="presParOf" srcId="{E94F363C-8E92-414C-8F03-77AC8621F1F5}" destId="{002ACCDE-7A7B-4CEE-85E6-C4282A52A8D0}" srcOrd="1" destOrd="0" presId="urn:microsoft.com/office/officeart/2005/8/layout/vList4"/>
    <dgm:cxn modelId="{4B618D3E-73D6-41F3-891E-9E93F019E1A2}" type="presParOf" srcId="{E94F363C-8E92-414C-8F03-77AC8621F1F5}" destId="{1373562A-B394-495E-B8BA-5E13D20E6CFD}" srcOrd="2" destOrd="0" presId="urn:microsoft.com/office/officeart/2005/8/layout/vList4"/>
    <dgm:cxn modelId="{A83BE81F-7987-404F-B74A-6E97FD527239}" type="presParOf" srcId="{726C54D8-7DE0-48EF-ABEF-D9E0C528B3F6}" destId="{A0B3CF7C-3324-4ED5-A278-6CE6379C07D9}" srcOrd="1" destOrd="0" presId="urn:microsoft.com/office/officeart/2005/8/layout/vList4"/>
    <dgm:cxn modelId="{C9BEF355-C229-4F34-9623-B7DE391BC4B4}" type="presParOf" srcId="{726C54D8-7DE0-48EF-ABEF-D9E0C528B3F6}" destId="{D28FF2AF-0555-4416-B50A-DB0AD54ACEDE}" srcOrd="2" destOrd="0" presId="urn:microsoft.com/office/officeart/2005/8/layout/vList4"/>
    <dgm:cxn modelId="{D0A19458-14C4-43DF-A314-D79C9E10AF77}" type="presParOf" srcId="{D28FF2AF-0555-4416-B50A-DB0AD54ACEDE}" destId="{FADDCE2B-51E4-4D03-B8AC-1B774430E4A1}" srcOrd="0" destOrd="0" presId="urn:microsoft.com/office/officeart/2005/8/layout/vList4"/>
    <dgm:cxn modelId="{DC4DE1F0-8A56-49FE-8A15-90F039C538D6}" type="presParOf" srcId="{D28FF2AF-0555-4416-B50A-DB0AD54ACEDE}" destId="{CF53CDB9-EBDE-462F-94D3-0F616200F58C}" srcOrd="1" destOrd="0" presId="urn:microsoft.com/office/officeart/2005/8/layout/vList4"/>
    <dgm:cxn modelId="{45A13024-4498-4D70-9261-89936DA262AA}" type="presParOf" srcId="{D28FF2AF-0555-4416-B50A-DB0AD54ACEDE}" destId="{A9C2A48B-CCE5-4FE7-B821-7E8BCB78AC8F}" srcOrd="2" destOrd="0" presId="urn:microsoft.com/office/officeart/2005/8/layout/vList4"/>
    <dgm:cxn modelId="{5096BD42-BB50-4638-810E-27C7487C0067}" type="presParOf" srcId="{726C54D8-7DE0-48EF-ABEF-D9E0C528B3F6}" destId="{DE80E1FE-27D6-43D0-80D9-1724C4CEE974}" srcOrd="3" destOrd="0" presId="urn:microsoft.com/office/officeart/2005/8/layout/vList4"/>
    <dgm:cxn modelId="{9F95A9FA-FF83-4BF5-89F6-0044EFFD0508}" type="presParOf" srcId="{726C54D8-7DE0-48EF-ABEF-D9E0C528B3F6}" destId="{2D76A923-B0B3-437A-96F0-9F97231A3F95}" srcOrd="4" destOrd="0" presId="urn:microsoft.com/office/officeart/2005/8/layout/vList4"/>
    <dgm:cxn modelId="{14702AA9-A3DC-4041-A1D8-C3E4158903B9}" type="presParOf" srcId="{2D76A923-B0B3-437A-96F0-9F97231A3F95}" destId="{678149A5-1560-4B20-8374-508DB8BF9B5C}" srcOrd="0" destOrd="0" presId="urn:microsoft.com/office/officeart/2005/8/layout/vList4"/>
    <dgm:cxn modelId="{0B19205B-8A95-47BC-9AF6-08C729F393CD}" type="presParOf" srcId="{2D76A923-B0B3-437A-96F0-9F97231A3F95}" destId="{24D08B03-0F40-4F1E-A153-5AD44F7D4E3C}" srcOrd="1" destOrd="0" presId="urn:microsoft.com/office/officeart/2005/8/layout/vList4"/>
    <dgm:cxn modelId="{2662CFFF-D5FD-4475-8F66-B0999B430D63}" type="presParOf" srcId="{2D76A923-B0B3-437A-96F0-9F97231A3F95}" destId="{EB0DD4F1-089B-485D-9F48-FDC3B99325F5}" srcOrd="2" destOrd="0" presId="urn:microsoft.com/office/officeart/2005/8/layout/vList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F45B26E7-95AD-4B3B-BF69-9D2A9838E259}" type="doc">
      <dgm:prSet loTypeId="urn:microsoft.com/office/officeart/2005/8/layout/lProcess2" loCatId="list" qsTypeId="urn:microsoft.com/office/officeart/2005/8/quickstyle/simple1" qsCatId="simple" csTypeId="urn:microsoft.com/office/officeart/2005/8/colors/accent0_1" csCatId="mainScheme" phldr="1"/>
      <dgm:spPr/>
      <dgm:t>
        <a:bodyPr/>
        <a:lstStyle/>
        <a:p>
          <a:endParaRPr lang="fr-FR"/>
        </a:p>
      </dgm:t>
    </dgm:pt>
    <dgm:pt modelId="{5C164D22-84C2-4AFE-8015-5A7D4552C528}">
      <dgm:prSet/>
      <dgm:spPr/>
      <dgm:t>
        <a:bodyPr/>
        <a:lstStyle/>
        <a:p>
          <a:r>
            <a:rPr lang="fr-FR" b="1" dirty="0"/>
            <a:t>Objectifs institutionnels</a:t>
          </a:r>
        </a:p>
      </dgm:t>
    </dgm:pt>
    <dgm:pt modelId="{477C5919-7E42-4D47-B431-4EA2C0E57CF8}" type="parTrans" cxnId="{6A00A050-49C7-4CA0-8C56-310DB16C298D}">
      <dgm:prSet/>
      <dgm:spPr/>
      <dgm:t>
        <a:bodyPr/>
        <a:lstStyle/>
        <a:p>
          <a:endParaRPr lang="fr-FR"/>
        </a:p>
      </dgm:t>
    </dgm:pt>
    <dgm:pt modelId="{71A06AA1-4933-4933-A588-B0B3024BB248}" type="sibTrans" cxnId="{6A00A050-49C7-4CA0-8C56-310DB16C298D}">
      <dgm:prSet/>
      <dgm:spPr/>
      <dgm:t>
        <a:bodyPr/>
        <a:lstStyle/>
        <a:p>
          <a:endParaRPr lang="fr-FR"/>
        </a:p>
      </dgm:t>
    </dgm:pt>
    <dgm:pt modelId="{DADA8AB5-8178-4632-BDE1-B3C38B15411D}">
      <dgm:prSet custT="1"/>
      <dgm:spPr/>
      <dgm:t>
        <a:bodyPr/>
        <a:lstStyle/>
        <a:p>
          <a:r>
            <a:rPr lang="fr-FR" sz="800" dirty="0"/>
            <a:t>Consolider les savoirs fondamentaux et favoriser la réussite de tous</a:t>
          </a:r>
        </a:p>
      </dgm:t>
    </dgm:pt>
    <dgm:pt modelId="{7CBDC395-610B-49C5-B4D5-78FD5CBEDC72}" type="parTrans" cxnId="{F5B4DF1F-2875-4DB3-B3F7-6D4DAB551971}">
      <dgm:prSet/>
      <dgm:spPr/>
      <dgm:t>
        <a:bodyPr/>
        <a:lstStyle/>
        <a:p>
          <a:endParaRPr lang="fr-FR"/>
        </a:p>
      </dgm:t>
    </dgm:pt>
    <dgm:pt modelId="{C02BFCCD-BE7F-495A-BAFC-D0C580AC324B}" type="sibTrans" cxnId="{F5B4DF1F-2875-4DB3-B3F7-6D4DAB551971}">
      <dgm:prSet/>
      <dgm:spPr/>
      <dgm:t>
        <a:bodyPr/>
        <a:lstStyle/>
        <a:p>
          <a:endParaRPr lang="fr-FR"/>
        </a:p>
      </dgm:t>
    </dgm:pt>
    <dgm:pt modelId="{E84E8402-C786-4DBF-B973-A098769B3ABA}">
      <dgm:prSet custT="1"/>
      <dgm:spPr/>
      <dgm:t>
        <a:bodyPr/>
        <a:lstStyle/>
        <a:p>
          <a:r>
            <a:rPr lang="fr-FR" sz="800"/>
            <a:t>Construire une école de l’engagement, de la justice et de la responsabilité</a:t>
          </a:r>
        </a:p>
      </dgm:t>
    </dgm:pt>
    <dgm:pt modelId="{032AB3D0-9866-4488-9D03-945A8EFCD2F7}" type="parTrans" cxnId="{08D35C64-C293-4B30-B91A-DDFC7A0D6949}">
      <dgm:prSet/>
      <dgm:spPr/>
      <dgm:t>
        <a:bodyPr/>
        <a:lstStyle/>
        <a:p>
          <a:endParaRPr lang="fr-FR"/>
        </a:p>
      </dgm:t>
    </dgm:pt>
    <dgm:pt modelId="{4EDA49F2-BDA2-4294-9CF3-4949B4D6D457}" type="sibTrans" cxnId="{08D35C64-C293-4B30-B91A-DDFC7A0D6949}">
      <dgm:prSet/>
      <dgm:spPr/>
      <dgm:t>
        <a:bodyPr/>
        <a:lstStyle/>
        <a:p>
          <a:endParaRPr lang="fr-FR"/>
        </a:p>
      </dgm:t>
    </dgm:pt>
    <dgm:pt modelId="{0E590298-26AC-4380-B9FC-09AB5D026489}">
      <dgm:prSet custT="1"/>
      <dgm:spPr/>
      <dgm:t>
        <a:bodyPr/>
        <a:lstStyle/>
        <a:p>
          <a:r>
            <a:rPr lang="fr-FR" sz="800"/>
            <a:t>Garantir une école qui protège et qui rassemble</a:t>
          </a:r>
        </a:p>
      </dgm:t>
    </dgm:pt>
    <dgm:pt modelId="{6C3364D4-D797-41DF-B1FC-2C24ED8B3C06}" type="parTrans" cxnId="{328FFC0C-4066-4E5C-B5D4-CBDAA00F0125}">
      <dgm:prSet/>
      <dgm:spPr/>
      <dgm:t>
        <a:bodyPr/>
        <a:lstStyle/>
        <a:p>
          <a:endParaRPr lang="fr-FR"/>
        </a:p>
      </dgm:t>
    </dgm:pt>
    <dgm:pt modelId="{D2DD1EC8-688E-4CFD-81C8-AC8C5C48D7D5}" type="sibTrans" cxnId="{328FFC0C-4066-4E5C-B5D4-CBDAA00F0125}">
      <dgm:prSet/>
      <dgm:spPr/>
      <dgm:t>
        <a:bodyPr/>
        <a:lstStyle/>
        <a:p>
          <a:endParaRPr lang="fr-FR"/>
        </a:p>
      </dgm:t>
    </dgm:pt>
    <dgm:pt modelId="{A4C0127E-2F66-4171-9441-6BC8A4BB6049}">
      <dgm:prSet/>
      <dgm:spPr/>
      <dgm:t>
        <a:bodyPr/>
        <a:lstStyle/>
        <a:p>
          <a:r>
            <a:rPr lang="fr-FR" b="1" dirty="0"/>
            <a:t>Enjeux pour la discipline</a:t>
          </a:r>
        </a:p>
      </dgm:t>
    </dgm:pt>
    <dgm:pt modelId="{B619F26F-0A61-45E5-884D-D26AF54C6D87}" type="parTrans" cxnId="{7E588768-11EF-4043-802B-DBA7874A2B95}">
      <dgm:prSet/>
      <dgm:spPr/>
      <dgm:t>
        <a:bodyPr/>
        <a:lstStyle/>
        <a:p>
          <a:endParaRPr lang="fr-FR"/>
        </a:p>
      </dgm:t>
    </dgm:pt>
    <dgm:pt modelId="{4EE2B9A9-294B-4332-B746-7E5CAF940337}" type="sibTrans" cxnId="{7E588768-11EF-4043-802B-DBA7874A2B95}">
      <dgm:prSet/>
      <dgm:spPr/>
      <dgm:t>
        <a:bodyPr/>
        <a:lstStyle/>
        <a:p>
          <a:endParaRPr lang="fr-FR"/>
        </a:p>
      </dgm:t>
    </dgm:pt>
    <dgm:pt modelId="{435C8769-B905-4BAF-9EF5-7F6803F1B921}">
      <dgm:prSet custT="1"/>
      <dgm:spPr/>
      <dgm:t>
        <a:bodyPr/>
        <a:lstStyle/>
        <a:p>
          <a:r>
            <a:rPr lang="fr-FR" sz="800" dirty="0"/>
            <a:t>Développer les compétences psychosociales (CPS) dans les pratiques quotidiennes</a:t>
          </a:r>
        </a:p>
      </dgm:t>
    </dgm:pt>
    <dgm:pt modelId="{39154185-BD7F-465F-ADD2-E69F3E072BA6}" type="parTrans" cxnId="{5AB5D826-5639-42CA-BB80-C6364748352D}">
      <dgm:prSet/>
      <dgm:spPr/>
      <dgm:t>
        <a:bodyPr/>
        <a:lstStyle/>
        <a:p>
          <a:endParaRPr lang="fr-FR"/>
        </a:p>
      </dgm:t>
    </dgm:pt>
    <dgm:pt modelId="{3FF685EC-CAD9-4C59-A612-77F502E77D7A}" type="sibTrans" cxnId="{5AB5D826-5639-42CA-BB80-C6364748352D}">
      <dgm:prSet/>
      <dgm:spPr/>
      <dgm:t>
        <a:bodyPr/>
        <a:lstStyle/>
        <a:p>
          <a:endParaRPr lang="fr-FR"/>
        </a:p>
      </dgm:t>
    </dgm:pt>
    <dgm:pt modelId="{CDF97EE1-06FB-4ECF-830B-576D032A35F4}">
      <dgm:prSet custT="1"/>
      <dgm:spPr/>
      <dgm:t>
        <a:bodyPr/>
        <a:lstStyle/>
        <a:p>
          <a:r>
            <a:rPr lang="fr-FR" sz="800" dirty="0"/>
            <a:t>Mettre en œuvre l’Éducation à la Vie Affective, Relationnelle et à la Sexualité (EVAR-S) (3 séances/an/niveau)</a:t>
          </a:r>
        </a:p>
      </dgm:t>
    </dgm:pt>
    <dgm:pt modelId="{17072C24-A499-4021-BBA2-E3022FFB1DC0}" type="parTrans" cxnId="{6A162FC3-5DD6-47AE-90A0-E160E33DEFA4}">
      <dgm:prSet/>
      <dgm:spPr/>
      <dgm:t>
        <a:bodyPr/>
        <a:lstStyle/>
        <a:p>
          <a:endParaRPr lang="fr-FR"/>
        </a:p>
      </dgm:t>
    </dgm:pt>
    <dgm:pt modelId="{3F4AA98D-E6A2-4B56-827E-D971CCFFE436}" type="sibTrans" cxnId="{6A162FC3-5DD6-47AE-90A0-E160E33DEFA4}">
      <dgm:prSet/>
      <dgm:spPr/>
      <dgm:t>
        <a:bodyPr/>
        <a:lstStyle/>
        <a:p>
          <a:endParaRPr lang="fr-FR"/>
        </a:p>
      </dgm:t>
    </dgm:pt>
    <dgm:pt modelId="{4381B2BD-ABAE-4E26-BD9A-DC31EF2876EC}">
      <dgm:prSet custT="1"/>
      <dgm:spPr/>
      <dgm:t>
        <a:bodyPr/>
        <a:lstStyle/>
        <a:p>
          <a:r>
            <a:rPr lang="fr-FR" sz="800" dirty="0"/>
            <a:t>Contribuer à un projet pédagogique collectif et interdisciplinaire</a:t>
          </a:r>
        </a:p>
      </dgm:t>
    </dgm:pt>
    <dgm:pt modelId="{A14E53AC-DA84-4394-990E-A6F9857BE27F}" type="parTrans" cxnId="{FBB20A31-1140-437D-A1E3-A542C085D7F8}">
      <dgm:prSet/>
      <dgm:spPr/>
      <dgm:t>
        <a:bodyPr/>
        <a:lstStyle/>
        <a:p>
          <a:endParaRPr lang="fr-FR"/>
        </a:p>
      </dgm:t>
    </dgm:pt>
    <dgm:pt modelId="{6D63E3DD-43CD-4765-97CE-9509CAE2783A}" type="sibTrans" cxnId="{FBB20A31-1140-437D-A1E3-A542C085D7F8}">
      <dgm:prSet/>
      <dgm:spPr/>
      <dgm:t>
        <a:bodyPr/>
        <a:lstStyle/>
        <a:p>
          <a:endParaRPr lang="fr-FR"/>
        </a:p>
      </dgm:t>
    </dgm:pt>
    <dgm:pt modelId="{13C216DA-95CF-41E9-83DC-BCB09F711102}">
      <dgm:prSet/>
      <dgm:spPr/>
      <dgm:t>
        <a:bodyPr/>
        <a:lstStyle/>
        <a:p>
          <a:r>
            <a:rPr lang="fr-FR" b="1" dirty="0"/>
            <a:t>Ressources et accompagnement</a:t>
          </a:r>
        </a:p>
      </dgm:t>
    </dgm:pt>
    <dgm:pt modelId="{AB8B772D-4386-49E7-A50A-452ACB803AF9}" type="parTrans" cxnId="{B000F8DB-E639-40C0-B692-83398D87EA81}">
      <dgm:prSet/>
      <dgm:spPr/>
      <dgm:t>
        <a:bodyPr/>
        <a:lstStyle/>
        <a:p>
          <a:endParaRPr lang="fr-FR"/>
        </a:p>
      </dgm:t>
    </dgm:pt>
    <dgm:pt modelId="{1E3D28D6-229E-4D38-8D4E-4E67BBAA3EAE}" type="sibTrans" cxnId="{B000F8DB-E639-40C0-B692-83398D87EA81}">
      <dgm:prSet/>
      <dgm:spPr/>
      <dgm:t>
        <a:bodyPr/>
        <a:lstStyle/>
        <a:p>
          <a:endParaRPr lang="fr-FR"/>
        </a:p>
      </dgm:t>
    </dgm:pt>
    <dgm:pt modelId="{7319FAA9-7348-4BA6-8FBD-9FC116452DC0}">
      <dgm:prSet custT="1"/>
      <dgm:spPr/>
      <dgm:t>
        <a:bodyPr/>
        <a:lstStyle/>
        <a:p>
          <a:r>
            <a:rPr lang="fr-FR" sz="800" dirty="0"/>
            <a:t>Formations locales sur les CPS (</a:t>
          </a:r>
          <a:r>
            <a:rPr lang="fr-FR" sz="800" dirty="0" err="1"/>
            <a:t>Accolad</a:t>
          </a:r>
          <a:r>
            <a:rPr lang="fr-FR" sz="800" dirty="0"/>
            <a:t> – Pôle valeurs)</a:t>
          </a:r>
        </a:p>
      </dgm:t>
    </dgm:pt>
    <dgm:pt modelId="{415F226B-D8F0-4F63-BC2C-A93CE4A44A8A}" type="parTrans" cxnId="{D0177B95-707F-4764-8320-B3AB08A08DCB}">
      <dgm:prSet/>
      <dgm:spPr/>
      <dgm:t>
        <a:bodyPr/>
        <a:lstStyle/>
        <a:p>
          <a:endParaRPr lang="fr-FR"/>
        </a:p>
      </dgm:t>
    </dgm:pt>
    <dgm:pt modelId="{22E76955-84F3-461F-B0CF-1D4318A310B3}" type="sibTrans" cxnId="{D0177B95-707F-4764-8320-B3AB08A08DCB}">
      <dgm:prSet/>
      <dgm:spPr/>
      <dgm:t>
        <a:bodyPr/>
        <a:lstStyle/>
        <a:p>
          <a:endParaRPr lang="fr-FR"/>
        </a:p>
      </dgm:t>
    </dgm:pt>
    <dgm:pt modelId="{F918771C-6C45-438C-8D0B-5D633C5CED6F}">
      <dgm:prSet custT="1"/>
      <dgm:spPr/>
      <dgm:t>
        <a:bodyPr/>
        <a:lstStyle/>
        <a:p>
          <a:r>
            <a:rPr lang="fr-FR" sz="800" dirty="0"/>
            <a:t>Outil interactif pour construire un projet EVAR-S (académies de Montpellier et de Rennes)</a:t>
          </a:r>
        </a:p>
      </dgm:t>
    </dgm:pt>
    <dgm:pt modelId="{4A808110-BF1B-470B-BD63-C8E7A922E40F}" type="parTrans" cxnId="{F173B2D9-8ED1-4752-8E4C-2A283A2EDFDF}">
      <dgm:prSet/>
      <dgm:spPr/>
      <dgm:t>
        <a:bodyPr/>
        <a:lstStyle/>
        <a:p>
          <a:endParaRPr lang="fr-FR"/>
        </a:p>
      </dgm:t>
    </dgm:pt>
    <dgm:pt modelId="{472CFF8E-CFB0-45F5-B10E-605D5400AE5A}" type="sibTrans" cxnId="{F173B2D9-8ED1-4752-8E4C-2A283A2EDFDF}">
      <dgm:prSet/>
      <dgm:spPr/>
      <dgm:t>
        <a:bodyPr/>
        <a:lstStyle/>
        <a:p>
          <a:endParaRPr lang="fr-FR"/>
        </a:p>
      </dgm:t>
    </dgm:pt>
    <dgm:pt modelId="{AD2ACB2E-B8DE-4E55-8423-29B094769340}">
      <dgm:prSet custT="1"/>
      <dgm:spPr/>
      <dgm:t>
        <a:bodyPr/>
        <a:lstStyle/>
        <a:p>
          <a:r>
            <a:rPr lang="fr-FR" sz="800" dirty="0"/>
            <a:t>Webinaire EVAR-S (26 mai 2025 – replay disponible)</a:t>
          </a:r>
        </a:p>
      </dgm:t>
    </dgm:pt>
    <dgm:pt modelId="{21D4CA0C-16C7-4C9D-9680-38888A223DF9}" type="parTrans" cxnId="{DE48C1E2-44BB-4A87-BE8A-DDC122E3A4A5}">
      <dgm:prSet/>
      <dgm:spPr/>
      <dgm:t>
        <a:bodyPr/>
        <a:lstStyle/>
        <a:p>
          <a:endParaRPr lang="fr-FR"/>
        </a:p>
      </dgm:t>
    </dgm:pt>
    <dgm:pt modelId="{3C7E3F79-EE2C-4B72-81B5-66FFADDB49FA}" type="sibTrans" cxnId="{DE48C1E2-44BB-4A87-BE8A-DDC122E3A4A5}">
      <dgm:prSet/>
      <dgm:spPr/>
      <dgm:t>
        <a:bodyPr/>
        <a:lstStyle/>
        <a:p>
          <a:endParaRPr lang="fr-FR"/>
        </a:p>
      </dgm:t>
    </dgm:pt>
    <dgm:pt modelId="{82CB150D-B4C7-413D-833E-6F95D776129A}">
      <dgm:prSet/>
      <dgm:spPr/>
      <dgm:t>
        <a:bodyPr/>
        <a:lstStyle/>
        <a:p>
          <a:r>
            <a:rPr lang="fr-FR" b="1" dirty="0"/>
            <a:t>Finalité</a:t>
          </a:r>
          <a:r>
            <a:rPr lang="fr-FR" dirty="0"/>
            <a:t> </a:t>
          </a:r>
        </a:p>
      </dgm:t>
    </dgm:pt>
    <dgm:pt modelId="{5CF9C6BA-6A28-4CCB-8CFE-31C2CBAFFD66}" type="parTrans" cxnId="{B4C301EE-463B-4E45-99A5-6631FFF73489}">
      <dgm:prSet/>
      <dgm:spPr/>
      <dgm:t>
        <a:bodyPr/>
        <a:lstStyle/>
        <a:p>
          <a:endParaRPr lang="fr-FR"/>
        </a:p>
      </dgm:t>
    </dgm:pt>
    <dgm:pt modelId="{91B4CA08-2DBD-4670-B23B-236FAB3C1A1F}" type="sibTrans" cxnId="{B4C301EE-463B-4E45-99A5-6631FFF73489}">
      <dgm:prSet/>
      <dgm:spPr/>
      <dgm:t>
        <a:bodyPr/>
        <a:lstStyle/>
        <a:p>
          <a:endParaRPr lang="fr-FR"/>
        </a:p>
      </dgm:t>
    </dgm:pt>
    <dgm:pt modelId="{CFB12DE5-B142-40ED-A96C-2A1E99C3A286}">
      <dgm:prSet custT="1"/>
      <dgm:spPr/>
      <dgm:t>
        <a:bodyPr/>
        <a:lstStyle/>
        <a:p>
          <a:r>
            <a:rPr lang="fr-FR" sz="1200" dirty="0"/>
            <a:t>Faire de la démarche </a:t>
          </a:r>
          <a:r>
            <a:rPr lang="fr-FR" sz="1200" dirty="0" err="1"/>
            <a:t>EPSa</a:t>
          </a:r>
          <a:r>
            <a:rPr lang="fr-FR" sz="1200" dirty="0"/>
            <a:t> un levier majeur de la promotion de la santé, de l’éducation relationnelle et de la formation citoyenne des élèves.</a:t>
          </a:r>
        </a:p>
      </dgm:t>
    </dgm:pt>
    <dgm:pt modelId="{77E39631-8856-42D8-8289-85D800135A92}" type="parTrans" cxnId="{D1269C3B-7F41-4BBB-AD44-1F4618135B57}">
      <dgm:prSet/>
      <dgm:spPr/>
      <dgm:t>
        <a:bodyPr/>
        <a:lstStyle/>
        <a:p>
          <a:endParaRPr lang="fr-FR"/>
        </a:p>
      </dgm:t>
    </dgm:pt>
    <dgm:pt modelId="{2247DADD-5D27-4617-A2A5-F42E3CDC2B48}" type="sibTrans" cxnId="{D1269C3B-7F41-4BBB-AD44-1F4618135B57}">
      <dgm:prSet/>
      <dgm:spPr/>
      <dgm:t>
        <a:bodyPr/>
        <a:lstStyle/>
        <a:p>
          <a:endParaRPr lang="fr-FR"/>
        </a:p>
      </dgm:t>
    </dgm:pt>
    <dgm:pt modelId="{5C680C3D-3FDE-4889-B733-6BD31FB061F4}" type="pres">
      <dgm:prSet presAssocID="{F45B26E7-95AD-4B3B-BF69-9D2A9838E259}" presName="theList" presStyleCnt="0">
        <dgm:presLayoutVars>
          <dgm:dir/>
          <dgm:animLvl val="lvl"/>
          <dgm:resizeHandles val="exact"/>
        </dgm:presLayoutVars>
      </dgm:prSet>
      <dgm:spPr/>
    </dgm:pt>
    <dgm:pt modelId="{B14632E9-E6AE-44B1-98C7-1AA4EBF71A05}" type="pres">
      <dgm:prSet presAssocID="{5C164D22-84C2-4AFE-8015-5A7D4552C528}" presName="compNode" presStyleCnt="0"/>
      <dgm:spPr/>
    </dgm:pt>
    <dgm:pt modelId="{1F450E32-B97C-46C6-BAB4-B20EA7AEBA79}" type="pres">
      <dgm:prSet presAssocID="{5C164D22-84C2-4AFE-8015-5A7D4552C528}" presName="aNode" presStyleLbl="bgShp" presStyleIdx="0" presStyleCnt="4"/>
      <dgm:spPr/>
    </dgm:pt>
    <dgm:pt modelId="{BF8FEF14-62AB-4E85-AB52-D94219C590E5}" type="pres">
      <dgm:prSet presAssocID="{5C164D22-84C2-4AFE-8015-5A7D4552C528}" presName="textNode" presStyleLbl="bgShp" presStyleIdx="0" presStyleCnt="4"/>
      <dgm:spPr/>
    </dgm:pt>
    <dgm:pt modelId="{76ED94FB-7227-4B32-8978-8FF5447888C7}" type="pres">
      <dgm:prSet presAssocID="{5C164D22-84C2-4AFE-8015-5A7D4552C528}" presName="compChildNode" presStyleCnt="0"/>
      <dgm:spPr/>
    </dgm:pt>
    <dgm:pt modelId="{D7F557B0-29E0-4A79-95A5-3D506184C44E}" type="pres">
      <dgm:prSet presAssocID="{5C164D22-84C2-4AFE-8015-5A7D4552C528}" presName="theInnerList" presStyleCnt="0"/>
      <dgm:spPr/>
    </dgm:pt>
    <dgm:pt modelId="{421729EE-27A2-4DAA-9FE3-DF5983F3F4D8}" type="pres">
      <dgm:prSet presAssocID="{DADA8AB5-8178-4632-BDE1-B3C38B15411D}" presName="childNode" presStyleLbl="node1" presStyleIdx="0" presStyleCnt="10">
        <dgm:presLayoutVars>
          <dgm:bulletEnabled val="1"/>
        </dgm:presLayoutVars>
      </dgm:prSet>
      <dgm:spPr/>
    </dgm:pt>
    <dgm:pt modelId="{BA11CA5B-1703-40BD-A62A-987436583AC5}" type="pres">
      <dgm:prSet presAssocID="{DADA8AB5-8178-4632-BDE1-B3C38B15411D}" presName="aSpace2" presStyleCnt="0"/>
      <dgm:spPr/>
    </dgm:pt>
    <dgm:pt modelId="{42A0B34D-1ECA-4782-99EB-3A637166FE37}" type="pres">
      <dgm:prSet presAssocID="{E84E8402-C786-4DBF-B973-A098769B3ABA}" presName="childNode" presStyleLbl="node1" presStyleIdx="1" presStyleCnt="10">
        <dgm:presLayoutVars>
          <dgm:bulletEnabled val="1"/>
        </dgm:presLayoutVars>
      </dgm:prSet>
      <dgm:spPr/>
    </dgm:pt>
    <dgm:pt modelId="{2AA57AF4-AD8A-4E66-AFA0-44A7D1F95146}" type="pres">
      <dgm:prSet presAssocID="{E84E8402-C786-4DBF-B973-A098769B3ABA}" presName="aSpace2" presStyleCnt="0"/>
      <dgm:spPr/>
    </dgm:pt>
    <dgm:pt modelId="{A08CB567-8CD7-41D4-A685-C7D9A03A0AD0}" type="pres">
      <dgm:prSet presAssocID="{0E590298-26AC-4380-B9FC-09AB5D026489}" presName="childNode" presStyleLbl="node1" presStyleIdx="2" presStyleCnt="10">
        <dgm:presLayoutVars>
          <dgm:bulletEnabled val="1"/>
        </dgm:presLayoutVars>
      </dgm:prSet>
      <dgm:spPr/>
    </dgm:pt>
    <dgm:pt modelId="{359726C3-06BA-4613-9CA4-7D5848887F8A}" type="pres">
      <dgm:prSet presAssocID="{5C164D22-84C2-4AFE-8015-5A7D4552C528}" presName="aSpace" presStyleCnt="0"/>
      <dgm:spPr/>
    </dgm:pt>
    <dgm:pt modelId="{A014620D-3EA2-423A-A639-10FDC4777040}" type="pres">
      <dgm:prSet presAssocID="{A4C0127E-2F66-4171-9441-6BC8A4BB6049}" presName="compNode" presStyleCnt="0"/>
      <dgm:spPr/>
    </dgm:pt>
    <dgm:pt modelId="{867D7E77-9441-4312-89D7-5DA83D63906F}" type="pres">
      <dgm:prSet presAssocID="{A4C0127E-2F66-4171-9441-6BC8A4BB6049}" presName="aNode" presStyleLbl="bgShp" presStyleIdx="1" presStyleCnt="4"/>
      <dgm:spPr/>
    </dgm:pt>
    <dgm:pt modelId="{5B5936FB-2F7F-4687-ACBB-980A5683C9CD}" type="pres">
      <dgm:prSet presAssocID="{A4C0127E-2F66-4171-9441-6BC8A4BB6049}" presName="textNode" presStyleLbl="bgShp" presStyleIdx="1" presStyleCnt="4"/>
      <dgm:spPr/>
    </dgm:pt>
    <dgm:pt modelId="{39A7C09B-C566-4726-B24C-C3C5254C898C}" type="pres">
      <dgm:prSet presAssocID="{A4C0127E-2F66-4171-9441-6BC8A4BB6049}" presName="compChildNode" presStyleCnt="0"/>
      <dgm:spPr/>
    </dgm:pt>
    <dgm:pt modelId="{35A4379B-F881-4F7B-9FEB-5F0DBF39499F}" type="pres">
      <dgm:prSet presAssocID="{A4C0127E-2F66-4171-9441-6BC8A4BB6049}" presName="theInnerList" presStyleCnt="0"/>
      <dgm:spPr/>
    </dgm:pt>
    <dgm:pt modelId="{9E738012-729C-4891-8FBB-B59D4F5782D8}" type="pres">
      <dgm:prSet presAssocID="{435C8769-B905-4BAF-9EF5-7F6803F1B921}" presName="childNode" presStyleLbl="node1" presStyleIdx="3" presStyleCnt="10">
        <dgm:presLayoutVars>
          <dgm:bulletEnabled val="1"/>
        </dgm:presLayoutVars>
      </dgm:prSet>
      <dgm:spPr/>
    </dgm:pt>
    <dgm:pt modelId="{6D602E4B-7719-473E-B5E5-F195C6C8500A}" type="pres">
      <dgm:prSet presAssocID="{435C8769-B905-4BAF-9EF5-7F6803F1B921}" presName="aSpace2" presStyleCnt="0"/>
      <dgm:spPr/>
    </dgm:pt>
    <dgm:pt modelId="{7E24378B-4200-4D22-8397-CC41BAFAE95D}" type="pres">
      <dgm:prSet presAssocID="{CDF97EE1-06FB-4ECF-830B-576D032A35F4}" presName="childNode" presStyleLbl="node1" presStyleIdx="4" presStyleCnt="10">
        <dgm:presLayoutVars>
          <dgm:bulletEnabled val="1"/>
        </dgm:presLayoutVars>
      </dgm:prSet>
      <dgm:spPr/>
    </dgm:pt>
    <dgm:pt modelId="{85805B25-C026-464C-9CC4-3A5C3CF2990D}" type="pres">
      <dgm:prSet presAssocID="{CDF97EE1-06FB-4ECF-830B-576D032A35F4}" presName="aSpace2" presStyleCnt="0"/>
      <dgm:spPr/>
    </dgm:pt>
    <dgm:pt modelId="{41979DAC-1ED1-4F8C-91A6-19914562A7D4}" type="pres">
      <dgm:prSet presAssocID="{4381B2BD-ABAE-4E26-BD9A-DC31EF2876EC}" presName="childNode" presStyleLbl="node1" presStyleIdx="5" presStyleCnt="10">
        <dgm:presLayoutVars>
          <dgm:bulletEnabled val="1"/>
        </dgm:presLayoutVars>
      </dgm:prSet>
      <dgm:spPr/>
    </dgm:pt>
    <dgm:pt modelId="{129E2EA7-0D0C-4854-A388-46D3871C2F53}" type="pres">
      <dgm:prSet presAssocID="{A4C0127E-2F66-4171-9441-6BC8A4BB6049}" presName="aSpace" presStyleCnt="0"/>
      <dgm:spPr/>
    </dgm:pt>
    <dgm:pt modelId="{7361AECA-1B4C-43E2-B569-21BB2F7E642C}" type="pres">
      <dgm:prSet presAssocID="{13C216DA-95CF-41E9-83DC-BCB09F711102}" presName="compNode" presStyleCnt="0"/>
      <dgm:spPr/>
    </dgm:pt>
    <dgm:pt modelId="{336CA177-DE42-49EC-896B-480B71B94C43}" type="pres">
      <dgm:prSet presAssocID="{13C216DA-95CF-41E9-83DC-BCB09F711102}" presName="aNode" presStyleLbl="bgShp" presStyleIdx="2" presStyleCnt="4"/>
      <dgm:spPr/>
    </dgm:pt>
    <dgm:pt modelId="{872E0C2A-9789-41F7-85B5-E4C0ADC1D2E8}" type="pres">
      <dgm:prSet presAssocID="{13C216DA-95CF-41E9-83DC-BCB09F711102}" presName="textNode" presStyleLbl="bgShp" presStyleIdx="2" presStyleCnt="4"/>
      <dgm:spPr/>
    </dgm:pt>
    <dgm:pt modelId="{6DD4224E-8702-4A3B-B276-FCF3F77591A1}" type="pres">
      <dgm:prSet presAssocID="{13C216DA-95CF-41E9-83DC-BCB09F711102}" presName="compChildNode" presStyleCnt="0"/>
      <dgm:spPr/>
    </dgm:pt>
    <dgm:pt modelId="{0CE5FD35-58CC-4BAC-81B4-69F1FDF1B61D}" type="pres">
      <dgm:prSet presAssocID="{13C216DA-95CF-41E9-83DC-BCB09F711102}" presName="theInnerList" presStyleCnt="0"/>
      <dgm:spPr/>
    </dgm:pt>
    <dgm:pt modelId="{682B0BEB-7279-4A8A-B13E-554090215876}" type="pres">
      <dgm:prSet presAssocID="{7319FAA9-7348-4BA6-8FBD-9FC116452DC0}" presName="childNode" presStyleLbl="node1" presStyleIdx="6" presStyleCnt="10">
        <dgm:presLayoutVars>
          <dgm:bulletEnabled val="1"/>
        </dgm:presLayoutVars>
      </dgm:prSet>
      <dgm:spPr/>
    </dgm:pt>
    <dgm:pt modelId="{5C14A139-E3E7-44D0-86F6-B19F2947CB15}" type="pres">
      <dgm:prSet presAssocID="{7319FAA9-7348-4BA6-8FBD-9FC116452DC0}" presName="aSpace2" presStyleCnt="0"/>
      <dgm:spPr/>
    </dgm:pt>
    <dgm:pt modelId="{CC78C294-F0E7-4BA1-9EDC-962430FCE6C3}" type="pres">
      <dgm:prSet presAssocID="{F918771C-6C45-438C-8D0B-5D633C5CED6F}" presName="childNode" presStyleLbl="node1" presStyleIdx="7" presStyleCnt="10">
        <dgm:presLayoutVars>
          <dgm:bulletEnabled val="1"/>
        </dgm:presLayoutVars>
      </dgm:prSet>
      <dgm:spPr/>
    </dgm:pt>
    <dgm:pt modelId="{69EC63C0-849E-4853-AA89-B8E270C72BC6}" type="pres">
      <dgm:prSet presAssocID="{F918771C-6C45-438C-8D0B-5D633C5CED6F}" presName="aSpace2" presStyleCnt="0"/>
      <dgm:spPr/>
    </dgm:pt>
    <dgm:pt modelId="{E12A7213-C9D1-4003-96BD-BA70CFCFA45D}" type="pres">
      <dgm:prSet presAssocID="{AD2ACB2E-B8DE-4E55-8423-29B094769340}" presName="childNode" presStyleLbl="node1" presStyleIdx="8" presStyleCnt="10">
        <dgm:presLayoutVars>
          <dgm:bulletEnabled val="1"/>
        </dgm:presLayoutVars>
      </dgm:prSet>
      <dgm:spPr/>
    </dgm:pt>
    <dgm:pt modelId="{69E00A30-B93A-4F00-A174-B4AD80CBA708}" type="pres">
      <dgm:prSet presAssocID="{13C216DA-95CF-41E9-83DC-BCB09F711102}" presName="aSpace" presStyleCnt="0"/>
      <dgm:spPr/>
    </dgm:pt>
    <dgm:pt modelId="{A55F8D5D-787F-4612-A892-AEB475D4D365}" type="pres">
      <dgm:prSet presAssocID="{82CB150D-B4C7-413D-833E-6F95D776129A}" presName="compNode" presStyleCnt="0"/>
      <dgm:spPr/>
    </dgm:pt>
    <dgm:pt modelId="{A9695A4F-167C-47EA-8EB3-2517FB4FB1B6}" type="pres">
      <dgm:prSet presAssocID="{82CB150D-B4C7-413D-833E-6F95D776129A}" presName="aNode" presStyleLbl="bgShp" presStyleIdx="3" presStyleCnt="4"/>
      <dgm:spPr/>
    </dgm:pt>
    <dgm:pt modelId="{BD7CB57E-5B16-4A4D-B8E5-FF88BF2A6C51}" type="pres">
      <dgm:prSet presAssocID="{82CB150D-B4C7-413D-833E-6F95D776129A}" presName="textNode" presStyleLbl="bgShp" presStyleIdx="3" presStyleCnt="4"/>
      <dgm:spPr/>
    </dgm:pt>
    <dgm:pt modelId="{42F0DAE0-CD54-493B-8DDF-E25E9B787813}" type="pres">
      <dgm:prSet presAssocID="{82CB150D-B4C7-413D-833E-6F95D776129A}" presName="compChildNode" presStyleCnt="0"/>
      <dgm:spPr/>
    </dgm:pt>
    <dgm:pt modelId="{F8A3DDED-F2BE-4475-BAB9-ACCC6BCFF34B}" type="pres">
      <dgm:prSet presAssocID="{82CB150D-B4C7-413D-833E-6F95D776129A}" presName="theInnerList" presStyleCnt="0"/>
      <dgm:spPr/>
    </dgm:pt>
    <dgm:pt modelId="{D8347545-CD85-427C-A1D2-CB965F6CF3B0}" type="pres">
      <dgm:prSet presAssocID="{CFB12DE5-B142-40ED-A96C-2A1E99C3A286}" presName="childNode" presStyleLbl="node1" presStyleIdx="9" presStyleCnt="10">
        <dgm:presLayoutVars>
          <dgm:bulletEnabled val="1"/>
        </dgm:presLayoutVars>
      </dgm:prSet>
      <dgm:spPr/>
    </dgm:pt>
  </dgm:ptLst>
  <dgm:cxnLst>
    <dgm:cxn modelId="{76A23A00-3946-4BC9-87B9-3799117D2AA1}" type="presOf" srcId="{7319FAA9-7348-4BA6-8FBD-9FC116452DC0}" destId="{682B0BEB-7279-4A8A-B13E-554090215876}" srcOrd="0" destOrd="0" presId="urn:microsoft.com/office/officeart/2005/8/layout/lProcess2"/>
    <dgm:cxn modelId="{328FFC0C-4066-4E5C-B5D4-CBDAA00F0125}" srcId="{5C164D22-84C2-4AFE-8015-5A7D4552C528}" destId="{0E590298-26AC-4380-B9FC-09AB5D026489}" srcOrd="2" destOrd="0" parTransId="{6C3364D4-D797-41DF-B1FC-2C24ED8B3C06}" sibTransId="{D2DD1EC8-688E-4CFD-81C8-AC8C5C48D7D5}"/>
    <dgm:cxn modelId="{8760090F-D9AE-4556-81FA-F700F6A0A318}" type="presOf" srcId="{5C164D22-84C2-4AFE-8015-5A7D4552C528}" destId="{BF8FEF14-62AB-4E85-AB52-D94219C590E5}" srcOrd="1" destOrd="0" presId="urn:microsoft.com/office/officeart/2005/8/layout/lProcess2"/>
    <dgm:cxn modelId="{2911F012-3080-4EB6-9B3C-01BFE63778CC}" type="presOf" srcId="{82CB150D-B4C7-413D-833E-6F95D776129A}" destId="{BD7CB57E-5B16-4A4D-B8E5-FF88BF2A6C51}" srcOrd="1" destOrd="0" presId="urn:microsoft.com/office/officeart/2005/8/layout/lProcess2"/>
    <dgm:cxn modelId="{3D423816-6189-413D-ABDA-52334F21CBE8}" type="presOf" srcId="{4381B2BD-ABAE-4E26-BD9A-DC31EF2876EC}" destId="{41979DAC-1ED1-4F8C-91A6-19914562A7D4}" srcOrd="0" destOrd="0" presId="urn:microsoft.com/office/officeart/2005/8/layout/lProcess2"/>
    <dgm:cxn modelId="{F5B4DF1F-2875-4DB3-B3F7-6D4DAB551971}" srcId="{5C164D22-84C2-4AFE-8015-5A7D4552C528}" destId="{DADA8AB5-8178-4632-BDE1-B3C38B15411D}" srcOrd="0" destOrd="0" parTransId="{7CBDC395-610B-49C5-B4D5-78FD5CBEDC72}" sibTransId="{C02BFCCD-BE7F-495A-BAFC-D0C580AC324B}"/>
    <dgm:cxn modelId="{5AB5D826-5639-42CA-BB80-C6364748352D}" srcId="{A4C0127E-2F66-4171-9441-6BC8A4BB6049}" destId="{435C8769-B905-4BAF-9EF5-7F6803F1B921}" srcOrd="0" destOrd="0" parTransId="{39154185-BD7F-465F-ADD2-E69F3E072BA6}" sibTransId="{3FF685EC-CAD9-4C59-A612-77F502E77D7A}"/>
    <dgm:cxn modelId="{D751422D-0D40-4DCC-87B6-DA9729CC61BA}" type="presOf" srcId="{82CB150D-B4C7-413D-833E-6F95D776129A}" destId="{A9695A4F-167C-47EA-8EB3-2517FB4FB1B6}" srcOrd="0" destOrd="0" presId="urn:microsoft.com/office/officeart/2005/8/layout/lProcess2"/>
    <dgm:cxn modelId="{FBB20A31-1140-437D-A1E3-A542C085D7F8}" srcId="{A4C0127E-2F66-4171-9441-6BC8A4BB6049}" destId="{4381B2BD-ABAE-4E26-BD9A-DC31EF2876EC}" srcOrd="2" destOrd="0" parTransId="{A14E53AC-DA84-4394-990E-A6F9857BE27F}" sibTransId="{6D63E3DD-43CD-4765-97CE-9509CAE2783A}"/>
    <dgm:cxn modelId="{D1269C3B-7F41-4BBB-AD44-1F4618135B57}" srcId="{82CB150D-B4C7-413D-833E-6F95D776129A}" destId="{CFB12DE5-B142-40ED-A96C-2A1E99C3A286}" srcOrd="0" destOrd="0" parTransId="{77E39631-8856-42D8-8289-85D800135A92}" sibTransId="{2247DADD-5D27-4617-A2A5-F42E3CDC2B48}"/>
    <dgm:cxn modelId="{DAEFCC5B-77BF-4BA7-AB56-77EE2716520A}" type="presOf" srcId="{F918771C-6C45-438C-8D0B-5D633C5CED6F}" destId="{CC78C294-F0E7-4BA1-9EDC-962430FCE6C3}" srcOrd="0" destOrd="0" presId="urn:microsoft.com/office/officeart/2005/8/layout/lProcess2"/>
    <dgm:cxn modelId="{16E34A5E-F2BB-4AA7-9535-EDB6F44A820B}" type="presOf" srcId="{DADA8AB5-8178-4632-BDE1-B3C38B15411D}" destId="{421729EE-27A2-4DAA-9FE3-DF5983F3F4D8}" srcOrd="0" destOrd="0" presId="urn:microsoft.com/office/officeart/2005/8/layout/lProcess2"/>
    <dgm:cxn modelId="{F45EC660-80E6-4EFC-ABE9-FF9405E20CFD}" type="presOf" srcId="{AD2ACB2E-B8DE-4E55-8423-29B094769340}" destId="{E12A7213-C9D1-4003-96BD-BA70CFCFA45D}" srcOrd="0" destOrd="0" presId="urn:microsoft.com/office/officeart/2005/8/layout/lProcess2"/>
    <dgm:cxn modelId="{08D35C64-C293-4B30-B91A-DDFC7A0D6949}" srcId="{5C164D22-84C2-4AFE-8015-5A7D4552C528}" destId="{E84E8402-C786-4DBF-B973-A098769B3ABA}" srcOrd="1" destOrd="0" parTransId="{032AB3D0-9866-4488-9D03-945A8EFCD2F7}" sibTransId="{4EDA49F2-BDA2-4294-9CF3-4949B4D6D457}"/>
    <dgm:cxn modelId="{BA177E64-63F9-4413-8954-97E0C4789AC7}" type="presOf" srcId="{5C164D22-84C2-4AFE-8015-5A7D4552C528}" destId="{1F450E32-B97C-46C6-BAB4-B20EA7AEBA79}" srcOrd="0" destOrd="0" presId="urn:microsoft.com/office/officeart/2005/8/layout/lProcess2"/>
    <dgm:cxn modelId="{7E588768-11EF-4043-802B-DBA7874A2B95}" srcId="{F45B26E7-95AD-4B3B-BF69-9D2A9838E259}" destId="{A4C0127E-2F66-4171-9441-6BC8A4BB6049}" srcOrd="1" destOrd="0" parTransId="{B619F26F-0A61-45E5-884D-D26AF54C6D87}" sibTransId="{4EE2B9A9-294B-4332-B746-7E5CAF940337}"/>
    <dgm:cxn modelId="{6A00A050-49C7-4CA0-8C56-310DB16C298D}" srcId="{F45B26E7-95AD-4B3B-BF69-9D2A9838E259}" destId="{5C164D22-84C2-4AFE-8015-5A7D4552C528}" srcOrd="0" destOrd="0" parTransId="{477C5919-7E42-4D47-B431-4EA2C0E57CF8}" sibTransId="{71A06AA1-4933-4933-A588-B0B3024BB248}"/>
    <dgm:cxn modelId="{BAB49478-079F-41E1-B207-64781FC1CE36}" type="presOf" srcId="{0E590298-26AC-4380-B9FC-09AB5D026489}" destId="{A08CB567-8CD7-41D4-A685-C7D9A03A0AD0}" srcOrd="0" destOrd="0" presId="urn:microsoft.com/office/officeart/2005/8/layout/lProcess2"/>
    <dgm:cxn modelId="{91781D7B-017A-4DC7-B495-538C7B27B2D9}" type="presOf" srcId="{E84E8402-C786-4DBF-B973-A098769B3ABA}" destId="{42A0B34D-1ECA-4782-99EB-3A637166FE37}" srcOrd="0" destOrd="0" presId="urn:microsoft.com/office/officeart/2005/8/layout/lProcess2"/>
    <dgm:cxn modelId="{D0177B95-707F-4764-8320-B3AB08A08DCB}" srcId="{13C216DA-95CF-41E9-83DC-BCB09F711102}" destId="{7319FAA9-7348-4BA6-8FBD-9FC116452DC0}" srcOrd="0" destOrd="0" parTransId="{415F226B-D8F0-4F63-BC2C-A93CE4A44A8A}" sibTransId="{22E76955-84F3-461F-B0CF-1D4318A310B3}"/>
    <dgm:cxn modelId="{51CD0C98-741F-4ED8-87BE-2DD45F53253A}" type="presOf" srcId="{A4C0127E-2F66-4171-9441-6BC8A4BB6049}" destId="{5B5936FB-2F7F-4687-ACBB-980A5683C9CD}" srcOrd="1" destOrd="0" presId="urn:microsoft.com/office/officeart/2005/8/layout/lProcess2"/>
    <dgm:cxn modelId="{F143339E-90FE-4C3C-9992-A3480C88A148}" type="presOf" srcId="{13C216DA-95CF-41E9-83DC-BCB09F711102}" destId="{872E0C2A-9789-41F7-85B5-E4C0ADC1D2E8}" srcOrd="1" destOrd="0" presId="urn:microsoft.com/office/officeart/2005/8/layout/lProcess2"/>
    <dgm:cxn modelId="{811854A4-4A84-43E1-8434-108F11899F2D}" type="presOf" srcId="{13C216DA-95CF-41E9-83DC-BCB09F711102}" destId="{336CA177-DE42-49EC-896B-480B71B94C43}" srcOrd="0" destOrd="0" presId="urn:microsoft.com/office/officeart/2005/8/layout/lProcess2"/>
    <dgm:cxn modelId="{15B46CAA-4700-43E4-B142-458A7F0FC391}" type="presOf" srcId="{CDF97EE1-06FB-4ECF-830B-576D032A35F4}" destId="{7E24378B-4200-4D22-8397-CC41BAFAE95D}" srcOrd="0" destOrd="0" presId="urn:microsoft.com/office/officeart/2005/8/layout/lProcess2"/>
    <dgm:cxn modelId="{564AA6C2-91F1-4C82-AFC9-855BA56EBD91}" type="presOf" srcId="{CFB12DE5-B142-40ED-A96C-2A1E99C3A286}" destId="{D8347545-CD85-427C-A1D2-CB965F6CF3B0}" srcOrd="0" destOrd="0" presId="urn:microsoft.com/office/officeart/2005/8/layout/lProcess2"/>
    <dgm:cxn modelId="{6A162FC3-5DD6-47AE-90A0-E160E33DEFA4}" srcId="{A4C0127E-2F66-4171-9441-6BC8A4BB6049}" destId="{CDF97EE1-06FB-4ECF-830B-576D032A35F4}" srcOrd="1" destOrd="0" parTransId="{17072C24-A499-4021-BBA2-E3022FFB1DC0}" sibTransId="{3F4AA98D-E6A2-4B56-827E-D971CCFFE436}"/>
    <dgm:cxn modelId="{F173B2D9-8ED1-4752-8E4C-2A283A2EDFDF}" srcId="{13C216DA-95CF-41E9-83DC-BCB09F711102}" destId="{F918771C-6C45-438C-8D0B-5D633C5CED6F}" srcOrd="1" destOrd="0" parTransId="{4A808110-BF1B-470B-BD63-C8E7A922E40F}" sibTransId="{472CFF8E-CFB0-45F5-B10E-605D5400AE5A}"/>
    <dgm:cxn modelId="{B000F8DB-E639-40C0-B692-83398D87EA81}" srcId="{F45B26E7-95AD-4B3B-BF69-9D2A9838E259}" destId="{13C216DA-95CF-41E9-83DC-BCB09F711102}" srcOrd="2" destOrd="0" parTransId="{AB8B772D-4386-49E7-A50A-452ACB803AF9}" sibTransId="{1E3D28D6-229E-4D38-8D4E-4E67BBAA3EAE}"/>
    <dgm:cxn modelId="{4CB924E0-00CB-4792-8423-5B6A46CAA7C7}" type="presOf" srcId="{F45B26E7-95AD-4B3B-BF69-9D2A9838E259}" destId="{5C680C3D-3FDE-4889-B733-6BD31FB061F4}" srcOrd="0" destOrd="0" presId="urn:microsoft.com/office/officeart/2005/8/layout/lProcess2"/>
    <dgm:cxn modelId="{DE48C1E2-44BB-4A87-BE8A-DDC122E3A4A5}" srcId="{13C216DA-95CF-41E9-83DC-BCB09F711102}" destId="{AD2ACB2E-B8DE-4E55-8423-29B094769340}" srcOrd="2" destOrd="0" parTransId="{21D4CA0C-16C7-4C9D-9680-38888A223DF9}" sibTransId="{3C7E3F79-EE2C-4B72-81B5-66FFADDB49FA}"/>
    <dgm:cxn modelId="{B4C301EE-463B-4E45-99A5-6631FFF73489}" srcId="{F45B26E7-95AD-4B3B-BF69-9D2A9838E259}" destId="{82CB150D-B4C7-413D-833E-6F95D776129A}" srcOrd="3" destOrd="0" parTransId="{5CF9C6BA-6A28-4CCB-8CFE-31C2CBAFFD66}" sibTransId="{91B4CA08-2DBD-4670-B23B-236FAB3C1A1F}"/>
    <dgm:cxn modelId="{6C5FD9FA-92D4-4726-9EE4-3AF4D0798AB2}" type="presOf" srcId="{435C8769-B905-4BAF-9EF5-7F6803F1B921}" destId="{9E738012-729C-4891-8FBB-B59D4F5782D8}" srcOrd="0" destOrd="0" presId="urn:microsoft.com/office/officeart/2005/8/layout/lProcess2"/>
    <dgm:cxn modelId="{E1D2EAFC-E2A4-47A6-9C43-49325772AD88}" type="presOf" srcId="{A4C0127E-2F66-4171-9441-6BC8A4BB6049}" destId="{867D7E77-9441-4312-89D7-5DA83D63906F}" srcOrd="0" destOrd="0" presId="urn:microsoft.com/office/officeart/2005/8/layout/lProcess2"/>
    <dgm:cxn modelId="{CC8F9588-DEDF-4FEE-A117-31CBD7058B9A}" type="presParOf" srcId="{5C680C3D-3FDE-4889-B733-6BD31FB061F4}" destId="{B14632E9-E6AE-44B1-98C7-1AA4EBF71A05}" srcOrd="0" destOrd="0" presId="urn:microsoft.com/office/officeart/2005/8/layout/lProcess2"/>
    <dgm:cxn modelId="{D1EE950A-229D-4053-8A71-8D69363D16FF}" type="presParOf" srcId="{B14632E9-E6AE-44B1-98C7-1AA4EBF71A05}" destId="{1F450E32-B97C-46C6-BAB4-B20EA7AEBA79}" srcOrd="0" destOrd="0" presId="urn:microsoft.com/office/officeart/2005/8/layout/lProcess2"/>
    <dgm:cxn modelId="{CAF2AEC2-8BAC-4361-87B4-DF9ADAD347B9}" type="presParOf" srcId="{B14632E9-E6AE-44B1-98C7-1AA4EBF71A05}" destId="{BF8FEF14-62AB-4E85-AB52-D94219C590E5}" srcOrd="1" destOrd="0" presId="urn:microsoft.com/office/officeart/2005/8/layout/lProcess2"/>
    <dgm:cxn modelId="{7F7CD122-0774-47F2-8663-6071CA77F984}" type="presParOf" srcId="{B14632E9-E6AE-44B1-98C7-1AA4EBF71A05}" destId="{76ED94FB-7227-4B32-8978-8FF5447888C7}" srcOrd="2" destOrd="0" presId="urn:microsoft.com/office/officeart/2005/8/layout/lProcess2"/>
    <dgm:cxn modelId="{C9A728AA-2CE8-44E1-BBB1-B84C9E1FA257}" type="presParOf" srcId="{76ED94FB-7227-4B32-8978-8FF5447888C7}" destId="{D7F557B0-29E0-4A79-95A5-3D506184C44E}" srcOrd="0" destOrd="0" presId="urn:microsoft.com/office/officeart/2005/8/layout/lProcess2"/>
    <dgm:cxn modelId="{98FC1E2A-9028-4206-835D-A14CDE5FFFDC}" type="presParOf" srcId="{D7F557B0-29E0-4A79-95A5-3D506184C44E}" destId="{421729EE-27A2-4DAA-9FE3-DF5983F3F4D8}" srcOrd="0" destOrd="0" presId="urn:microsoft.com/office/officeart/2005/8/layout/lProcess2"/>
    <dgm:cxn modelId="{C4D18668-E3E1-4175-AEAA-180D8091381B}" type="presParOf" srcId="{D7F557B0-29E0-4A79-95A5-3D506184C44E}" destId="{BA11CA5B-1703-40BD-A62A-987436583AC5}" srcOrd="1" destOrd="0" presId="urn:microsoft.com/office/officeart/2005/8/layout/lProcess2"/>
    <dgm:cxn modelId="{4E68BCB5-5BBF-4B6C-A6F2-BC79655214A4}" type="presParOf" srcId="{D7F557B0-29E0-4A79-95A5-3D506184C44E}" destId="{42A0B34D-1ECA-4782-99EB-3A637166FE37}" srcOrd="2" destOrd="0" presId="urn:microsoft.com/office/officeart/2005/8/layout/lProcess2"/>
    <dgm:cxn modelId="{4FCE45AC-B0BE-4B10-84F1-00F4B97A5B93}" type="presParOf" srcId="{D7F557B0-29E0-4A79-95A5-3D506184C44E}" destId="{2AA57AF4-AD8A-4E66-AFA0-44A7D1F95146}" srcOrd="3" destOrd="0" presId="urn:microsoft.com/office/officeart/2005/8/layout/lProcess2"/>
    <dgm:cxn modelId="{8D0F5EE1-DA51-4C46-A0A7-25577032BCF5}" type="presParOf" srcId="{D7F557B0-29E0-4A79-95A5-3D506184C44E}" destId="{A08CB567-8CD7-41D4-A685-C7D9A03A0AD0}" srcOrd="4" destOrd="0" presId="urn:microsoft.com/office/officeart/2005/8/layout/lProcess2"/>
    <dgm:cxn modelId="{704CE8C1-AC2D-4A51-BB0A-89E89851F56C}" type="presParOf" srcId="{5C680C3D-3FDE-4889-B733-6BD31FB061F4}" destId="{359726C3-06BA-4613-9CA4-7D5848887F8A}" srcOrd="1" destOrd="0" presId="urn:microsoft.com/office/officeart/2005/8/layout/lProcess2"/>
    <dgm:cxn modelId="{9FBE5163-B829-4BCB-898C-C83200D88A5D}" type="presParOf" srcId="{5C680C3D-3FDE-4889-B733-6BD31FB061F4}" destId="{A014620D-3EA2-423A-A639-10FDC4777040}" srcOrd="2" destOrd="0" presId="urn:microsoft.com/office/officeart/2005/8/layout/lProcess2"/>
    <dgm:cxn modelId="{4F5498CC-E85A-4F7E-B4DA-ED14A3D4417D}" type="presParOf" srcId="{A014620D-3EA2-423A-A639-10FDC4777040}" destId="{867D7E77-9441-4312-89D7-5DA83D63906F}" srcOrd="0" destOrd="0" presId="urn:microsoft.com/office/officeart/2005/8/layout/lProcess2"/>
    <dgm:cxn modelId="{2BD3A1F3-ED0E-46B7-B5C6-61E5B2DD57D7}" type="presParOf" srcId="{A014620D-3EA2-423A-A639-10FDC4777040}" destId="{5B5936FB-2F7F-4687-ACBB-980A5683C9CD}" srcOrd="1" destOrd="0" presId="urn:microsoft.com/office/officeart/2005/8/layout/lProcess2"/>
    <dgm:cxn modelId="{20F75E7F-C39C-4DDF-9C05-9FFD2CD8D64B}" type="presParOf" srcId="{A014620D-3EA2-423A-A639-10FDC4777040}" destId="{39A7C09B-C566-4726-B24C-C3C5254C898C}" srcOrd="2" destOrd="0" presId="urn:microsoft.com/office/officeart/2005/8/layout/lProcess2"/>
    <dgm:cxn modelId="{5C4A5D21-BA84-46E9-9546-4DE164BD4A92}" type="presParOf" srcId="{39A7C09B-C566-4726-B24C-C3C5254C898C}" destId="{35A4379B-F881-4F7B-9FEB-5F0DBF39499F}" srcOrd="0" destOrd="0" presId="urn:microsoft.com/office/officeart/2005/8/layout/lProcess2"/>
    <dgm:cxn modelId="{DF8A1671-CBDA-4D06-9884-1E3CA9C4FAA7}" type="presParOf" srcId="{35A4379B-F881-4F7B-9FEB-5F0DBF39499F}" destId="{9E738012-729C-4891-8FBB-B59D4F5782D8}" srcOrd="0" destOrd="0" presId="urn:microsoft.com/office/officeart/2005/8/layout/lProcess2"/>
    <dgm:cxn modelId="{D9A458ED-C5FA-4F1E-9853-FBC72362DE04}" type="presParOf" srcId="{35A4379B-F881-4F7B-9FEB-5F0DBF39499F}" destId="{6D602E4B-7719-473E-B5E5-F195C6C8500A}" srcOrd="1" destOrd="0" presId="urn:microsoft.com/office/officeart/2005/8/layout/lProcess2"/>
    <dgm:cxn modelId="{293FDFF3-B83A-4EBA-A38C-C19AC280D283}" type="presParOf" srcId="{35A4379B-F881-4F7B-9FEB-5F0DBF39499F}" destId="{7E24378B-4200-4D22-8397-CC41BAFAE95D}" srcOrd="2" destOrd="0" presId="urn:microsoft.com/office/officeart/2005/8/layout/lProcess2"/>
    <dgm:cxn modelId="{917AEE6B-C1F6-490B-AA3D-F89AFEF2A59D}" type="presParOf" srcId="{35A4379B-F881-4F7B-9FEB-5F0DBF39499F}" destId="{85805B25-C026-464C-9CC4-3A5C3CF2990D}" srcOrd="3" destOrd="0" presId="urn:microsoft.com/office/officeart/2005/8/layout/lProcess2"/>
    <dgm:cxn modelId="{08780038-B1B0-41CE-80F4-DAA6A061CEE9}" type="presParOf" srcId="{35A4379B-F881-4F7B-9FEB-5F0DBF39499F}" destId="{41979DAC-1ED1-4F8C-91A6-19914562A7D4}" srcOrd="4" destOrd="0" presId="urn:microsoft.com/office/officeart/2005/8/layout/lProcess2"/>
    <dgm:cxn modelId="{8867CC69-5BA2-4F9D-8A52-1FA5CBCAFE5A}" type="presParOf" srcId="{5C680C3D-3FDE-4889-B733-6BD31FB061F4}" destId="{129E2EA7-0D0C-4854-A388-46D3871C2F53}" srcOrd="3" destOrd="0" presId="urn:microsoft.com/office/officeart/2005/8/layout/lProcess2"/>
    <dgm:cxn modelId="{C720DF1A-D55E-4979-9547-8993ABA96CBD}" type="presParOf" srcId="{5C680C3D-3FDE-4889-B733-6BD31FB061F4}" destId="{7361AECA-1B4C-43E2-B569-21BB2F7E642C}" srcOrd="4" destOrd="0" presId="urn:microsoft.com/office/officeart/2005/8/layout/lProcess2"/>
    <dgm:cxn modelId="{DA3C7E7D-65A7-463C-9A13-74A7ED5FE765}" type="presParOf" srcId="{7361AECA-1B4C-43E2-B569-21BB2F7E642C}" destId="{336CA177-DE42-49EC-896B-480B71B94C43}" srcOrd="0" destOrd="0" presId="urn:microsoft.com/office/officeart/2005/8/layout/lProcess2"/>
    <dgm:cxn modelId="{B6E691FE-7F08-45C9-9540-08AE4487081A}" type="presParOf" srcId="{7361AECA-1B4C-43E2-B569-21BB2F7E642C}" destId="{872E0C2A-9789-41F7-85B5-E4C0ADC1D2E8}" srcOrd="1" destOrd="0" presId="urn:microsoft.com/office/officeart/2005/8/layout/lProcess2"/>
    <dgm:cxn modelId="{22B2A0C2-367C-4040-99FF-05654CFEBCA4}" type="presParOf" srcId="{7361AECA-1B4C-43E2-B569-21BB2F7E642C}" destId="{6DD4224E-8702-4A3B-B276-FCF3F77591A1}" srcOrd="2" destOrd="0" presId="urn:microsoft.com/office/officeart/2005/8/layout/lProcess2"/>
    <dgm:cxn modelId="{97FF0749-690D-4A58-8399-E6DE72631C9D}" type="presParOf" srcId="{6DD4224E-8702-4A3B-B276-FCF3F77591A1}" destId="{0CE5FD35-58CC-4BAC-81B4-69F1FDF1B61D}" srcOrd="0" destOrd="0" presId="urn:microsoft.com/office/officeart/2005/8/layout/lProcess2"/>
    <dgm:cxn modelId="{96FD3E31-30BD-4E29-8683-EFE44AEF7CE8}" type="presParOf" srcId="{0CE5FD35-58CC-4BAC-81B4-69F1FDF1B61D}" destId="{682B0BEB-7279-4A8A-B13E-554090215876}" srcOrd="0" destOrd="0" presId="urn:microsoft.com/office/officeart/2005/8/layout/lProcess2"/>
    <dgm:cxn modelId="{FE148131-59D1-46A0-9AA6-87B07BE0AF46}" type="presParOf" srcId="{0CE5FD35-58CC-4BAC-81B4-69F1FDF1B61D}" destId="{5C14A139-E3E7-44D0-86F6-B19F2947CB15}" srcOrd="1" destOrd="0" presId="urn:microsoft.com/office/officeart/2005/8/layout/lProcess2"/>
    <dgm:cxn modelId="{0536ED45-74AD-4482-B31E-A5394B6D9D36}" type="presParOf" srcId="{0CE5FD35-58CC-4BAC-81B4-69F1FDF1B61D}" destId="{CC78C294-F0E7-4BA1-9EDC-962430FCE6C3}" srcOrd="2" destOrd="0" presId="urn:microsoft.com/office/officeart/2005/8/layout/lProcess2"/>
    <dgm:cxn modelId="{6337AB5C-95AA-41D7-9853-2CB868E2F240}" type="presParOf" srcId="{0CE5FD35-58CC-4BAC-81B4-69F1FDF1B61D}" destId="{69EC63C0-849E-4853-AA89-B8E270C72BC6}" srcOrd="3" destOrd="0" presId="urn:microsoft.com/office/officeart/2005/8/layout/lProcess2"/>
    <dgm:cxn modelId="{678982C4-363D-4817-BD4C-9A0086563091}" type="presParOf" srcId="{0CE5FD35-58CC-4BAC-81B4-69F1FDF1B61D}" destId="{E12A7213-C9D1-4003-96BD-BA70CFCFA45D}" srcOrd="4" destOrd="0" presId="urn:microsoft.com/office/officeart/2005/8/layout/lProcess2"/>
    <dgm:cxn modelId="{E8C7375D-35CC-4F80-8FB5-E9B41134883F}" type="presParOf" srcId="{5C680C3D-3FDE-4889-B733-6BD31FB061F4}" destId="{69E00A30-B93A-4F00-A174-B4AD80CBA708}" srcOrd="5" destOrd="0" presId="urn:microsoft.com/office/officeart/2005/8/layout/lProcess2"/>
    <dgm:cxn modelId="{59E9AFC5-311F-48BD-B95C-F2D24FCE62E0}" type="presParOf" srcId="{5C680C3D-3FDE-4889-B733-6BD31FB061F4}" destId="{A55F8D5D-787F-4612-A892-AEB475D4D365}" srcOrd="6" destOrd="0" presId="urn:microsoft.com/office/officeart/2005/8/layout/lProcess2"/>
    <dgm:cxn modelId="{EB3113B6-3502-49CD-96BC-B5A5FC8CCC1D}" type="presParOf" srcId="{A55F8D5D-787F-4612-A892-AEB475D4D365}" destId="{A9695A4F-167C-47EA-8EB3-2517FB4FB1B6}" srcOrd="0" destOrd="0" presId="urn:microsoft.com/office/officeart/2005/8/layout/lProcess2"/>
    <dgm:cxn modelId="{D2C8ADA0-7E8D-43D4-B07E-F4A39C261904}" type="presParOf" srcId="{A55F8D5D-787F-4612-A892-AEB475D4D365}" destId="{BD7CB57E-5B16-4A4D-B8E5-FF88BF2A6C51}" srcOrd="1" destOrd="0" presId="urn:microsoft.com/office/officeart/2005/8/layout/lProcess2"/>
    <dgm:cxn modelId="{5C5323E7-D0F6-4107-9A0F-C789202C4C3C}" type="presParOf" srcId="{A55F8D5D-787F-4612-A892-AEB475D4D365}" destId="{42F0DAE0-CD54-493B-8DDF-E25E9B787813}" srcOrd="2" destOrd="0" presId="urn:microsoft.com/office/officeart/2005/8/layout/lProcess2"/>
    <dgm:cxn modelId="{3DE3A33D-4F0C-4E88-ADB4-784765D717B3}" type="presParOf" srcId="{42F0DAE0-CD54-493B-8DDF-E25E9B787813}" destId="{F8A3DDED-F2BE-4475-BAB9-ACCC6BCFF34B}" srcOrd="0" destOrd="0" presId="urn:microsoft.com/office/officeart/2005/8/layout/lProcess2"/>
    <dgm:cxn modelId="{44B47137-10A6-43C2-9B5C-DC58A7FF7EE0}" type="presParOf" srcId="{F8A3DDED-F2BE-4475-BAB9-ACCC6BCFF34B}" destId="{D8347545-CD85-427C-A1D2-CB965F6CF3B0}" srcOrd="0" destOrd="0" presId="urn:microsoft.com/office/officeart/2005/8/layout/l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2F1191D-8555-4CB4-8079-D9F735AB50D9}">
      <dsp:nvSpPr>
        <dsp:cNvPr id="0" name=""/>
        <dsp:cNvSpPr/>
      </dsp:nvSpPr>
      <dsp:spPr>
        <a:xfrm>
          <a:off x="2065" y="0"/>
          <a:ext cx="2027176" cy="3631635"/>
        </a:xfrm>
        <a:prstGeom prst="roundRect">
          <a:avLst>
            <a:gd name="adj" fmla="val 10000"/>
          </a:avLst>
        </a:prstGeom>
        <a:solidFill>
          <a:schemeClr val="dk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fr-FR" sz="1400" b="1" kern="1200" dirty="0"/>
            <a:t>AXE 1. Consolider les apprentissages et accompagner la réussite de tous les élèves</a:t>
          </a:r>
          <a:endParaRPr lang="fr-FR" sz="1400" kern="1200" dirty="0"/>
        </a:p>
      </dsp:txBody>
      <dsp:txXfrm>
        <a:off x="2065" y="0"/>
        <a:ext cx="2027176" cy="1089490"/>
      </dsp:txXfrm>
    </dsp:sp>
    <dsp:sp modelId="{ED6AF476-BE13-40DF-B0E7-F63DC660D238}">
      <dsp:nvSpPr>
        <dsp:cNvPr id="0" name=""/>
        <dsp:cNvSpPr/>
      </dsp:nvSpPr>
      <dsp:spPr>
        <a:xfrm>
          <a:off x="204783" y="1089490"/>
          <a:ext cx="1621741" cy="2360562"/>
        </a:xfrm>
        <a:prstGeom prst="roundRect">
          <a:avLst>
            <a:gd name="adj" fmla="val 10000"/>
          </a:avLst>
        </a:prstGeom>
        <a:solidFill>
          <a:schemeClr val="accent2">
            <a:lumMod val="60000"/>
            <a:lumOff val="4000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9050" rIns="25400" bIns="19050" numCol="1" spcCol="1270" anchor="ctr" anchorCtr="0">
          <a:noAutofit/>
        </a:bodyPr>
        <a:lstStyle/>
        <a:p>
          <a:pPr marL="0" lvl="0" indent="0" algn="ctr" defTabSz="444500">
            <a:lnSpc>
              <a:spcPct val="90000"/>
            </a:lnSpc>
            <a:spcBef>
              <a:spcPct val="0"/>
            </a:spcBef>
            <a:spcAft>
              <a:spcPct val="35000"/>
            </a:spcAft>
            <a:buNone/>
          </a:pPr>
          <a:r>
            <a:rPr lang="fr-FR" sz="1000" b="1" kern="1200" dirty="0">
              <a:solidFill>
                <a:schemeClr val="tx1"/>
              </a:solidFill>
            </a:rPr>
            <a:t>La circulaire de rentrée 2025-2026 insiste sur la nécessité de renforcer l’acquisition des savoirs fondamentaux...</a:t>
          </a:r>
        </a:p>
      </dsp:txBody>
      <dsp:txXfrm>
        <a:off x="252282" y="1136989"/>
        <a:ext cx="1526743" cy="2265564"/>
      </dsp:txXfrm>
    </dsp:sp>
    <dsp:sp modelId="{0DD67E9C-29B5-430A-B704-8B0EAE1BE6FE}">
      <dsp:nvSpPr>
        <dsp:cNvPr id="0" name=""/>
        <dsp:cNvSpPr/>
      </dsp:nvSpPr>
      <dsp:spPr>
        <a:xfrm>
          <a:off x="2181280" y="0"/>
          <a:ext cx="2027176" cy="3631635"/>
        </a:xfrm>
        <a:prstGeom prst="roundRect">
          <a:avLst>
            <a:gd name="adj" fmla="val 10000"/>
          </a:avLst>
        </a:prstGeom>
        <a:solidFill>
          <a:schemeClr val="dk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fr-FR" sz="1400" b="1" kern="1200"/>
            <a:t>Objectifs opérationnels</a:t>
          </a:r>
          <a:endParaRPr lang="fr-FR" sz="1400" kern="1200"/>
        </a:p>
      </dsp:txBody>
      <dsp:txXfrm>
        <a:off x="2181280" y="0"/>
        <a:ext cx="2027176" cy="1089490"/>
      </dsp:txXfrm>
    </dsp:sp>
    <dsp:sp modelId="{30D882E3-BA17-4288-81E0-BF082CDED80E}">
      <dsp:nvSpPr>
        <dsp:cNvPr id="0" name=""/>
        <dsp:cNvSpPr/>
      </dsp:nvSpPr>
      <dsp:spPr>
        <a:xfrm>
          <a:off x="2383998" y="1089800"/>
          <a:ext cx="1621741" cy="713470"/>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9050" rIns="25400" bIns="19050" numCol="1" spcCol="1270" anchor="ctr" anchorCtr="0">
          <a:noAutofit/>
        </a:bodyPr>
        <a:lstStyle/>
        <a:p>
          <a:pPr marL="0" lvl="0" indent="0" algn="ctr" defTabSz="444500">
            <a:lnSpc>
              <a:spcPct val="90000"/>
            </a:lnSpc>
            <a:spcBef>
              <a:spcPct val="0"/>
            </a:spcBef>
            <a:spcAft>
              <a:spcPct val="35000"/>
            </a:spcAft>
            <a:buNone/>
          </a:pPr>
          <a:r>
            <a:rPr lang="fr-FR" sz="1000" kern="1200"/>
            <a:t>Soutenir les apprentissages fondamentaux et les parcours personnalisés.</a:t>
          </a:r>
        </a:p>
      </dsp:txBody>
      <dsp:txXfrm>
        <a:off x="2404895" y="1110697"/>
        <a:ext cx="1579947" cy="671676"/>
      </dsp:txXfrm>
    </dsp:sp>
    <dsp:sp modelId="{701157A0-65F5-45B4-82E8-49319B1109F6}">
      <dsp:nvSpPr>
        <dsp:cNvPr id="0" name=""/>
        <dsp:cNvSpPr/>
      </dsp:nvSpPr>
      <dsp:spPr>
        <a:xfrm>
          <a:off x="2383998" y="1913036"/>
          <a:ext cx="1621741" cy="713470"/>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9050" rIns="25400" bIns="19050" numCol="1" spcCol="1270" anchor="ctr" anchorCtr="0">
          <a:noAutofit/>
        </a:bodyPr>
        <a:lstStyle/>
        <a:p>
          <a:pPr marL="0" lvl="0" indent="0" algn="ctr" defTabSz="444500">
            <a:lnSpc>
              <a:spcPct val="90000"/>
            </a:lnSpc>
            <a:spcBef>
              <a:spcPct val="0"/>
            </a:spcBef>
            <a:spcAft>
              <a:spcPct val="35000"/>
            </a:spcAft>
            <a:buNone/>
          </a:pPr>
          <a:r>
            <a:rPr lang="fr-FR" sz="1000" kern="1200"/>
            <a:t>Valoriser les compétences transversales et la capacité à apprendre à apprendre.</a:t>
          </a:r>
        </a:p>
      </dsp:txBody>
      <dsp:txXfrm>
        <a:off x="2404895" y="1933933"/>
        <a:ext cx="1579947" cy="671676"/>
      </dsp:txXfrm>
    </dsp:sp>
    <dsp:sp modelId="{0ACD19A4-D0EC-4E8A-99CC-124E21FBBF3A}">
      <dsp:nvSpPr>
        <dsp:cNvPr id="0" name=""/>
        <dsp:cNvSpPr/>
      </dsp:nvSpPr>
      <dsp:spPr>
        <a:xfrm>
          <a:off x="2383998" y="2736272"/>
          <a:ext cx="1621741" cy="713470"/>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9050" rIns="25400" bIns="19050" numCol="1" spcCol="1270" anchor="ctr" anchorCtr="0">
          <a:noAutofit/>
        </a:bodyPr>
        <a:lstStyle/>
        <a:p>
          <a:pPr marL="0" lvl="0" indent="0" algn="ctr" defTabSz="444500">
            <a:lnSpc>
              <a:spcPct val="90000"/>
            </a:lnSpc>
            <a:spcBef>
              <a:spcPct val="0"/>
            </a:spcBef>
            <a:spcAft>
              <a:spcPct val="35000"/>
            </a:spcAft>
            <a:buNone/>
          </a:pPr>
          <a:r>
            <a:rPr lang="fr-FR" sz="1000" kern="1200"/>
            <a:t>Promouvoir l’égalité des chances et prévenir le décrochage scolaire.</a:t>
          </a:r>
        </a:p>
      </dsp:txBody>
      <dsp:txXfrm>
        <a:off x="2404895" y="2757169"/>
        <a:ext cx="1579947" cy="671676"/>
      </dsp:txXfrm>
    </dsp:sp>
    <dsp:sp modelId="{530D6503-9E7D-4529-A297-DED44BDB58E1}">
      <dsp:nvSpPr>
        <dsp:cNvPr id="0" name=""/>
        <dsp:cNvSpPr/>
      </dsp:nvSpPr>
      <dsp:spPr>
        <a:xfrm>
          <a:off x="4360495" y="0"/>
          <a:ext cx="2027176" cy="3631635"/>
        </a:xfrm>
        <a:prstGeom prst="roundRect">
          <a:avLst>
            <a:gd name="adj" fmla="val 10000"/>
          </a:avLst>
        </a:prstGeom>
        <a:solidFill>
          <a:schemeClr val="dk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fr-FR" sz="1400" b="1" kern="1200"/>
            <a:t>Pistes d'action pour les CPE</a:t>
          </a:r>
          <a:endParaRPr lang="fr-FR" sz="1400" kern="1200"/>
        </a:p>
      </dsp:txBody>
      <dsp:txXfrm>
        <a:off x="4360495" y="0"/>
        <a:ext cx="2027176" cy="1089490"/>
      </dsp:txXfrm>
    </dsp:sp>
    <dsp:sp modelId="{5F543D34-4A86-4D60-A7A4-59E09E920129}">
      <dsp:nvSpPr>
        <dsp:cNvPr id="0" name=""/>
        <dsp:cNvSpPr/>
      </dsp:nvSpPr>
      <dsp:spPr>
        <a:xfrm>
          <a:off x="4563212" y="1089579"/>
          <a:ext cx="1621741" cy="529051"/>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9050" rIns="25400" bIns="19050" numCol="1" spcCol="1270" anchor="ctr" anchorCtr="0">
          <a:noAutofit/>
        </a:bodyPr>
        <a:lstStyle/>
        <a:p>
          <a:pPr marL="0" lvl="0" indent="0" algn="ctr" defTabSz="444500">
            <a:lnSpc>
              <a:spcPct val="90000"/>
            </a:lnSpc>
            <a:spcBef>
              <a:spcPct val="0"/>
            </a:spcBef>
            <a:spcAft>
              <a:spcPct val="35000"/>
            </a:spcAft>
            <a:buNone/>
          </a:pPr>
          <a:r>
            <a:rPr lang="fr-FR" sz="1000" kern="1200"/>
            <a:t>Participer à la mise en œuvre des groupes de besoins en 6e et 5e.</a:t>
          </a:r>
        </a:p>
      </dsp:txBody>
      <dsp:txXfrm>
        <a:off x="4578707" y="1105074"/>
        <a:ext cx="1590751" cy="498061"/>
      </dsp:txXfrm>
    </dsp:sp>
    <dsp:sp modelId="{E05522D9-05B6-4124-8B20-880F7807E8CB}">
      <dsp:nvSpPr>
        <dsp:cNvPr id="0" name=""/>
        <dsp:cNvSpPr/>
      </dsp:nvSpPr>
      <dsp:spPr>
        <a:xfrm>
          <a:off x="4563212" y="1700023"/>
          <a:ext cx="1621741" cy="529051"/>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9050" rIns="25400" bIns="19050" numCol="1" spcCol="1270" anchor="ctr" anchorCtr="0">
          <a:noAutofit/>
        </a:bodyPr>
        <a:lstStyle/>
        <a:p>
          <a:pPr marL="0" lvl="0" indent="0" algn="ctr" defTabSz="444500">
            <a:lnSpc>
              <a:spcPct val="90000"/>
            </a:lnSpc>
            <a:spcBef>
              <a:spcPct val="0"/>
            </a:spcBef>
            <a:spcAft>
              <a:spcPct val="35000"/>
            </a:spcAft>
            <a:buNone/>
          </a:pPr>
          <a:r>
            <a:rPr lang="fr-FR" sz="1000" kern="1200"/>
            <a:t>Contribuer à l’analyse des résultats des évaluations nationales.</a:t>
          </a:r>
        </a:p>
      </dsp:txBody>
      <dsp:txXfrm>
        <a:off x="4578707" y="1715518"/>
        <a:ext cx="1590751" cy="498061"/>
      </dsp:txXfrm>
    </dsp:sp>
    <dsp:sp modelId="{7CEF5543-93C1-4D4A-91D0-C9A3654D804B}">
      <dsp:nvSpPr>
        <dsp:cNvPr id="0" name=""/>
        <dsp:cNvSpPr/>
      </dsp:nvSpPr>
      <dsp:spPr>
        <a:xfrm>
          <a:off x="4563212" y="2310468"/>
          <a:ext cx="1621741" cy="529051"/>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9050" rIns="25400" bIns="19050" numCol="1" spcCol="1270" anchor="ctr" anchorCtr="0">
          <a:noAutofit/>
        </a:bodyPr>
        <a:lstStyle/>
        <a:p>
          <a:pPr marL="0" lvl="0" indent="0" algn="ctr" defTabSz="444500">
            <a:lnSpc>
              <a:spcPct val="90000"/>
            </a:lnSpc>
            <a:spcBef>
              <a:spcPct val="0"/>
            </a:spcBef>
            <a:spcAft>
              <a:spcPct val="35000"/>
            </a:spcAft>
            <a:buNone/>
          </a:pPr>
          <a:r>
            <a:rPr lang="fr-FR" sz="1000" kern="1200"/>
            <a:t>Initier des dispositifs de tutorat/mentorat.</a:t>
          </a:r>
        </a:p>
      </dsp:txBody>
      <dsp:txXfrm>
        <a:off x="4578707" y="2325963"/>
        <a:ext cx="1590751" cy="498061"/>
      </dsp:txXfrm>
    </dsp:sp>
    <dsp:sp modelId="{B17F5719-FCEE-4CCD-9309-6765408D0461}">
      <dsp:nvSpPr>
        <dsp:cNvPr id="0" name=""/>
        <dsp:cNvSpPr/>
      </dsp:nvSpPr>
      <dsp:spPr>
        <a:xfrm>
          <a:off x="4563212" y="2920912"/>
          <a:ext cx="1621741" cy="529051"/>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9050" rIns="25400" bIns="19050" numCol="1" spcCol="1270" anchor="ctr" anchorCtr="0">
          <a:noAutofit/>
        </a:bodyPr>
        <a:lstStyle/>
        <a:p>
          <a:pPr marL="0" lvl="0" indent="0" algn="ctr" defTabSz="444500">
            <a:lnSpc>
              <a:spcPct val="90000"/>
            </a:lnSpc>
            <a:spcBef>
              <a:spcPct val="0"/>
            </a:spcBef>
            <a:spcAft>
              <a:spcPct val="35000"/>
            </a:spcAft>
            <a:buNone/>
          </a:pPr>
          <a:r>
            <a:rPr lang="fr-FR" sz="1000" kern="1200"/>
            <a:t>Intégrer les compétences psychosociales dans les temps de vie scolaire.</a:t>
          </a:r>
        </a:p>
      </dsp:txBody>
      <dsp:txXfrm>
        <a:off x="4578707" y="2936407"/>
        <a:ext cx="1590751" cy="498061"/>
      </dsp:txXfrm>
    </dsp:sp>
    <dsp:sp modelId="{8AB6E40A-E4A6-463D-9108-94CF90F2B02B}">
      <dsp:nvSpPr>
        <dsp:cNvPr id="0" name=""/>
        <dsp:cNvSpPr/>
      </dsp:nvSpPr>
      <dsp:spPr>
        <a:xfrm>
          <a:off x="6539709" y="0"/>
          <a:ext cx="2027176" cy="3631635"/>
        </a:xfrm>
        <a:prstGeom prst="roundRect">
          <a:avLst>
            <a:gd name="adj" fmla="val 10000"/>
          </a:avLst>
        </a:prstGeom>
        <a:solidFill>
          <a:schemeClr val="dk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fr-FR" sz="1400" b="1" kern="1200"/>
            <a:t>Pistes d'action pour les professeurs documentalistes</a:t>
          </a:r>
          <a:endParaRPr lang="fr-FR" sz="1400" kern="1200"/>
        </a:p>
      </dsp:txBody>
      <dsp:txXfrm>
        <a:off x="6539709" y="0"/>
        <a:ext cx="2027176" cy="1089490"/>
      </dsp:txXfrm>
    </dsp:sp>
    <dsp:sp modelId="{64090B0F-BE42-47BD-8258-DE0039AFB9D4}">
      <dsp:nvSpPr>
        <dsp:cNvPr id="0" name=""/>
        <dsp:cNvSpPr/>
      </dsp:nvSpPr>
      <dsp:spPr>
        <a:xfrm>
          <a:off x="6742427" y="1089579"/>
          <a:ext cx="1621741" cy="529051"/>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9050" rIns="25400" bIns="19050" numCol="1" spcCol="1270" anchor="ctr" anchorCtr="0">
          <a:noAutofit/>
        </a:bodyPr>
        <a:lstStyle/>
        <a:p>
          <a:pPr marL="0" lvl="0" indent="0" algn="ctr" defTabSz="444500">
            <a:lnSpc>
              <a:spcPct val="90000"/>
            </a:lnSpc>
            <a:spcBef>
              <a:spcPct val="0"/>
            </a:spcBef>
            <a:spcAft>
              <a:spcPct val="35000"/>
            </a:spcAft>
            <a:buNone/>
          </a:pPr>
          <a:r>
            <a:rPr lang="fr-FR" sz="1000" kern="1200"/>
            <a:t>Élaborer des ateliers de méthodologie et d’apprentissage actif.</a:t>
          </a:r>
        </a:p>
      </dsp:txBody>
      <dsp:txXfrm>
        <a:off x="6757922" y="1105074"/>
        <a:ext cx="1590751" cy="498061"/>
      </dsp:txXfrm>
    </dsp:sp>
    <dsp:sp modelId="{C8266D4B-ACBE-4EB9-A056-C0D9943C8027}">
      <dsp:nvSpPr>
        <dsp:cNvPr id="0" name=""/>
        <dsp:cNvSpPr/>
      </dsp:nvSpPr>
      <dsp:spPr>
        <a:xfrm>
          <a:off x="6742427" y="1700023"/>
          <a:ext cx="1621741" cy="529051"/>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9050" rIns="25400" bIns="19050" numCol="1" spcCol="1270" anchor="ctr" anchorCtr="0">
          <a:noAutofit/>
        </a:bodyPr>
        <a:lstStyle/>
        <a:p>
          <a:pPr marL="0" lvl="0" indent="0" algn="ctr" defTabSz="444500">
            <a:lnSpc>
              <a:spcPct val="90000"/>
            </a:lnSpc>
            <a:spcBef>
              <a:spcPct val="0"/>
            </a:spcBef>
            <a:spcAft>
              <a:spcPct val="35000"/>
            </a:spcAft>
            <a:buNone/>
          </a:pPr>
          <a:r>
            <a:rPr lang="fr-FR" sz="1000" kern="1200"/>
            <a:t>Mettre à disposition des ressources sur les stratégies d’apprentissage.</a:t>
          </a:r>
        </a:p>
      </dsp:txBody>
      <dsp:txXfrm>
        <a:off x="6757922" y="1715518"/>
        <a:ext cx="1590751" cy="498061"/>
      </dsp:txXfrm>
    </dsp:sp>
    <dsp:sp modelId="{5B9B1E3F-449F-4540-B090-95FE1003F3CF}">
      <dsp:nvSpPr>
        <dsp:cNvPr id="0" name=""/>
        <dsp:cNvSpPr/>
      </dsp:nvSpPr>
      <dsp:spPr>
        <a:xfrm>
          <a:off x="6742427" y="2310468"/>
          <a:ext cx="1621741" cy="529051"/>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9050" rIns="25400" bIns="19050" numCol="1" spcCol="1270" anchor="ctr" anchorCtr="0">
          <a:noAutofit/>
        </a:bodyPr>
        <a:lstStyle/>
        <a:p>
          <a:pPr marL="0" lvl="0" indent="0" algn="ctr" defTabSz="444500">
            <a:lnSpc>
              <a:spcPct val="90000"/>
            </a:lnSpc>
            <a:spcBef>
              <a:spcPct val="0"/>
            </a:spcBef>
            <a:spcAft>
              <a:spcPct val="35000"/>
            </a:spcAft>
            <a:buNone/>
          </a:pPr>
          <a:r>
            <a:rPr lang="fr-FR" sz="1000" kern="1200"/>
            <a:t>Collaborer à des dispositifs d’aide aux devoirs et lecture accompagnée.</a:t>
          </a:r>
        </a:p>
      </dsp:txBody>
      <dsp:txXfrm>
        <a:off x="6757922" y="2325963"/>
        <a:ext cx="1590751" cy="498061"/>
      </dsp:txXfrm>
    </dsp:sp>
    <dsp:sp modelId="{9DC823E2-42F7-4729-90B9-6443285FA737}">
      <dsp:nvSpPr>
        <dsp:cNvPr id="0" name=""/>
        <dsp:cNvSpPr/>
      </dsp:nvSpPr>
      <dsp:spPr>
        <a:xfrm>
          <a:off x="6742427" y="2920912"/>
          <a:ext cx="1621741" cy="529051"/>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9050" rIns="25400" bIns="19050" numCol="1" spcCol="1270" anchor="ctr" anchorCtr="0">
          <a:noAutofit/>
        </a:bodyPr>
        <a:lstStyle/>
        <a:p>
          <a:pPr marL="0" lvl="0" indent="0" algn="ctr" defTabSz="444500">
            <a:lnSpc>
              <a:spcPct val="90000"/>
            </a:lnSpc>
            <a:spcBef>
              <a:spcPct val="0"/>
            </a:spcBef>
            <a:spcAft>
              <a:spcPct val="35000"/>
            </a:spcAft>
            <a:buNone/>
          </a:pPr>
          <a:r>
            <a:rPr lang="fr-FR" sz="1000" kern="1200"/>
            <a:t>Appuyer les enseignants dans l’intégration des CPS via la documentation.</a:t>
          </a:r>
        </a:p>
      </dsp:txBody>
      <dsp:txXfrm>
        <a:off x="6757922" y="2936407"/>
        <a:ext cx="1590751" cy="498061"/>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FFDD7F8-59D2-4810-A969-49AC78C36027}">
      <dsp:nvSpPr>
        <dsp:cNvPr id="0" name=""/>
        <dsp:cNvSpPr/>
      </dsp:nvSpPr>
      <dsp:spPr>
        <a:xfrm>
          <a:off x="288025" y="720086"/>
          <a:ext cx="7673172" cy="2397866"/>
        </a:xfrm>
        <a:prstGeom prst="rect">
          <a:avLst/>
        </a:prstGeom>
        <a:solidFill>
          <a:schemeClr val="lt1">
            <a:alpha val="4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624155" tIns="53340" rIns="53340" bIns="53340" numCol="1" spcCol="1270" anchor="t" anchorCtr="0">
          <a:noAutofit/>
        </a:bodyPr>
        <a:lstStyle/>
        <a:p>
          <a:pPr marL="0" lvl="0" indent="0" algn="just" defTabSz="622300">
            <a:lnSpc>
              <a:spcPct val="90000"/>
            </a:lnSpc>
            <a:spcBef>
              <a:spcPct val="0"/>
            </a:spcBef>
            <a:spcAft>
              <a:spcPct val="35000"/>
            </a:spcAft>
            <a:buNone/>
          </a:pPr>
          <a:r>
            <a:rPr lang="fr-FR" sz="1400" b="1" kern="1200" dirty="0"/>
            <a:t>Principes clés à retenir pour les personnels éducatifs</a:t>
          </a:r>
          <a:endParaRPr lang="fr-FR" sz="1400" kern="1200" dirty="0"/>
        </a:p>
        <a:p>
          <a:pPr marL="57150" lvl="1" indent="-57150" algn="just" defTabSz="488950">
            <a:lnSpc>
              <a:spcPct val="90000"/>
            </a:lnSpc>
            <a:spcBef>
              <a:spcPct val="0"/>
            </a:spcBef>
            <a:spcAft>
              <a:spcPct val="15000"/>
            </a:spcAft>
            <a:buChar char="•"/>
          </a:pPr>
          <a:r>
            <a:rPr lang="fr-FR" sz="1100" b="1" kern="1200" dirty="0"/>
            <a:t>Opportunités</a:t>
          </a:r>
          <a:r>
            <a:rPr lang="fr-FR" sz="1100" kern="1200" dirty="0"/>
            <a:t> : L’IA peut soutenir les apprentissages, les pratiques pédagogiques, et simplifier certaines tâches administratives.</a:t>
          </a:r>
        </a:p>
        <a:p>
          <a:pPr marL="57150" lvl="1" indent="-57150" algn="just" defTabSz="488950">
            <a:lnSpc>
              <a:spcPct val="90000"/>
            </a:lnSpc>
            <a:spcBef>
              <a:spcPct val="0"/>
            </a:spcBef>
            <a:spcAft>
              <a:spcPct val="15000"/>
            </a:spcAft>
            <a:buChar char="•"/>
          </a:pPr>
          <a:r>
            <a:rPr lang="fr-FR" sz="1100" b="1" kern="1200" dirty="0"/>
            <a:t>Vigilance</a:t>
          </a:r>
          <a:r>
            <a:rPr lang="fr-FR" sz="1100" kern="1200" dirty="0"/>
            <a:t> : Usage raisonné, respectueux des valeurs de l’École, du RGPD et de l’environnement.</a:t>
          </a:r>
        </a:p>
        <a:p>
          <a:pPr marL="57150" lvl="1" indent="-57150" algn="just" defTabSz="488950">
            <a:lnSpc>
              <a:spcPct val="90000"/>
            </a:lnSpc>
            <a:spcBef>
              <a:spcPct val="0"/>
            </a:spcBef>
            <a:spcAft>
              <a:spcPct val="15000"/>
            </a:spcAft>
            <a:buChar char="•"/>
          </a:pPr>
          <a:r>
            <a:rPr lang="fr-FR" sz="1100" b="1" kern="1200" dirty="0"/>
            <a:t>Éthique</a:t>
          </a:r>
          <a:r>
            <a:rPr lang="fr-FR" sz="1100" kern="1200" dirty="0"/>
            <a:t> : L’IA ne remplace pas l’humain. Elle doit être utilisée avec esprit critique, transparence et dans un cadre pédagogique défini.</a:t>
          </a:r>
        </a:p>
        <a:p>
          <a:pPr marL="57150" lvl="1" indent="-57150" algn="just" defTabSz="488950">
            <a:lnSpc>
              <a:spcPct val="90000"/>
            </a:lnSpc>
            <a:spcBef>
              <a:spcPct val="0"/>
            </a:spcBef>
            <a:spcAft>
              <a:spcPct val="15000"/>
            </a:spcAft>
            <a:buChar char="•"/>
          </a:pPr>
          <a:r>
            <a:rPr lang="fr-FR" sz="1100" b="1" kern="1200" dirty="0"/>
            <a:t>Protection des données</a:t>
          </a:r>
          <a:r>
            <a:rPr lang="fr-FR" sz="1100" kern="1200" dirty="0"/>
            <a:t> : Aucune donnée personnelle ou confidentielle ne doit être saisie dans des IA grand public ; création de comptes élèves interdite.</a:t>
          </a:r>
        </a:p>
        <a:p>
          <a:pPr marL="57150" lvl="1" indent="-57150" algn="just" defTabSz="488950">
            <a:lnSpc>
              <a:spcPct val="90000"/>
            </a:lnSpc>
            <a:spcBef>
              <a:spcPct val="0"/>
            </a:spcBef>
            <a:spcAft>
              <a:spcPct val="15000"/>
            </a:spcAft>
            <a:buChar char="•"/>
          </a:pPr>
          <a:r>
            <a:rPr lang="fr-FR" sz="1100" b="1" kern="1200" dirty="0"/>
            <a:t>Formation et accompagnement</a:t>
          </a:r>
          <a:r>
            <a:rPr lang="fr-FR" sz="1100" kern="1200" dirty="0"/>
            <a:t> : Nécessité de se former aux usages et aux limites de l’IA pour en faire un levier d’inclusion, d’équité et de citoyenneté numérique.</a:t>
          </a:r>
        </a:p>
        <a:p>
          <a:pPr marL="57150" lvl="1" indent="-57150" algn="just" defTabSz="488950">
            <a:lnSpc>
              <a:spcPct val="90000"/>
            </a:lnSpc>
            <a:spcBef>
              <a:spcPct val="0"/>
            </a:spcBef>
            <a:spcAft>
              <a:spcPct val="15000"/>
            </a:spcAft>
            <a:buChar char="•"/>
          </a:pPr>
          <a:r>
            <a:rPr lang="fr-FR" sz="1100" b="1" kern="1200" dirty="0"/>
            <a:t>Pédagogie</a:t>
          </a:r>
          <a:r>
            <a:rPr lang="fr-FR" sz="1100" kern="1200" dirty="0"/>
            <a:t> : Usage pédagogique autorisé à partir de la 4e, encadré par l’enseignant. L’IA ne doit pas faire les devoirs à la place des élèves : ce serait une fraude.</a:t>
          </a:r>
        </a:p>
      </dsp:txBody>
      <dsp:txXfrm>
        <a:off x="288025" y="720086"/>
        <a:ext cx="7673172" cy="2397866"/>
      </dsp:txXfrm>
    </dsp:sp>
    <dsp:sp modelId="{63875E29-7F56-4E44-9911-E6058F25E09A}">
      <dsp:nvSpPr>
        <dsp:cNvPr id="0" name=""/>
        <dsp:cNvSpPr/>
      </dsp:nvSpPr>
      <dsp:spPr>
        <a:xfrm>
          <a:off x="0" y="212063"/>
          <a:ext cx="1678506" cy="2517759"/>
        </a:xfrm>
        <a:prstGeom prst="rect">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l="-27000" r="-27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43F670E-E787-48C7-A74B-55ACDB46BDE1}">
      <dsp:nvSpPr>
        <dsp:cNvPr id="0" name=""/>
        <dsp:cNvSpPr/>
      </dsp:nvSpPr>
      <dsp:spPr>
        <a:xfrm>
          <a:off x="4307" y="0"/>
          <a:ext cx="1511606" cy="3600400"/>
        </a:xfrm>
        <a:prstGeom prst="roundRect">
          <a:avLst>
            <a:gd name="adj" fmla="val 10000"/>
          </a:avLst>
        </a:prstGeom>
        <a:solidFill>
          <a:schemeClr val="dk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fr-FR" sz="1400" b="1" kern="1200" dirty="0"/>
            <a:t>Qu’est-ce que l’IA ?</a:t>
          </a:r>
          <a:endParaRPr lang="fr-FR" sz="1400" kern="1200" dirty="0"/>
        </a:p>
      </dsp:txBody>
      <dsp:txXfrm>
        <a:off x="4307" y="0"/>
        <a:ext cx="1511606" cy="1080120"/>
      </dsp:txXfrm>
    </dsp:sp>
    <dsp:sp modelId="{EBE9C28E-B306-4C31-80D8-C90F2FD0D8A7}">
      <dsp:nvSpPr>
        <dsp:cNvPr id="0" name=""/>
        <dsp:cNvSpPr/>
      </dsp:nvSpPr>
      <dsp:spPr>
        <a:xfrm>
          <a:off x="155468" y="1080427"/>
          <a:ext cx="1209285" cy="707334"/>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15240" rIns="20320" bIns="15240" numCol="1" spcCol="1270" anchor="ctr" anchorCtr="0">
          <a:noAutofit/>
        </a:bodyPr>
        <a:lstStyle/>
        <a:p>
          <a:pPr marL="0" lvl="0" indent="0" algn="ctr" defTabSz="355600">
            <a:lnSpc>
              <a:spcPct val="90000"/>
            </a:lnSpc>
            <a:spcBef>
              <a:spcPct val="0"/>
            </a:spcBef>
            <a:spcAft>
              <a:spcPct val="35000"/>
            </a:spcAft>
            <a:buNone/>
          </a:pPr>
          <a:r>
            <a:rPr lang="fr-FR" sz="800" kern="1200" dirty="0"/>
            <a:t>Service numérique fondé sur des algorithmes traitant de vastes données.</a:t>
          </a:r>
        </a:p>
      </dsp:txBody>
      <dsp:txXfrm>
        <a:off x="176185" y="1101144"/>
        <a:ext cx="1167851" cy="665900"/>
      </dsp:txXfrm>
    </dsp:sp>
    <dsp:sp modelId="{4A852C6E-1072-4D53-B1D7-DDFDCAE68961}">
      <dsp:nvSpPr>
        <dsp:cNvPr id="0" name=""/>
        <dsp:cNvSpPr/>
      </dsp:nvSpPr>
      <dsp:spPr>
        <a:xfrm>
          <a:off x="155468" y="1896582"/>
          <a:ext cx="1209285" cy="707334"/>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15240" rIns="20320" bIns="15240" numCol="1" spcCol="1270" anchor="ctr" anchorCtr="0">
          <a:noAutofit/>
        </a:bodyPr>
        <a:lstStyle/>
        <a:p>
          <a:pPr marL="0" lvl="0" indent="0" algn="ctr" defTabSz="355600">
            <a:lnSpc>
              <a:spcPct val="90000"/>
            </a:lnSpc>
            <a:spcBef>
              <a:spcPct val="0"/>
            </a:spcBef>
            <a:spcAft>
              <a:spcPct val="35000"/>
            </a:spcAft>
            <a:buNone/>
          </a:pPr>
          <a:r>
            <a:rPr lang="fr-FR" sz="800" kern="1200" dirty="0"/>
            <a:t>Imite certaines capacités cognitives humaines.</a:t>
          </a:r>
        </a:p>
      </dsp:txBody>
      <dsp:txXfrm>
        <a:off x="176185" y="1917299"/>
        <a:ext cx="1167851" cy="665900"/>
      </dsp:txXfrm>
    </dsp:sp>
    <dsp:sp modelId="{C30325CB-EF24-468B-B85E-E3F01C460CE9}">
      <dsp:nvSpPr>
        <dsp:cNvPr id="0" name=""/>
        <dsp:cNvSpPr/>
      </dsp:nvSpPr>
      <dsp:spPr>
        <a:xfrm>
          <a:off x="155468" y="2712737"/>
          <a:ext cx="1209285" cy="707334"/>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15240" rIns="20320" bIns="15240" numCol="1" spcCol="1270" anchor="ctr" anchorCtr="0">
          <a:noAutofit/>
        </a:bodyPr>
        <a:lstStyle/>
        <a:p>
          <a:pPr marL="0" lvl="0" indent="0" algn="ctr" defTabSz="355600">
            <a:lnSpc>
              <a:spcPct val="90000"/>
            </a:lnSpc>
            <a:spcBef>
              <a:spcPct val="0"/>
            </a:spcBef>
            <a:spcAft>
              <a:spcPct val="35000"/>
            </a:spcAft>
            <a:buNone/>
          </a:pPr>
          <a:r>
            <a:rPr lang="fr-FR" sz="800" kern="1200" dirty="0"/>
            <a:t>IA </a:t>
          </a:r>
          <a:r>
            <a:rPr lang="fr-FR" sz="800" b="1" kern="1200" dirty="0"/>
            <a:t>générative</a:t>
          </a:r>
          <a:r>
            <a:rPr lang="fr-FR" sz="800" kern="1200" dirty="0"/>
            <a:t> (textes, images...) / IA </a:t>
          </a:r>
          <a:r>
            <a:rPr lang="fr-FR" sz="800" b="1" kern="1200" dirty="0"/>
            <a:t>adaptative</a:t>
          </a:r>
          <a:r>
            <a:rPr lang="fr-FR" sz="800" kern="1200" dirty="0"/>
            <a:t> (apprentissage personnalisé).</a:t>
          </a:r>
        </a:p>
      </dsp:txBody>
      <dsp:txXfrm>
        <a:off x="176185" y="2733454"/>
        <a:ext cx="1167851" cy="665900"/>
      </dsp:txXfrm>
    </dsp:sp>
    <dsp:sp modelId="{4132FE48-58D5-4556-B1AE-40CF5AE0F5AE}">
      <dsp:nvSpPr>
        <dsp:cNvPr id="0" name=""/>
        <dsp:cNvSpPr/>
      </dsp:nvSpPr>
      <dsp:spPr>
        <a:xfrm>
          <a:off x="1629284" y="0"/>
          <a:ext cx="1511606" cy="3600400"/>
        </a:xfrm>
        <a:prstGeom prst="roundRect">
          <a:avLst>
            <a:gd name="adj" fmla="val 10000"/>
          </a:avLst>
        </a:prstGeom>
        <a:solidFill>
          <a:schemeClr val="dk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fr-FR" sz="1400" b="1" kern="1200"/>
            <a:t>Usages en milieu scolaire</a:t>
          </a:r>
          <a:endParaRPr lang="fr-FR" sz="1400" kern="1200"/>
        </a:p>
      </dsp:txBody>
      <dsp:txXfrm>
        <a:off x="1629284" y="0"/>
        <a:ext cx="1511606" cy="1080120"/>
      </dsp:txXfrm>
    </dsp:sp>
    <dsp:sp modelId="{719EC851-2DDB-4C4E-929B-81073D932287}">
      <dsp:nvSpPr>
        <dsp:cNvPr id="0" name=""/>
        <dsp:cNvSpPr/>
      </dsp:nvSpPr>
      <dsp:spPr>
        <a:xfrm>
          <a:off x="1780445" y="1080427"/>
          <a:ext cx="1209285" cy="707334"/>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15240" rIns="20320" bIns="15240" numCol="1" spcCol="1270" anchor="ctr" anchorCtr="0">
          <a:noAutofit/>
        </a:bodyPr>
        <a:lstStyle/>
        <a:p>
          <a:pPr marL="0" lvl="0" indent="0" algn="ctr" defTabSz="355600">
            <a:lnSpc>
              <a:spcPct val="90000"/>
            </a:lnSpc>
            <a:spcBef>
              <a:spcPct val="0"/>
            </a:spcBef>
            <a:spcAft>
              <a:spcPct val="35000"/>
            </a:spcAft>
            <a:buNone/>
          </a:pPr>
          <a:r>
            <a:rPr lang="fr-FR" sz="800" b="1" kern="1200" dirty="0"/>
            <a:t>Élèves</a:t>
          </a:r>
          <a:r>
            <a:rPr lang="fr-FR" sz="800" kern="1200" dirty="0"/>
            <a:t> : révision, aide aux devoirs, parfois usage non critique.</a:t>
          </a:r>
        </a:p>
      </dsp:txBody>
      <dsp:txXfrm>
        <a:off x="1801162" y="1101144"/>
        <a:ext cx="1167851" cy="665900"/>
      </dsp:txXfrm>
    </dsp:sp>
    <dsp:sp modelId="{C27ADAEC-E960-459D-8605-FD8A03925A1C}">
      <dsp:nvSpPr>
        <dsp:cNvPr id="0" name=""/>
        <dsp:cNvSpPr/>
      </dsp:nvSpPr>
      <dsp:spPr>
        <a:xfrm>
          <a:off x="1780445" y="1896582"/>
          <a:ext cx="1209285" cy="707334"/>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15240" rIns="20320" bIns="15240" numCol="1" spcCol="1270" anchor="ctr" anchorCtr="0">
          <a:noAutofit/>
        </a:bodyPr>
        <a:lstStyle/>
        <a:p>
          <a:pPr marL="0" lvl="0" indent="0" algn="ctr" defTabSz="355600">
            <a:lnSpc>
              <a:spcPct val="90000"/>
            </a:lnSpc>
            <a:spcBef>
              <a:spcPct val="0"/>
            </a:spcBef>
            <a:spcAft>
              <a:spcPct val="35000"/>
            </a:spcAft>
            <a:buNone/>
          </a:pPr>
          <a:r>
            <a:rPr lang="fr-FR" sz="800" b="1" kern="1200" dirty="0"/>
            <a:t>Enseignants</a:t>
          </a:r>
          <a:r>
            <a:rPr lang="fr-FR" sz="800" kern="1200" dirty="0"/>
            <a:t> : aide à la préparation des cours, évaluations, corrections.</a:t>
          </a:r>
        </a:p>
      </dsp:txBody>
      <dsp:txXfrm>
        <a:off x="1801162" y="1917299"/>
        <a:ext cx="1167851" cy="665900"/>
      </dsp:txXfrm>
    </dsp:sp>
    <dsp:sp modelId="{0C674A0B-9E20-4693-A306-75E63390C31F}">
      <dsp:nvSpPr>
        <dsp:cNvPr id="0" name=""/>
        <dsp:cNvSpPr/>
      </dsp:nvSpPr>
      <dsp:spPr>
        <a:xfrm>
          <a:off x="1780445" y="2712737"/>
          <a:ext cx="1209285" cy="707334"/>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15240" rIns="20320" bIns="15240" numCol="1" spcCol="1270" anchor="ctr" anchorCtr="0">
          <a:noAutofit/>
        </a:bodyPr>
        <a:lstStyle/>
        <a:p>
          <a:pPr marL="0" lvl="0" indent="0" algn="ctr" defTabSz="355600">
            <a:lnSpc>
              <a:spcPct val="90000"/>
            </a:lnSpc>
            <a:spcBef>
              <a:spcPct val="0"/>
            </a:spcBef>
            <a:spcAft>
              <a:spcPct val="35000"/>
            </a:spcAft>
            <a:buNone/>
          </a:pPr>
          <a:r>
            <a:rPr lang="fr-FR" sz="800" b="1" kern="1200" dirty="0"/>
            <a:t>Personnels</a:t>
          </a:r>
          <a:r>
            <a:rPr lang="fr-FR" sz="800" kern="1200" dirty="0"/>
            <a:t> : rédaction de synthèses, comptes rendus, traduction, automatisation.</a:t>
          </a:r>
        </a:p>
      </dsp:txBody>
      <dsp:txXfrm>
        <a:off x="1801162" y="2733454"/>
        <a:ext cx="1167851" cy="665900"/>
      </dsp:txXfrm>
    </dsp:sp>
    <dsp:sp modelId="{EB1E2322-006A-404F-B162-168D1AE1F2AB}">
      <dsp:nvSpPr>
        <dsp:cNvPr id="0" name=""/>
        <dsp:cNvSpPr/>
      </dsp:nvSpPr>
      <dsp:spPr>
        <a:xfrm>
          <a:off x="3254261" y="0"/>
          <a:ext cx="1511606" cy="3600400"/>
        </a:xfrm>
        <a:prstGeom prst="roundRect">
          <a:avLst>
            <a:gd name="adj" fmla="val 10000"/>
          </a:avLst>
        </a:prstGeom>
        <a:solidFill>
          <a:schemeClr val="dk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fr-FR" sz="1400" b="1" kern="1200"/>
            <a:t>Enjeux et préoccupations</a:t>
          </a:r>
          <a:endParaRPr lang="fr-FR" sz="1400" kern="1200"/>
        </a:p>
      </dsp:txBody>
      <dsp:txXfrm>
        <a:off x="3254261" y="0"/>
        <a:ext cx="1511606" cy="1080120"/>
      </dsp:txXfrm>
    </dsp:sp>
    <dsp:sp modelId="{086DF845-B5FC-4482-91BB-06A99D2095EB}">
      <dsp:nvSpPr>
        <dsp:cNvPr id="0" name=""/>
        <dsp:cNvSpPr/>
      </dsp:nvSpPr>
      <dsp:spPr>
        <a:xfrm>
          <a:off x="3405422" y="1080207"/>
          <a:ext cx="1209285" cy="524501"/>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15240" rIns="20320" bIns="15240" numCol="1" spcCol="1270" anchor="ctr" anchorCtr="0">
          <a:noAutofit/>
        </a:bodyPr>
        <a:lstStyle/>
        <a:p>
          <a:pPr marL="0" lvl="0" indent="0" algn="ctr" defTabSz="355600">
            <a:lnSpc>
              <a:spcPct val="90000"/>
            </a:lnSpc>
            <a:spcBef>
              <a:spcPct val="0"/>
            </a:spcBef>
            <a:spcAft>
              <a:spcPct val="35000"/>
            </a:spcAft>
            <a:buNone/>
          </a:pPr>
          <a:r>
            <a:rPr lang="fr-FR" sz="800" b="1" kern="1200" dirty="0"/>
            <a:t>Évaluation</a:t>
          </a:r>
          <a:r>
            <a:rPr lang="fr-FR" sz="800" kern="1200" dirty="0"/>
            <a:t> : authenticité des productions ?</a:t>
          </a:r>
        </a:p>
      </dsp:txBody>
      <dsp:txXfrm>
        <a:off x="3420784" y="1095569"/>
        <a:ext cx="1178561" cy="493777"/>
      </dsp:txXfrm>
    </dsp:sp>
    <dsp:sp modelId="{43565FAF-7658-4FF1-9B55-4CF15BD90C0B}">
      <dsp:nvSpPr>
        <dsp:cNvPr id="0" name=""/>
        <dsp:cNvSpPr/>
      </dsp:nvSpPr>
      <dsp:spPr>
        <a:xfrm>
          <a:off x="3405422" y="1685402"/>
          <a:ext cx="1209285" cy="524501"/>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15240" rIns="20320" bIns="15240" numCol="1" spcCol="1270" anchor="ctr" anchorCtr="0">
          <a:noAutofit/>
        </a:bodyPr>
        <a:lstStyle/>
        <a:p>
          <a:pPr marL="0" lvl="0" indent="0" algn="ctr" defTabSz="355600">
            <a:lnSpc>
              <a:spcPct val="90000"/>
            </a:lnSpc>
            <a:spcBef>
              <a:spcPct val="0"/>
            </a:spcBef>
            <a:spcAft>
              <a:spcPct val="35000"/>
            </a:spcAft>
            <a:buNone/>
          </a:pPr>
          <a:r>
            <a:rPr lang="fr-FR" sz="800" b="1" kern="1200" dirty="0"/>
            <a:t>Biais algorithmiques</a:t>
          </a:r>
          <a:r>
            <a:rPr lang="fr-FR" sz="800" kern="1200" dirty="0"/>
            <a:t> : risques de discriminations.</a:t>
          </a:r>
        </a:p>
      </dsp:txBody>
      <dsp:txXfrm>
        <a:off x="3420784" y="1700764"/>
        <a:ext cx="1178561" cy="493777"/>
      </dsp:txXfrm>
    </dsp:sp>
    <dsp:sp modelId="{C35AF58B-9836-4E7B-ABB9-CC96F8C1FA99}">
      <dsp:nvSpPr>
        <dsp:cNvPr id="0" name=""/>
        <dsp:cNvSpPr/>
      </dsp:nvSpPr>
      <dsp:spPr>
        <a:xfrm>
          <a:off x="3405422" y="2290596"/>
          <a:ext cx="1209285" cy="524501"/>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15240" rIns="20320" bIns="15240" numCol="1" spcCol="1270" anchor="ctr" anchorCtr="0">
          <a:noAutofit/>
        </a:bodyPr>
        <a:lstStyle/>
        <a:p>
          <a:pPr marL="0" lvl="0" indent="0" algn="ctr" defTabSz="355600">
            <a:lnSpc>
              <a:spcPct val="90000"/>
            </a:lnSpc>
            <a:spcBef>
              <a:spcPct val="0"/>
            </a:spcBef>
            <a:spcAft>
              <a:spcPct val="35000"/>
            </a:spcAft>
            <a:buNone/>
          </a:pPr>
          <a:r>
            <a:rPr lang="fr-FR" sz="800" b="1" kern="1200"/>
            <a:t>Données personnelles</a:t>
          </a:r>
          <a:r>
            <a:rPr lang="fr-FR" sz="800" kern="1200"/>
            <a:t> : protection impérative.</a:t>
          </a:r>
        </a:p>
      </dsp:txBody>
      <dsp:txXfrm>
        <a:off x="3420784" y="2305958"/>
        <a:ext cx="1178561" cy="493777"/>
      </dsp:txXfrm>
    </dsp:sp>
    <dsp:sp modelId="{88EB52DE-8BA8-433C-A1EC-E862BFE33EC4}">
      <dsp:nvSpPr>
        <dsp:cNvPr id="0" name=""/>
        <dsp:cNvSpPr/>
      </dsp:nvSpPr>
      <dsp:spPr>
        <a:xfrm>
          <a:off x="3405422" y="2895790"/>
          <a:ext cx="1209285" cy="524501"/>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15240" rIns="20320" bIns="15240" numCol="1" spcCol="1270" anchor="ctr" anchorCtr="0">
          <a:noAutofit/>
        </a:bodyPr>
        <a:lstStyle/>
        <a:p>
          <a:pPr marL="0" lvl="0" indent="0" algn="ctr" defTabSz="355600">
            <a:lnSpc>
              <a:spcPct val="90000"/>
            </a:lnSpc>
            <a:spcBef>
              <a:spcPct val="0"/>
            </a:spcBef>
            <a:spcAft>
              <a:spcPct val="35000"/>
            </a:spcAft>
            <a:buNone/>
          </a:pPr>
          <a:r>
            <a:rPr lang="fr-FR" sz="800" b="1" kern="1200" dirty="0"/>
            <a:t>Environnement</a:t>
          </a:r>
          <a:r>
            <a:rPr lang="fr-FR" sz="800" kern="1200" dirty="0"/>
            <a:t> : usage frugal à privilégier.</a:t>
          </a:r>
        </a:p>
      </dsp:txBody>
      <dsp:txXfrm>
        <a:off x="3420784" y="2911152"/>
        <a:ext cx="1178561" cy="493777"/>
      </dsp:txXfrm>
    </dsp:sp>
    <dsp:sp modelId="{B734178A-EF39-413B-8188-43DDE852307A}">
      <dsp:nvSpPr>
        <dsp:cNvPr id="0" name=""/>
        <dsp:cNvSpPr/>
      </dsp:nvSpPr>
      <dsp:spPr>
        <a:xfrm>
          <a:off x="4879238" y="0"/>
          <a:ext cx="1511606" cy="3600400"/>
        </a:xfrm>
        <a:prstGeom prst="roundRect">
          <a:avLst>
            <a:gd name="adj" fmla="val 10000"/>
          </a:avLst>
        </a:prstGeom>
        <a:solidFill>
          <a:schemeClr val="dk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fr-FR" sz="1400" b="1" kern="1200"/>
            <a:t>Cadre d’usage national</a:t>
          </a:r>
          <a:endParaRPr lang="fr-FR" sz="1400" kern="1200"/>
        </a:p>
      </dsp:txBody>
      <dsp:txXfrm>
        <a:off x="4879238" y="0"/>
        <a:ext cx="1511606" cy="1080120"/>
      </dsp:txXfrm>
    </dsp:sp>
    <dsp:sp modelId="{E56C1369-3750-4D0B-ADBC-20E5F67FB365}">
      <dsp:nvSpPr>
        <dsp:cNvPr id="0" name=""/>
        <dsp:cNvSpPr/>
      </dsp:nvSpPr>
      <dsp:spPr>
        <a:xfrm>
          <a:off x="5030399" y="1080427"/>
          <a:ext cx="1209285" cy="707334"/>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15240" rIns="20320" bIns="15240" numCol="1" spcCol="1270" anchor="ctr" anchorCtr="0">
          <a:noAutofit/>
        </a:bodyPr>
        <a:lstStyle/>
        <a:p>
          <a:pPr marL="0" lvl="0" indent="0" algn="ctr" defTabSz="355600">
            <a:lnSpc>
              <a:spcPct val="90000"/>
            </a:lnSpc>
            <a:spcBef>
              <a:spcPct val="0"/>
            </a:spcBef>
            <a:spcAft>
              <a:spcPct val="35000"/>
            </a:spcAft>
            <a:buNone/>
          </a:pPr>
          <a:r>
            <a:rPr lang="fr-FR" sz="800" kern="1200" dirty="0"/>
            <a:t>Respect des </a:t>
          </a:r>
          <a:r>
            <a:rPr lang="fr-FR" sz="800" b="1" kern="1200" dirty="0"/>
            <a:t>valeurs de l’École de la République</a:t>
          </a:r>
          <a:r>
            <a:rPr lang="fr-FR" sz="800" kern="1200" dirty="0"/>
            <a:t>.</a:t>
          </a:r>
        </a:p>
      </dsp:txBody>
      <dsp:txXfrm>
        <a:off x="5051116" y="1101144"/>
        <a:ext cx="1167851" cy="665900"/>
      </dsp:txXfrm>
    </dsp:sp>
    <dsp:sp modelId="{1C6C9007-AF48-423B-898E-40A40397E75E}">
      <dsp:nvSpPr>
        <dsp:cNvPr id="0" name=""/>
        <dsp:cNvSpPr/>
      </dsp:nvSpPr>
      <dsp:spPr>
        <a:xfrm>
          <a:off x="5030399" y="1896582"/>
          <a:ext cx="1209285" cy="707334"/>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15240" rIns="20320" bIns="15240" numCol="1" spcCol="1270" anchor="ctr" anchorCtr="0">
          <a:noAutofit/>
        </a:bodyPr>
        <a:lstStyle/>
        <a:p>
          <a:pPr marL="0" lvl="0" indent="0" algn="ctr" defTabSz="355600">
            <a:lnSpc>
              <a:spcPct val="90000"/>
            </a:lnSpc>
            <a:spcBef>
              <a:spcPct val="0"/>
            </a:spcBef>
            <a:spcAft>
              <a:spcPct val="35000"/>
            </a:spcAft>
            <a:buNone/>
          </a:pPr>
          <a:r>
            <a:rPr lang="fr-FR" sz="800" kern="1200" dirty="0"/>
            <a:t>IA = </a:t>
          </a:r>
          <a:r>
            <a:rPr lang="fr-FR" sz="800" b="1" kern="1200" dirty="0"/>
            <a:t>outil d’appui</a:t>
          </a:r>
          <a:r>
            <a:rPr lang="fr-FR" sz="800" kern="1200" dirty="0"/>
            <a:t>, non de substitution.</a:t>
          </a:r>
        </a:p>
      </dsp:txBody>
      <dsp:txXfrm>
        <a:off x="5051116" y="1917299"/>
        <a:ext cx="1167851" cy="665900"/>
      </dsp:txXfrm>
    </dsp:sp>
    <dsp:sp modelId="{CD3A7655-5F21-49F9-AA6F-EA48187640E6}">
      <dsp:nvSpPr>
        <dsp:cNvPr id="0" name=""/>
        <dsp:cNvSpPr/>
      </dsp:nvSpPr>
      <dsp:spPr>
        <a:xfrm>
          <a:off x="5030399" y="2712737"/>
          <a:ext cx="1209285" cy="707334"/>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15240" rIns="20320" bIns="15240" numCol="1" spcCol="1270" anchor="ctr" anchorCtr="0">
          <a:noAutofit/>
        </a:bodyPr>
        <a:lstStyle/>
        <a:p>
          <a:pPr marL="0" lvl="0" indent="0" algn="ctr" defTabSz="355600">
            <a:lnSpc>
              <a:spcPct val="90000"/>
            </a:lnSpc>
            <a:spcBef>
              <a:spcPct val="0"/>
            </a:spcBef>
            <a:spcAft>
              <a:spcPct val="35000"/>
            </a:spcAft>
            <a:buNone/>
          </a:pPr>
          <a:r>
            <a:rPr lang="fr-FR" sz="800" kern="1200" dirty="0"/>
            <a:t>Introduction </a:t>
          </a:r>
          <a:r>
            <a:rPr lang="fr-FR" sz="800" b="1" kern="1200" dirty="0"/>
            <a:t>progressive et encadrée</a:t>
          </a:r>
          <a:r>
            <a:rPr lang="fr-FR" sz="800" kern="1200" dirty="0"/>
            <a:t> auprès des élèves</a:t>
          </a:r>
        </a:p>
      </dsp:txBody>
      <dsp:txXfrm>
        <a:off x="5051116" y="2733454"/>
        <a:ext cx="1167851" cy="665900"/>
      </dsp:txXfrm>
    </dsp:sp>
    <dsp:sp modelId="{725B777C-949A-462E-8F16-8A28B1DB0789}">
      <dsp:nvSpPr>
        <dsp:cNvPr id="0" name=""/>
        <dsp:cNvSpPr/>
      </dsp:nvSpPr>
      <dsp:spPr>
        <a:xfrm>
          <a:off x="6504215" y="0"/>
          <a:ext cx="1511606" cy="3600400"/>
        </a:xfrm>
        <a:prstGeom prst="roundRect">
          <a:avLst>
            <a:gd name="adj" fmla="val 10000"/>
          </a:avLst>
        </a:prstGeom>
        <a:solidFill>
          <a:schemeClr val="dk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fr-FR" sz="1400" b="1" kern="1200"/>
            <a:t>Ressources et formations</a:t>
          </a:r>
          <a:endParaRPr lang="fr-FR" sz="1400" kern="1200"/>
        </a:p>
      </dsp:txBody>
      <dsp:txXfrm>
        <a:off x="6504215" y="0"/>
        <a:ext cx="1511606" cy="1080120"/>
      </dsp:txXfrm>
    </dsp:sp>
    <dsp:sp modelId="{FC72FB32-437C-40DC-953B-20032227A0D3}">
      <dsp:nvSpPr>
        <dsp:cNvPr id="0" name=""/>
        <dsp:cNvSpPr/>
      </dsp:nvSpPr>
      <dsp:spPr>
        <a:xfrm>
          <a:off x="6655376" y="1080207"/>
          <a:ext cx="1209285" cy="524501"/>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15240" rIns="20320" bIns="15240" numCol="1" spcCol="1270" anchor="ctr" anchorCtr="0">
          <a:noAutofit/>
        </a:bodyPr>
        <a:lstStyle/>
        <a:p>
          <a:pPr marL="0" lvl="0" indent="0" algn="ctr" defTabSz="355600">
            <a:lnSpc>
              <a:spcPct val="90000"/>
            </a:lnSpc>
            <a:spcBef>
              <a:spcPct val="0"/>
            </a:spcBef>
            <a:spcAft>
              <a:spcPct val="35000"/>
            </a:spcAft>
            <a:buNone/>
          </a:pPr>
          <a:r>
            <a:rPr lang="fr-FR" sz="800" b="1" kern="1200" dirty="0"/>
            <a:t>Mentor</a:t>
          </a:r>
          <a:r>
            <a:rPr lang="fr-FR" sz="800" kern="1200" dirty="0"/>
            <a:t> : module d’initiation (1h).</a:t>
          </a:r>
        </a:p>
      </dsp:txBody>
      <dsp:txXfrm>
        <a:off x="6670738" y="1095569"/>
        <a:ext cx="1178561" cy="493777"/>
      </dsp:txXfrm>
    </dsp:sp>
    <dsp:sp modelId="{14B06D80-C257-4ECE-9092-FC054B9049E0}">
      <dsp:nvSpPr>
        <dsp:cNvPr id="0" name=""/>
        <dsp:cNvSpPr/>
      </dsp:nvSpPr>
      <dsp:spPr>
        <a:xfrm>
          <a:off x="6655376" y="1685402"/>
          <a:ext cx="1209285" cy="524501"/>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15240" rIns="20320" bIns="15240" numCol="1" spcCol="1270" anchor="ctr" anchorCtr="0">
          <a:noAutofit/>
        </a:bodyPr>
        <a:lstStyle/>
        <a:p>
          <a:pPr marL="0" lvl="0" indent="0" algn="ctr" defTabSz="355600">
            <a:lnSpc>
              <a:spcPct val="90000"/>
            </a:lnSpc>
            <a:spcBef>
              <a:spcPct val="0"/>
            </a:spcBef>
            <a:spcAft>
              <a:spcPct val="35000"/>
            </a:spcAft>
            <a:buNone/>
          </a:pPr>
          <a:r>
            <a:rPr lang="fr-FR" sz="800" b="1" kern="1200" dirty="0"/>
            <a:t>Magistère</a:t>
          </a:r>
          <a:r>
            <a:rPr lang="fr-FR" sz="800" kern="1200" dirty="0"/>
            <a:t> : formations et communauté </a:t>
          </a:r>
          <a:r>
            <a:rPr lang="fr-FR" sz="800" b="1" kern="1200" dirty="0"/>
            <a:t>CRÉIA</a:t>
          </a:r>
          <a:endParaRPr lang="fr-FR" sz="800" kern="1200" dirty="0"/>
        </a:p>
      </dsp:txBody>
      <dsp:txXfrm>
        <a:off x="6670738" y="1700764"/>
        <a:ext cx="1178561" cy="493777"/>
      </dsp:txXfrm>
    </dsp:sp>
    <dsp:sp modelId="{972CC699-7BFB-4098-A3A0-E0A903CDD89C}">
      <dsp:nvSpPr>
        <dsp:cNvPr id="0" name=""/>
        <dsp:cNvSpPr/>
      </dsp:nvSpPr>
      <dsp:spPr>
        <a:xfrm>
          <a:off x="6655376" y="2290596"/>
          <a:ext cx="1209285" cy="524501"/>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15240" rIns="20320" bIns="15240" numCol="1" spcCol="1270" anchor="ctr" anchorCtr="0">
          <a:noAutofit/>
        </a:bodyPr>
        <a:lstStyle/>
        <a:p>
          <a:pPr marL="0" lvl="0" indent="0" algn="ctr" defTabSz="355600">
            <a:lnSpc>
              <a:spcPct val="90000"/>
            </a:lnSpc>
            <a:spcBef>
              <a:spcPct val="0"/>
            </a:spcBef>
            <a:spcAft>
              <a:spcPct val="35000"/>
            </a:spcAft>
            <a:buNone/>
          </a:pPr>
          <a:r>
            <a:rPr lang="fr-FR" sz="800" b="1" kern="1200" dirty="0"/>
            <a:t>AI4T</a:t>
          </a:r>
          <a:r>
            <a:rPr lang="fr-FR" sz="800" kern="1200" dirty="0"/>
            <a:t> : expérimentation européenne.</a:t>
          </a:r>
        </a:p>
      </dsp:txBody>
      <dsp:txXfrm>
        <a:off x="6670738" y="2305958"/>
        <a:ext cx="1178561" cy="493777"/>
      </dsp:txXfrm>
    </dsp:sp>
    <dsp:sp modelId="{F9CE97B5-90BC-4D7E-A7E6-9DAF1016F769}">
      <dsp:nvSpPr>
        <dsp:cNvPr id="0" name=""/>
        <dsp:cNvSpPr/>
      </dsp:nvSpPr>
      <dsp:spPr>
        <a:xfrm>
          <a:off x="6655376" y="2895790"/>
          <a:ext cx="1209285" cy="524501"/>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15240" rIns="20320" bIns="15240" numCol="1" spcCol="1270" anchor="ctr" anchorCtr="0">
          <a:noAutofit/>
        </a:bodyPr>
        <a:lstStyle/>
        <a:p>
          <a:pPr marL="0" lvl="0" indent="0" algn="ctr" defTabSz="355600">
            <a:lnSpc>
              <a:spcPct val="90000"/>
            </a:lnSpc>
            <a:spcBef>
              <a:spcPct val="0"/>
            </a:spcBef>
            <a:spcAft>
              <a:spcPct val="35000"/>
            </a:spcAft>
            <a:buNone/>
          </a:pPr>
          <a:r>
            <a:rPr lang="fr-FR" sz="800" b="1" kern="1200" dirty="0" err="1"/>
            <a:t>Édubase</a:t>
          </a:r>
          <a:r>
            <a:rPr lang="fr-FR" sz="800" b="1" kern="1200" dirty="0"/>
            <a:t> / </a:t>
          </a:r>
          <a:r>
            <a:rPr lang="fr-FR" sz="800" b="1" kern="1200" dirty="0" err="1"/>
            <a:t>Primabord</a:t>
          </a:r>
          <a:r>
            <a:rPr lang="fr-FR" sz="800" b="1" kern="1200" dirty="0"/>
            <a:t> / </a:t>
          </a:r>
          <a:r>
            <a:rPr lang="fr-FR" sz="800" b="1" kern="1200" dirty="0" err="1"/>
            <a:t>Lumni</a:t>
          </a:r>
          <a:r>
            <a:rPr lang="fr-FR" sz="800" kern="1200" dirty="0"/>
            <a:t> : scénarios pédagogiques</a:t>
          </a:r>
        </a:p>
      </dsp:txBody>
      <dsp:txXfrm>
        <a:off x="6670738" y="2911152"/>
        <a:ext cx="1178561" cy="49377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7496AD9-6A13-4FA1-83E1-D2C9741783F9}">
      <dsp:nvSpPr>
        <dsp:cNvPr id="0" name=""/>
        <dsp:cNvSpPr/>
      </dsp:nvSpPr>
      <dsp:spPr>
        <a:xfrm>
          <a:off x="1857" y="0"/>
          <a:ext cx="1822755" cy="4162550"/>
        </a:xfrm>
        <a:prstGeom prst="roundRect">
          <a:avLst>
            <a:gd name="adj" fmla="val 10000"/>
          </a:avLst>
        </a:prstGeom>
        <a:solidFill>
          <a:schemeClr val="dk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fr-FR" sz="1600" b="1" kern="1200"/>
            <a:t>AXE 2. Former des citoyens éclairés et engagés</a:t>
          </a:r>
          <a:endParaRPr lang="fr-FR" sz="1600" kern="1200"/>
        </a:p>
      </dsp:txBody>
      <dsp:txXfrm>
        <a:off x="1857" y="0"/>
        <a:ext cx="1822755" cy="1248765"/>
      </dsp:txXfrm>
    </dsp:sp>
    <dsp:sp modelId="{64E6DB4C-24B0-4D02-9E50-9A23CC2BB107}">
      <dsp:nvSpPr>
        <dsp:cNvPr id="0" name=""/>
        <dsp:cNvSpPr/>
      </dsp:nvSpPr>
      <dsp:spPr>
        <a:xfrm>
          <a:off x="184133" y="1248765"/>
          <a:ext cx="1458204" cy="2705657"/>
        </a:xfrm>
        <a:prstGeom prst="roundRect">
          <a:avLst>
            <a:gd name="adj" fmla="val 10000"/>
          </a:avLst>
        </a:prstGeom>
        <a:solidFill>
          <a:schemeClr val="bg2">
            <a:lumMod val="60000"/>
            <a:lumOff val="4000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15240" rIns="20320" bIns="15240" numCol="1" spcCol="1270" anchor="ctr" anchorCtr="0">
          <a:noAutofit/>
        </a:bodyPr>
        <a:lstStyle/>
        <a:p>
          <a:pPr marL="0" lvl="0" indent="0" algn="ctr" defTabSz="355600">
            <a:lnSpc>
              <a:spcPct val="90000"/>
            </a:lnSpc>
            <a:spcBef>
              <a:spcPct val="0"/>
            </a:spcBef>
            <a:spcAft>
              <a:spcPct val="35000"/>
            </a:spcAft>
            <a:buNone/>
          </a:pPr>
          <a:r>
            <a:rPr lang="fr-FR" sz="800" b="1" kern="1200" dirty="0"/>
            <a:t>L’École a pour mission fondamentale de transmettre les valeurs de la République. La circulaire de rentrée 2025-2026 appelle à faire vivre concrètement ces principes dans les établissements, en promouvant une culture de l’engagement, du débat éclairé et du respect de l'autre. Les CPE et professeurs documentalistes, au cœur de la vie scolaire et éducative, sont des leviers essentiels pour structurer cette formation citoyenne.</a:t>
          </a:r>
        </a:p>
      </dsp:txBody>
      <dsp:txXfrm>
        <a:off x="226842" y="1291474"/>
        <a:ext cx="1372786" cy="2620239"/>
      </dsp:txXfrm>
    </dsp:sp>
    <dsp:sp modelId="{9035606E-E373-4599-9184-889B1E5648DD}">
      <dsp:nvSpPr>
        <dsp:cNvPr id="0" name=""/>
        <dsp:cNvSpPr/>
      </dsp:nvSpPr>
      <dsp:spPr>
        <a:xfrm>
          <a:off x="1961319" y="0"/>
          <a:ext cx="1822755" cy="4162550"/>
        </a:xfrm>
        <a:prstGeom prst="roundRect">
          <a:avLst>
            <a:gd name="adj" fmla="val 10000"/>
          </a:avLst>
        </a:prstGeom>
        <a:solidFill>
          <a:schemeClr val="dk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fr-FR" sz="1600" b="1" kern="1200" dirty="0"/>
            <a:t>Objectifs opérationnels</a:t>
          </a:r>
          <a:endParaRPr lang="fr-FR" sz="1600" kern="1200" dirty="0"/>
        </a:p>
      </dsp:txBody>
      <dsp:txXfrm>
        <a:off x="1961319" y="0"/>
        <a:ext cx="1822755" cy="1248765"/>
      </dsp:txXfrm>
    </dsp:sp>
    <dsp:sp modelId="{8BDF4666-58A4-466C-851F-8BC23E9C9312}">
      <dsp:nvSpPr>
        <dsp:cNvPr id="0" name=""/>
        <dsp:cNvSpPr/>
      </dsp:nvSpPr>
      <dsp:spPr>
        <a:xfrm>
          <a:off x="2143594" y="1249120"/>
          <a:ext cx="1458204" cy="817774"/>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15240" rIns="20320" bIns="15240" numCol="1" spcCol="1270" anchor="ctr" anchorCtr="0">
          <a:noAutofit/>
        </a:bodyPr>
        <a:lstStyle/>
        <a:p>
          <a:pPr marL="0" lvl="0" indent="0" algn="ctr" defTabSz="355600">
            <a:lnSpc>
              <a:spcPct val="90000"/>
            </a:lnSpc>
            <a:spcBef>
              <a:spcPct val="0"/>
            </a:spcBef>
            <a:spcAft>
              <a:spcPct val="35000"/>
            </a:spcAft>
            <a:buNone/>
          </a:pPr>
          <a:r>
            <a:rPr lang="fr-FR" sz="800" kern="1200"/>
            <a:t>Faire vivre concrètement les valeurs républicaines dans l’établissement.</a:t>
          </a:r>
        </a:p>
      </dsp:txBody>
      <dsp:txXfrm>
        <a:off x="2167546" y="1273072"/>
        <a:ext cx="1410300" cy="769870"/>
      </dsp:txXfrm>
    </dsp:sp>
    <dsp:sp modelId="{C10D9470-AAD1-4FC4-AE1E-2ECB6E9B73B4}">
      <dsp:nvSpPr>
        <dsp:cNvPr id="0" name=""/>
        <dsp:cNvSpPr/>
      </dsp:nvSpPr>
      <dsp:spPr>
        <a:xfrm>
          <a:off x="2143594" y="2192706"/>
          <a:ext cx="1458204" cy="817774"/>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15240" rIns="20320" bIns="15240" numCol="1" spcCol="1270" anchor="ctr" anchorCtr="0">
          <a:noAutofit/>
        </a:bodyPr>
        <a:lstStyle/>
        <a:p>
          <a:pPr marL="0" lvl="0" indent="0" algn="ctr" defTabSz="355600">
            <a:lnSpc>
              <a:spcPct val="90000"/>
            </a:lnSpc>
            <a:spcBef>
              <a:spcPct val="0"/>
            </a:spcBef>
            <a:spcAft>
              <a:spcPct val="35000"/>
            </a:spcAft>
            <a:buNone/>
          </a:pPr>
          <a:r>
            <a:rPr lang="fr-FR" sz="800" kern="1200"/>
            <a:t>Encourager l’engagement et la responsabilité des élèves.</a:t>
          </a:r>
        </a:p>
      </dsp:txBody>
      <dsp:txXfrm>
        <a:off x="2167546" y="2216658"/>
        <a:ext cx="1410300" cy="769870"/>
      </dsp:txXfrm>
    </dsp:sp>
    <dsp:sp modelId="{B5E1352F-99EC-4194-B96D-A06AC4C7EAAA}">
      <dsp:nvSpPr>
        <dsp:cNvPr id="0" name=""/>
        <dsp:cNvSpPr/>
      </dsp:nvSpPr>
      <dsp:spPr>
        <a:xfrm>
          <a:off x="2143594" y="3136292"/>
          <a:ext cx="1458204" cy="817774"/>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15240" rIns="20320" bIns="15240" numCol="1" spcCol="1270" anchor="ctr" anchorCtr="0">
          <a:noAutofit/>
        </a:bodyPr>
        <a:lstStyle/>
        <a:p>
          <a:pPr marL="0" lvl="0" indent="0" algn="ctr" defTabSz="355600">
            <a:lnSpc>
              <a:spcPct val="90000"/>
            </a:lnSpc>
            <a:spcBef>
              <a:spcPct val="0"/>
            </a:spcBef>
            <a:spcAft>
              <a:spcPct val="35000"/>
            </a:spcAft>
            <a:buNone/>
          </a:pPr>
          <a:r>
            <a:rPr lang="fr-FR" sz="800" kern="1200"/>
            <a:t>Développer les compétences civiques, médiatiques et informationnelles.</a:t>
          </a:r>
        </a:p>
      </dsp:txBody>
      <dsp:txXfrm>
        <a:off x="2167546" y="3160244"/>
        <a:ext cx="1410300" cy="769870"/>
      </dsp:txXfrm>
    </dsp:sp>
    <dsp:sp modelId="{B3553400-149C-416C-A3D7-13D6FCCB538F}">
      <dsp:nvSpPr>
        <dsp:cNvPr id="0" name=""/>
        <dsp:cNvSpPr/>
      </dsp:nvSpPr>
      <dsp:spPr>
        <a:xfrm>
          <a:off x="3920781" y="0"/>
          <a:ext cx="1822755" cy="4162550"/>
        </a:xfrm>
        <a:prstGeom prst="roundRect">
          <a:avLst>
            <a:gd name="adj" fmla="val 10000"/>
          </a:avLst>
        </a:prstGeom>
        <a:solidFill>
          <a:schemeClr val="dk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fr-FR" sz="1600" b="1" kern="1200"/>
            <a:t>Pistes d'action pour les CPE</a:t>
          </a:r>
          <a:endParaRPr lang="fr-FR" sz="1600" kern="1200"/>
        </a:p>
      </dsp:txBody>
      <dsp:txXfrm>
        <a:off x="3920781" y="0"/>
        <a:ext cx="1822755" cy="1248765"/>
      </dsp:txXfrm>
    </dsp:sp>
    <dsp:sp modelId="{5B70F097-ED88-41FB-AD08-4B79257FD6FA}">
      <dsp:nvSpPr>
        <dsp:cNvPr id="0" name=""/>
        <dsp:cNvSpPr/>
      </dsp:nvSpPr>
      <dsp:spPr>
        <a:xfrm>
          <a:off x="4103056" y="1248866"/>
          <a:ext cx="1458204" cy="606394"/>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15240" rIns="20320" bIns="15240" numCol="1" spcCol="1270" anchor="ctr" anchorCtr="0">
          <a:noAutofit/>
        </a:bodyPr>
        <a:lstStyle/>
        <a:p>
          <a:pPr marL="0" lvl="0" indent="0" algn="ctr" defTabSz="355600">
            <a:lnSpc>
              <a:spcPct val="90000"/>
            </a:lnSpc>
            <a:spcBef>
              <a:spcPct val="0"/>
            </a:spcBef>
            <a:spcAft>
              <a:spcPct val="35000"/>
            </a:spcAft>
            <a:buNone/>
          </a:pPr>
          <a:r>
            <a:rPr lang="fr-FR" sz="800" kern="1200"/>
            <a:t>Organiser des actions autour de la laïcité, des droits humains et de l’égalité filles-garçons.</a:t>
          </a:r>
        </a:p>
      </dsp:txBody>
      <dsp:txXfrm>
        <a:off x="4120817" y="1266627"/>
        <a:ext cx="1422682" cy="570872"/>
      </dsp:txXfrm>
    </dsp:sp>
    <dsp:sp modelId="{5B6EBE8E-1A15-4BAA-8005-B498E0836E46}">
      <dsp:nvSpPr>
        <dsp:cNvPr id="0" name=""/>
        <dsp:cNvSpPr/>
      </dsp:nvSpPr>
      <dsp:spPr>
        <a:xfrm>
          <a:off x="4103056" y="1948553"/>
          <a:ext cx="1458204" cy="606394"/>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15240" rIns="20320" bIns="15240" numCol="1" spcCol="1270" anchor="ctr" anchorCtr="0">
          <a:noAutofit/>
        </a:bodyPr>
        <a:lstStyle/>
        <a:p>
          <a:pPr marL="0" lvl="0" indent="0" algn="ctr" defTabSz="355600">
            <a:lnSpc>
              <a:spcPct val="90000"/>
            </a:lnSpc>
            <a:spcBef>
              <a:spcPct val="0"/>
            </a:spcBef>
            <a:spcAft>
              <a:spcPct val="35000"/>
            </a:spcAft>
            <a:buNone/>
          </a:pPr>
          <a:r>
            <a:rPr lang="fr-FR" sz="800" kern="1200"/>
            <a:t>Accompagner la mise en œuvre du parcours citoyen et animer les conseils de vie collégienne/lycéenne.</a:t>
          </a:r>
        </a:p>
      </dsp:txBody>
      <dsp:txXfrm>
        <a:off x="4120817" y="1966314"/>
        <a:ext cx="1422682" cy="570872"/>
      </dsp:txXfrm>
    </dsp:sp>
    <dsp:sp modelId="{A1C84D35-645B-4353-A1F2-A557E03749A1}">
      <dsp:nvSpPr>
        <dsp:cNvPr id="0" name=""/>
        <dsp:cNvSpPr/>
      </dsp:nvSpPr>
      <dsp:spPr>
        <a:xfrm>
          <a:off x="4103056" y="2648239"/>
          <a:ext cx="1458204" cy="606394"/>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15240" rIns="20320" bIns="15240" numCol="1" spcCol="1270" anchor="ctr" anchorCtr="0">
          <a:noAutofit/>
        </a:bodyPr>
        <a:lstStyle/>
        <a:p>
          <a:pPr marL="0" lvl="0" indent="0" algn="ctr" defTabSz="355600">
            <a:lnSpc>
              <a:spcPct val="90000"/>
            </a:lnSpc>
            <a:spcBef>
              <a:spcPct val="0"/>
            </a:spcBef>
            <a:spcAft>
              <a:spcPct val="35000"/>
            </a:spcAft>
            <a:buNone/>
          </a:pPr>
          <a:r>
            <a:rPr lang="fr-FR" sz="800" kern="1200"/>
            <a:t>Lutter contre les stéréotypes de genre dans les parcours d’orientation.</a:t>
          </a:r>
        </a:p>
      </dsp:txBody>
      <dsp:txXfrm>
        <a:off x="4120817" y="2666000"/>
        <a:ext cx="1422682" cy="570872"/>
      </dsp:txXfrm>
    </dsp:sp>
    <dsp:sp modelId="{3C24ADE9-773E-4567-83A5-2BE72E4C6456}">
      <dsp:nvSpPr>
        <dsp:cNvPr id="0" name=""/>
        <dsp:cNvSpPr/>
      </dsp:nvSpPr>
      <dsp:spPr>
        <a:xfrm>
          <a:off x="4103056" y="3347925"/>
          <a:ext cx="1458204" cy="606394"/>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15240" rIns="20320" bIns="15240" numCol="1" spcCol="1270" anchor="ctr" anchorCtr="0">
          <a:noAutofit/>
        </a:bodyPr>
        <a:lstStyle/>
        <a:p>
          <a:pPr marL="0" lvl="0" indent="0" algn="ctr" defTabSz="355600">
            <a:lnSpc>
              <a:spcPct val="90000"/>
            </a:lnSpc>
            <a:spcBef>
              <a:spcPct val="0"/>
            </a:spcBef>
            <a:spcAft>
              <a:spcPct val="35000"/>
            </a:spcAft>
            <a:buNone/>
          </a:pPr>
          <a:r>
            <a:rPr lang="fr-FR" sz="800" kern="1200"/>
            <a:t>Initier des projets labellisés « Valeurs de la République » ou « Égalité filles-garçons ».</a:t>
          </a:r>
        </a:p>
      </dsp:txBody>
      <dsp:txXfrm>
        <a:off x="4120817" y="3365686"/>
        <a:ext cx="1422682" cy="570872"/>
      </dsp:txXfrm>
    </dsp:sp>
    <dsp:sp modelId="{59FE4A85-ED75-4CCB-9A65-751D3AAF7E6E}">
      <dsp:nvSpPr>
        <dsp:cNvPr id="0" name=""/>
        <dsp:cNvSpPr/>
      </dsp:nvSpPr>
      <dsp:spPr>
        <a:xfrm>
          <a:off x="5880243" y="0"/>
          <a:ext cx="1822755" cy="4162550"/>
        </a:xfrm>
        <a:prstGeom prst="roundRect">
          <a:avLst>
            <a:gd name="adj" fmla="val 10000"/>
          </a:avLst>
        </a:prstGeom>
        <a:solidFill>
          <a:schemeClr val="dk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fr-FR" sz="1600" b="1" kern="1200" dirty="0"/>
            <a:t>Pistes d'action pour les professeurs documentalistes</a:t>
          </a:r>
          <a:endParaRPr lang="fr-FR" sz="1600" kern="1200" dirty="0"/>
        </a:p>
      </dsp:txBody>
      <dsp:txXfrm>
        <a:off x="5880243" y="0"/>
        <a:ext cx="1822755" cy="1248765"/>
      </dsp:txXfrm>
    </dsp:sp>
    <dsp:sp modelId="{D099C0C7-038B-475D-B9A4-CF27123CBA8B}">
      <dsp:nvSpPr>
        <dsp:cNvPr id="0" name=""/>
        <dsp:cNvSpPr/>
      </dsp:nvSpPr>
      <dsp:spPr>
        <a:xfrm>
          <a:off x="6062518" y="1249552"/>
          <a:ext cx="1458204" cy="481548"/>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15240" rIns="20320" bIns="15240" numCol="1" spcCol="1270" anchor="ctr" anchorCtr="0">
          <a:noAutofit/>
        </a:bodyPr>
        <a:lstStyle/>
        <a:p>
          <a:pPr marL="0" lvl="0" indent="0" algn="ctr" defTabSz="355600">
            <a:lnSpc>
              <a:spcPct val="90000"/>
            </a:lnSpc>
            <a:spcBef>
              <a:spcPct val="0"/>
            </a:spcBef>
            <a:spcAft>
              <a:spcPct val="35000"/>
            </a:spcAft>
            <a:buNone/>
          </a:pPr>
          <a:r>
            <a:rPr lang="fr-FR" sz="800" kern="1200"/>
            <a:t>Créer des sélections documentaires et expositions sur les grandes causes citoyennes.</a:t>
          </a:r>
        </a:p>
      </dsp:txBody>
      <dsp:txXfrm>
        <a:off x="6076622" y="1263656"/>
        <a:ext cx="1429996" cy="453340"/>
      </dsp:txXfrm>
    </dsp:sp>
    <dsp:sp modelId="{7BAD70D0-3543-4714-972B-002D00875B7E}">
      <dsp:nvSpPr>
        <dsp:cNvPr id="0" name=""/>
        <dsp:cNvSpPr/>
      </dsp:nvSpPr>
      <dsp:spPr>
        <a:xfrm>
          <a:off x="6062518" y="1805185"/>
          <a:ext cx="1458204" cy="481548"/>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15240" rIns="20320" bIns="15240" numCol="1" spcCol="1270" anchor="ctr" anchorCtr="0">
          <a:noAutofit/>
        </a:bodyPr>
        <a:lstStyle/>
        <a:p>
          <a:pPr marL="0" lvl="0" indent="0" algn="ctr" defTabSz="355600">
            <a:lnSpc>
              <a:spcPct val="90000"/>
            </a:lnSpc>
            <a:spcBef>
              <a:spcPct val="0"/>
            </a:spcBef>
            <a:spcAft>
              <a:spcPct val="35000"/>
            </a:spcAft>
            <a:buNone/>
          </a:pPr>
          <a:r>
            <a:rPr lang="fr-FR" sz="800" kern="1200"/>
            <a:t>Organiser des rencontres avec des intervenants extérieurs autour des médias et des droits.</a:t>
          </a:r>
        </a:p>
      </dsp:txBody>
      <dsp:txXfrm>
        <a:off x="6076622" y="1819289"/>
        <a:ext cx="1429996" cy="453340"/>
      </dsp:txXfrm>
    </dsp:sp>
    <dsp:sp modelId="{F087CA89-A52E-44E7-B483-E63FA85A1C40}">
      <dsp:nvSpPr>
        <dsp:cNvPr id="0" name=""/>
        <dsp:cNvSpPr/>
      </dsp:nvSpPr>
      <dsp:spPr>
        <a:xfrm>
          <a:off x="6062518" y="2360819"/>
          <a:ext cx="1458204" cy="481548"/>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15240" rIns="20320" bIns="15240" numCol="1" spcCol="1270" anchor="ctr" anchorCtr="0">
          <a:noAutofit/>
        </a:bodyPr>
        <a:lstStyle/>
        <a:p>
          <a:pPr marL="0" lvl="0" indent="0" algn="ctr" defTabSz="355600">
            <a:lnSpc>
              <a:spcPct val="90000"/>
            </a:lnSpc>
            <a:spcBef>
              <a:spcPct val="0"/>
            </a:spcBef>
            <a:spcAft>
              <a:spcPct val="35000"/>
            </a:spcAft>
            <a:buNone/>
          </a:pPr>
          <a:r>
            <a:rPr lang="fr-FR" sz="800" kern="1200"/>
            <a:t>Encadrer des projets de production médiatique (journal, podcast, débat filmé).</a:t>
          </a:r>
        </a:p>
      </dsp:txBody>
      <dsp:txXfrm>
        <a:off x="6076622" y="2374923"/>
        <a:ext cx="1429996" cy="453340"/>
      </dsp:txXfrm>
    </dsp:sp>
    <dsp:sp modelId="{6EBB4A74-E205-4979-A96A-AC87EB4BFB6A}">
      <dsp:nvSpPr>
        <dsp:cNvPr id="0" name=""/>
        <dsp:cNvSpPr/>
      </dsp:nvSpPr>
      <dsp:spPr>
        <a:xfrm>
          <a:off x="6062518" y="2916452"/>
          <a:ext cx="1458204" cy="481548"/>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15240" rIns="20320" bIns="15240" numCol="1" spcCol="1270" anchor="ctr" anchorCtr="0">
          <a:noAutofit/>
        </a:bodyPr>
        <a:lstStyle/>
        <a:p>
          <a:pPr marL="0" lvl="0" indent="0" algn="ctr" defTabSz="355600">
            <a:lnSpc>
              <a:spcPct val="90000"/>
            </a:lnSpc>
            <a:spcBef>
              <a:spcPct val="0"/>
            </a:spcBef>
            <a:spcAft>
              <a:spcPct val="35000"/>
            </a:spcAft>
            <a:buNone/>
          </a:pPr>
          <a:r>
            <a:rPr lang="fr-FR" sz="800" kern="1200" dirty="0"/>
            <a:t>Utiliser les ressources CLEMI, Canopé, Réseau Égalité dans les activités pédagogiques du CDI.</a:t>
          </a:r>
        </a:p>
      </dsp:txBody>
      <dsp:txXfrm>
        <a:off x="6076622" y="2930556"/>
        <a:ext cx="1429996" cy="453340"/>
      </dsp:txXfrm>
    </dsp:sp>
    <dsp:sp modelId="{F50540EF-926B-4AD2-8A68-ECBD15E18A25}">
      <dsp:nvSpPr>
        <dsp:cNvPr id="0" name=""/>
        <dsp:cNvSpPr/>
      </dsp:nvSpPr>
      <dsp:spPr>
        <a:xfrm>
          <a:off x="6062518" y="3472086"/>
          <a:ext cx="1458204" cy="481548"/>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15240" rIns="20320" bIns="15240" numCol="1" spcCol="1270" anchor="ctr" anchorCtr="0">
          <a:noAutofit/>
        </a:bodyPr>
        <a:lstStyle/>
        <a:p>
          <a:pPr marL="0" lvl="0" indent="0" algn="ctr" defTabSz="355600">
            <a:lnSpc>
              <a:spcPct val="90000"/>
            </a:lnSpc>
            <a:spcBef>
              <a:spcPct val="0"/>
            </a:spcBef>
            <a:spcAft>
              <a:spcPct val="35000"/>
            </a:spcAft>
            <a:buNone/>
          </a:pPr>
          <a:r>
            <a:rPr lang="fr-FR" sz="800" kern="1200" dirty="0"/>
            <a:t>Développer l’esprit critique</a:t>
          </a:r>
        </a:p>
      </dsp:txBody>
      <dsp:txXfrm>
        <a:off x="6076622" y="3486190"/>
        <a:ext cx="1429996" cy="45334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C970851-C772-42AC-9E11-0603C0A808C8}">
      <dsp:nvSpPr>
        <dsp:cNvPr id="0" name=""/>
        <dsp:cNvSpPr/>
      </dsp:nvSpPr>
      <dsp:spPr>
        <a:xfrm>
          <a:off x="2013" y="0"/>
          <a:ext cx="1976071" cy="3985578"/>
        </a:xfrm>
        <a:prstGeom prst="roundRect">
          <a:avLst>
            <a:gd name="adj" fmla="val 10000"/>
          </a:avLst>
        </a:prstGeom>
        <a:solidFill>
          <a:schemeClr val="dk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fr-FR" sz="1700" b="1" kern="1200"/>
            <a:t>AXE 3. Garantir un climat scolaire protecteur et inclusif</a:t>
          </a:r>
          <a:endParaRPr lang="fr-FR" sz="1700" kern="1200"/>
        </a:p>
      </dsp:txBody>
      <dsp:txXfrm>
        <a:off x="2013" y="0"/>
        <a:ext cx="1976071" cy="1195673"/>
      </dsp:txXfrm>
    </dsp:sp>
    <dsp:sp modelId="{73DF3862-D641-4F18-9380-F3A8704CA5BD}">
      <dsp:nvSpPr>
        <dsp:cNvPr id="0" name=""/>
        <dsp:cNvSpPr/>
      </dsp:nvSpPr>
      <dsp:spPr>
        <a:xfrm>
          <a:off x="199620" y="1195673"/>
          <a:ext cx="1580856" cy="2590625"/>
        </a:xfrm>
        <a:prstGeom prst="roundRect">
          <a:avLst>
            <a:gd name="adj" fmla="val 10000"/>
          </a:avLst>
        </a:prstGeom>
        <a:solidFill>
          <a:schemeClr val="accent1">
            <a:lumMod val="50000"/>
            <a:lumOff val="5000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3335" rIns="17780" bIns="13335" numCol="1" spcCol="1270" anchor="ctr" anchorCtr="0">
          <a:noAutofit/>
        </a:bodyPr>
        <a:lstStyle/>
        <a:p>
          <a:pPr marL="0" lvl="0" indent="0" algn="ctr" defTabSz="311150">
            <a:lnSpc>
              <a:spcPct val="90000"/>
            </a:lnSpc>
            <a:spcBef>
              <a:spcPct val="0"/>
            </a:spcBef>
            <a:spcAft>
              <a:spcPct val="35000"/>
            </a:spcAft>
            <a:buNone/>
          </a:pPr>
          <a:r>
            <a:rPr lang="fr-FR" sz="700" b="1" kern="1200" dirty="0"/>
            <a:t>Garantir la sécurité affective, physique et morale des élèves est une priorité affirmée dans la circulaire de rentrée 2025-2026. Climat scolaire, santé mentale, prévention des violences, usage raisonné du numérique : ces enjeux appellent des actions coordonnées, où les CPE et les professeurs documentalistes sont en première ligne pour construire un environnement scolaire bienveillant.</a:t>
          </a:r>
        </a:p>
      </dsp:txBody>
      <dsp:txXfrm>
        <a:off x="245922" y="1241975"/>
        <a:ext cx="1488252" cy="2498021"/>
      </dsp:txXfrm>
    </dsp:sp>
    <dsp:sp modelId="{4D14564D-AC33-4961-B8B8-F65818EDBD96}">
      <dsp:nvSpPr>
        <dsp:cNvPr id="0" name=""/>
        <dsp:cNvSpPr/>
      </dsp:nvSpPr>
      <dsp:spPr>
        <a:xfrm>
          <a:off x="2126290" y="0"/>
          <a:ext cx="1976071" cy="3985578"/>
        </a:xfrm>
        <a:prstGeom prst="roundRect">
          <a:avLst>
            <a:gd name="adj" fmla="val 10000"/>
          </a:avLst>
        </a:prstGeom>
        <a:solidFill>
          <a:schemeClr val="dk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fr-FR" sz="1700" b="1" kern="1200"/>
            <a:t>Objectifs opérationnels</a:t>
          </a:r>
          <a:endParaRPr lang="fr-FR" sz="1700" kern="1200"/>
        </a:p>
      </dsp:txBody>
      <dsp:txXfrm>
        <a:off x="2126290" y="0"/>
        <a:ext cx="1976071" cy="1195673"/>
      </dsp:txXfrm>
    </dsp:sp>
    <dsp:sp modelId="{5EFE9F7C-B622-4ED6-8505-D01B6A5F541C}">
      <dsp:nvSpPr>
        <dsp:cNvPr id="0" name=""/>
        <dsp:cNvSpPr/>
      </dsp:nvSpPr>
      <dsp:spPr>
        <a:xfrm>
          <a:off x="2323897" y="1196013"/>
          <a:ext cx="1580856" cy="783006"/>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3335" rIns="17780" bIns="13335" numCol="1" spcCol="1270" anchor="ctr" anchorCtr="0">
          <a:noAutofit/>
        </a:bodyPr>
        <a:lstStyle/>
        <a:p>
          <a:pPr marL="0" lvl="0" indent="0" algn="ctr" defTabSz="311150">
            <a:lnSpc>
              <a:spcPct val="90000"/>
            </a:lnSpc>
            <a:spcBef>
              <a:spcPct val="0"/>
            </a:spcBef>
            <a:spcAft>
              <a:spcPct val="35000"/>
            </a:spcAft>
            <a:buNone/>
          </a:pPr>
          <a:r>
            <a:rPr lang="fr-FR" sz="700" kern="1200"/>
            <a:t>Prévenir les violences scolaires, le harcèlement et les discriminations.</a:t>
          </a:r>
        </a:p>
      </dsp:txBody>
      <dsp:txXfrm>
        <a:off x="2346830" y="1218946"/>
        <a:ext cx="1534990" cy="737140"/>
      </dsp:txXfrm>
    </dsp:sp>
    <dsp:sp modelId="{E4345C55-3008-4CC0-B1E7-A7FFA587B8DA}">
      <dsp:nvSpPr>
        <dsp:cNvPr id="0" name=""/>
        <dsp:cNvSpPr/>
      </dsp:nvSpPr>
      <dsp:spPr>
        <a:xfrm>
          <a:off x="2323897" y="2099483"/>
          <a:ext cx="1580856" cy="783006"/>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3335" rIns="17780" bIns="13335" numCol="1" spcCol="1270" anchor="ctr" anchorCtr="0">
          <a:noAutofit/>
        </a:bodyPr>
        <a:lstStyle/>
        <a:p>
          <a:pPr marL="0" lvl="0" indent="0" algn="ctr" defTabSz="311150">
            <a:lnSpc>
              <a:spcPct val="90000"/>
            </a:lnSpc>
            <a:spcBef>
              <a:spcPct val="0"/>
            </a:spcBef>
            <a:spcAft>
              <a:spcPct val="35000"/>
            </a:spcAft>
            <a:buNone/>
          </a:pPr>
          <a:r>
            <a:rPr lang="fr-FR" sz="700" kern="1200"/>
            <a:t>Promouvoir le bien-être psychologique et physique des élèves.</a:t>
          </a:r>
        </a:p>
      </dsp:txBody>
      <dsp:txXfrm>
        <a:off x="2346830" y="2122416"/>
        <a:ext cx="1534990" cy="737140"/>
      </dsp:txXfrm>
    </dsp:sp>
    <dsp:sp modelId="{70BFC76E-BD51-4C99-929E-F2C28511653C}">
      <dsp:nvSpPr>
        <dsp:cNvPr id="0" name=""/>
        <dsp:cNvSpPr/>
      </dsp:nvSpPr>
      <dsp:spPr>
        <a:xfrm>
          <a:off x="2323897" y="3002952"/>
          <a:ext cx="1580856" cy="783006"/>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3335" rIns="17780" bIns="13335" numCol="1" spcCol="1270" anchor="ctr" anchorCtr="0">
          <a:noAutofit/>
        </a:bodyPr>
        <a:lstStyle/>
        <a:p>
          <a:pPr marL="0" lvl="0" indent="0" algn="ctr" defTabSz="311150">
            <a:lnSpc>
              <a:spcPct val="90000"/>
            </a:lnSpc>
            <a:spcBef>
              <a:spcPct val="0"/>
            </a:spcBef>
            <a:spcAft>
              <a:spcPct val="35000"/>
            </a:spcAft>
            <a:buNone/>
          </a:pPr>
          <a:r>
            <a:rPr lang="fr-FR" sz="700" kern="1200"/>
            <a:t>Accompagner un usage raisonné et responsable du numérique.</a:t>
          </a:r>
        </a:p>
      </dsp:txBody>
      <dsp:txXfrm>
        <a:off x="2346830" y="3025885"/>
        <a:ext cx="1534990" cy="737140"/>
      </dsp:txXfrm>
    </dsp:sp>
    <dsp:sp modelId="{2C544F21-DE97-474A-8A3B-81127FBF7F02}">
      <dsp:nvSpPr>
        <dsp:cNvPr id="0" name=""/>
        <dsp:cNvSpPr/>
      </dsp:nvSpPr>
      <dsp:spPr>
        <a:xfrm>
          <a:off x="4250566" y="0"/>
          <a:ext cx="1976071" cy="3985578"/>
        </a:xfrm>
        <a:prstGeom prst="roundRect">
          <a:avLst>
            <a:gd name="adj" fmla="val 10000"/>
          </a:avLst>
        </a:prstGeom>
        <a:solidFill>
          <a:schemeClr val="dk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fr-FR" sz="1700" b="1" kern="1200"/>
            <a:t>Pistes d'action pour les CPE</a:t>
          </a:r>
          <a:endParaRPr lang="fr-FR" sz="1700" kern="1200"/>
        </a:p>
      </dsp:txBody>
      <dsp:txXfrm>
        <a:off x="4250566" y="0"/>
        <a:ext cx="1976071" cy="1195673"/>
      </dsp:txXfrm>
    </dsp:sp>
    <dsp:sp modelId="{DB6BF81C-997B-4F21-A99F-9D756106AB9B}">
      <dsp:nvSpPr>
        <dsp:cNvPr id="0" name=""/>
        <dsp:cNvSpPr/>
      </dsp:nvSpPr>
      <dsp:spPr>
        <a:xfrm>
          <a:off x="4448173" y="1195770"/>
          <a:ext cx="1580856" cy="580613"/>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3335" rIns="17780" bIns="13335" numCol="1" spcCol="1270" anchor="ctr" anchorCtr="0">
          <a:noAutofit/>
        </a:bodyPr>
        <a:lstStyle/>
        <a:p>
          <a:pPr marL="0" lvl="0" indent="0" algn="ctr" defTabSz="311150">
            <a:lnSpc>
              <a:spcPct val="90000"/>
            </a:lnSpc>
            <a:spcBef>
              <a:spcPct val="0"/>
            </a:spcBef>
            <a:spcAft>
              <a:spcPct val="35000"/>
            </a:spcAft>
            <a:buNone/>
          </a:pPr>
          <a:r>
            <a:rPr lang="fr-FR" sz="700" kern="1200"/>
            <a:t>Coordonner la mise en œuvre du plan de lutte contre le harcèlement.</a:t>
          </a:r>
        </a:p>
      </dsp:txBody>
      <dsp:txXfrm>
        <a:off x="4465179" y="1212776"/>
        <a:ext cx="1546844" cy="546601"/>
      </dsp:txXfrm>
    </dsp:sp>
    <dsp:sp modelId="{D09C17B7-CDF7-40B2-8F3E-407F449EFFF5}">
      <dsp:nvSpPr>
        <dsp:cNvPr id="0" name=""/>
        <dsp:cNvSpPr/>
      </dsp:nvSpPr>
      <dsp:spPr>
        <a:xfrm>
          <a:off x="4448173" y="1865709"/>
          <a:ext cx="1580856" cy="580613"/>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3335" rIns="17780" bIns="13335" numCol="1" spcCol="1270" anchor="ctr" anchorCtr="0">
          <a:noAutofit/>
        </a:bodyPr>
        <a:lstStyle/>
        <a:p>
          <a:pPr marL="0" lvl="0" indent="0" algn="ctr" defTabSz="311150">
            <a:lnSpc>
              <a:spcPct val="90000"/>
            </a:lnSpc>
            <a:spcBef>
              <a:spcPct val="0"/>
            </a:spcBef>
            <a:spcAft>
              <a:spcPct val="35000"/>
            </a:spcAft>
            <a:buNone/>
          </a:pPr>
          <a:r>
            <a:rPr lang="fr-FR" sz="700" kern="1200"/>
            <a:t>Animer des ateliers de parole ou de gestion des émotions avec des partenaires extérieurs.</a:t>
          </a:r>
        </a:p>
      </dsp:txBody>
      <dsp:txXfrm>
        <a:off x="4465179" y="1882715"/>
        <a:ext cx="1546844" cy="546601"/>
      </dsp:txXfrm>
    </dsp:sp>
    <dsp:sp modelId="{BF2E07CA-88D9-4807-BC0C-2B2CFD0891C9}">
      <dsp:nvSpPr>
        <dsp:cNvPr id="0" name=""/>
        <dsp:cNvSpPr/>
      </dsp:nvSpPr>
      <dsp:spPr>
        <a:xfrm>
          <a:off x="4448173" y="2535648"/>
          <a:ext cx="1580856" cy="580613"/>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3335" rIns="17780" bIns="13335" numCol="1" spcCol="1270" anchor="ctr" anchorCtr="0">
          <a:noAutofit/>
        </a:bodyPr>
        <a:lstStyle/>
        <a:p>
          <a:pPr marL="0" lvl="0" indent="0" algn="ctr" defTabSz="311150">
            <a:lnSpc>
              <a:spcPct val="90000"/>
            </a:lnSpc>
            <a:spcBef>
              <a:spcPct val="0"/>
            </a:spcBef>
            <a:spcAft>
              <a:spcPct val="35000"/>
            </a:spcAft>
            <a:buNone/>
          </a:pPr>
          <a:r>
            <a:rPr lang="fr-FR" sz="700" kern="1200"/>
            <a:t>Mettre en œuvre des actions de sensibilisation autour du numérique raisonné.</a:t>
          </a:r>
        </a:p>
      </dsp:txBody>
      <dsp:txXfrm>
        <a:off x="4465179" y="2552654"/>
        <a:ext cx="1546844" cy="546601"/>
      </dsp:txXfrm>
    </dsp:sp>
    <dsp:sp modelId="{15F7073C-F9D4-4A75-8482-7DFCEDB6F872}">
      <dsp:nvSpPr>
        <dsp:cNvPr id="0" name=""/>
        <dsp:cNvSpPr/>
      </dsp:nvSpPr>
      <dsp:spPr>
        <a:xfrm>
          <a:off x="4448173" y="3205587"/>
          <a:ext cx="1580856" cy="580613"/>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3335" rIns="17780" bIns="13335" numCol="1" spcCol="1270" anchor="ctr" anchorCtr="0">
          <a:noAutofit/>
        </a:bodyPr>
        <a:lstStyle/>
        <a:p>
          <a:pPr marL="0" lvl="0" indent="0" algn="ctr" defTabSz="311150">
            <a:lnSpc>
              <a:spcPct val="90000"/>
            </a:lnSpc>
            <a:spcBef>
              <a:spcPct val="0"/>
            </a:spcBef>
            <a:spcAft>
              <a:spcPct val="35000"/>
            </a:spcAft>
            <a:buNone/>
          </a:pPr>
          <a:r>
            <a:rPr lang="fr-FR" sz="700" kern="1200"/>
            <a:t>Inclure dans le règlement intérieur des protocoles clairs de signalement des violences.</a:t>
          </a:r>
        </a:p>
      </dsp:txBody>
      <dsp:txXfrm>
        <a:off x="4465179" y="3222593"/>
        <a:ext cx="1546844" cy="546601"/>
      </dsp:txXfrm>
    </dsp:sp>
    <dsp:sp modelId="{53620101-E904-4BEF-9363-1D6ED04E9992}">
      <dsp:nvSpPr>
        <dsp:cNvPr id="0" name=""/>
        <dsp:cNvSpPr/>
      </dsp:nvSpPr>
      <dsp:spPr>
        <a:xfrm>
          <a:off x="6374843" y="0"/>
          <a:ext cx="1976071" cy="3985578"/>
        </a:xfrm>
        <a:prstGeom prst="roundRect">
          <a:avLst>
            <a:gd name="adj" fmla="val 10000"/>
          </a:avLst>
        </a:prstGeom>
        <a:solidFill>
          <a:schemeClr val="dk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fr-FR" sz="1700" b="1" kern="1200" dirty="0"/>
            <a:t>Pistes d'action pour les professeurs documentalistes</a:t>
          </a:r>
          <a:endParaRPr lang="fr-FR" sz="1700" kern="1200" dirty="0"/>
        </a:p>
      </dsp:txBody>
      <dsp:txXfrm>
        <a:off x="6374843" y="0"/>
        <a:ext cx="1976071" cy="1195673"/>
      </dsp:txXfrm>
    </dsp:sp>
    <dsp:sp modelId="{582CEEC7-7BA9-455D-AE25-B36D3FBA2447}">
      <dsp:nvSpPr>
        <dsp:cNvPr id="0" name=""/>
        <dsp:cNvSpPr/>
      </dsp:nvSpPr>
      <dsp:spPr>
        <a:xfrm>
          <a:off x="6572450" y="1196427"/>
          <a:ext cx="1580856" cy="461075"/>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3335" rIns="17780" bIns="13335" numCol="1" spcCol="1270" anchor="ctr" anchorCtr="0">
          <a:noAutofit/>
        </a:bodyPr>
        <a:lstStyle/>
        <a:p>
          <a:pPr marL="0" lvl="0" indent="0" algn="ctr" defTabSz="311150">
            <a:lnSpc>
              <a:spcPct val="90000"/>
            </a:lnSpc>
            <a:spcBef>
              <a:spcPct val="0"/>
            </a:spcBef>
            <a:spcAft>
              <a:spcPct val="35000"/>
            </a:spcAft>
            <a:buNone/>
          </a:pPr>
          <a:r>
            <a:rPr lang="fr-FR" sz="700" kern="1200"/>
            <a:t>Proposer des ressources et animations sur le harcèlement et le cyberharcèlement.</a:t>
          </a:r>
        </a:p>
      </dsp:txBody>
      <dsp:txXfrm>
        <a:off x="6585954" y="1209931"/>
        <a:ext cx="1553848" cy="434067"/>
      </dsp:txXfrm>
    </dsp:sp>
    <dsp:sp modelId="{4150894C-B569-4CA5-85AD-77391D1A62A5}">
      <dsp:nvSpPr>
        <dsp:cNvPr id="0" name=""/>
        <dsp:cNvSpPr/>
      </dsp:nvSpPr>
      <dsp:spPr>
        <a:xfrm>
          <a:off x="6572450" y="1728437"/>
          <a:ext cx="1580856" cy="461075"/>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3335" rIns="17780" bIns="13335" numCol="1" spcCol="1270" anchor="ctr" anchorCtr="0">
          <a:noAutofit/>
        </a:bodyPr>
        <a:lstStyle/>
        <a:p>
          <a:pPr marL="0" lvl="0" indent="0" algn="ctr" defTabSz="311150">
            <a:lnSpc>
              <a:spcPct val="90000"/>
            </a:lnSpc>
            <a:spcBef>
              <a:spcPct val="0"/>
            </a:spcBef>
            <a:spcAft>
              <a:spcPct val="35000"/>
            </a:spcAft>
            <a:buNone/>
          </a:pPr>
          <a:r>
            <a:rPr lang="fr-FR" sz="700" kern="1200"/>
            <a:t>Créer des espaces de parole et de médiation documentaire (cercle de lecture, écriture expressive).</a:t>
          </a:r>
        </a:p>
      </dsp:txBody>
      <dsp:txXfrm>
        <a:off x="6585954" y="1741941"/>
        <a:ext cx="1553848" cy="434067"/>
      </dsp:txXfrm>
    </dsp:sp>
    <dsp:sp modelId="{E809C983-7740-4973-9810-68B71D9EE1C5}">
      <dsp:nvSpPr>
        <dsp:cNvPr id="0" name=""/>
        <dsp:cNvSpPr/>
      </dsp:nvSpPr>
      <dsp:spPr>
        <a:xfrm>
          <a:off x="6572450" y="2260448"/>
          <a:ext cx="1580856" cy="461075"/>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3335" rIns="17780" bIns="13335" numCol="1" spcCol="1270" anchor="ctr" anchorCtr="0">
          <a:noAutofit/>
        </a:bodyPr>
        <a:lstStyle/>
        <a:p>
          <a:pPr marL="0" lvl="0" indent="0" algn="ctr" defTabSz="311150">
            <a:lnSpc>
              <a:spcPct val="90000"/>
            </a:lnSpc>
            <a:spcBef>
              <a:spcPct val="0"/>
            </a:spcBef>
            <a:spcAft>
              <a:spcPct val="35000"/>
            </a:spcAft>
            <a:buNone/>
          </a:pPr>
          <a:r>
            <a:rPr lang="fr-FR" sz="700" kern="1200"/>
            <a:t>Valoriser des ressources autour de la santé mentale et du bien-être.</a:t>
          </a:r>
        </a:p>
      </dsp:txBody>
      <dsp:txXfrm>
        <a:off x="6585954" y="2273952"/>
        <a:ext cx="1553848" cy="434067"/>
      </dsp:txXfrm>
    </dsp:sp>
    <dsp:sp modelId="{D3BCBBE9-2AFE-4290-A3E2-1F5ED82BAAC8}">
      <dsp:nvSpPr>
        <dsp:cNvPr id="0" name=""/>
        <dsp:cNvSpPr/>
      </dsp:nvSpPr>
      <dsp:spPr>
        <a:xfrm>
          <a:off x="6572450" y="2792458"/>
          <a:ext cx="1580856" cy="461075"/>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3335" rIns="17780" bIns="13335" numCol="1" spcCol="1270" anchor="ctr" anchorCtr="0">
          <a:noAutofit/>
        </a:bodyPr>
        <a:lstStyle/>
        <a:p>
          <a:pPr marL="0" lvl="0" indent="0" algn="ctr" defTabSz="311150">
            <a:lnSpc>
              <a:spcPct val="90000"/>
            </a:lnSpc>
            <a:spcBef>
              <a:spcPct val="0"/>
            </a:spcBef>
            <a:spcAft>
              <a:spcPct val="35000"/>
            </a:spcAft>
            <a:buNone/>
          </a:pPr>
          <a:r>
            <a:rPr lang="fr-FR" sz="700" kern="1200" dirty="0"/>
            <a:t>Concevoir des séquences pédagogiques sur les CPS, l’estime de soi et l’empathie.</a:t>
          </a:r>
        </a:p>
      </dsp:txBody>
      <dsp:txXfrm>
        <a:off x="6585954" y="2805962"/>
        <a:ext cx="1553848" cy="434067"/>
      </dsp:txXfrm>
    </dsp:sp>
    <dsp:sp modelId="{9F0E24D7-D9E4-4562-9E8E-EDD42B3CE720}">
      <dsp:nvSpPr>
        <dsp:cNvPr id="0" name=""/>
        <dsp:cNvSpPr/>
      </dsp:nvSpPr>
      <dsp:spPr>
        <a:xfrm>
          <a:off x="6572450" y="3324469"/>
          <a:ext cx="1580856" cy="461075"/>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3335" rIns="17780" bIns="13335" numCol="1" spcCol="1270" anchor="ctr" anchorCtr="0">
          <a:noAutofit/>
        </a:bodyPr>
        <a:lstStyle/>
        <a:p>
          <a:pPr marL="0" lvl="0" indent="0" algn="ctr" defTabSz="311150">
            <a:lnSpc>
              <a:spcPct val="90000"/>
            </a:lnSpc>
            <a:spcBef>
              <a:spcPct val="0"/>
            </a:spcBef>
            <a:spcAft>
              <a:spcPct val="35000"/>
            </a:spcAft>
            <a:buNone/>
          </a:pPr>
          <a:r>
            <a:rPr lang="fr-FR" sz="700" kern="1200" dirty="0"/>
            <a:t>Participer à l’éducation à une citoyenneté numérique</a:t>
          </a:r>
        </a:p>
      </dsp:txBody>
      <dsp:txXfrm>
        <a:off x="6585954" y="3337973"/>
        <a:ext cx="1553848" cy="43406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35AB435-4040-47F4-809B-17E35057D56E}">
      <dsp:nvSpPr>
        <dsp:cNvPr id="0" name=""/>
        <dsp:cNvSpPr/>
      </dsp:nvSpPr>
      <dsp:spPr>
        <a:xfrm>
          <a:off x="0" y="0"/>
          <a:ext cx="4104457" cy="2591730"/>
        </a:xfrm>
        <a:prstGeom prst="roundRect">
          <a:avLst>
            <a:gd name="adj" fmla="val 5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51435" rIns="66675" bIns="0" numCol="1" spcCol="1270" anchor="t" anchorCtr="0">
          <a:noAutofit/>
        </a:bodyPr>
        <a:lstStyle/>
        <a:p>
          <a:pPr marL="0" lvl="0" indent="0" algn="just" defTabSz="666750">
            <a:lnSpc>
              <a:spcPct val="90000"/>
            </a:lnSpc>
            <a:spcBef>
              <a:spcPct val="0"/>
            </a:spcBef>
            <a:spcAft>
              <a:spcPct val="35000"/>
            </a:spcAft>
            <a:buNone/>
          </a:pPr>
          <a:r>
            <a:rPr lang="fr-FR" sz="1500" b="1" kern="1200" dirty="0">
              <a:solidFill>
                <a:schemeClr val="accent5">
                  <a:lumMod val="60000"/>
                  <a:lumOff val="40000"/>
                </a:schemeClr>
              </a:solidFill>
            </a:rPr>
            <a:t>Parcours Citoyen</a:t>
          </a:r>
        </a:p>
      </dsp:txBody>
      <dsp:txXfrm rot="16200000">
        <a:off x="-652163" y="652163"/>
        <a:ext cx="2125218" cy="820891"/>
      </dsp:txXfrm>
    </dsp:sp>
    <dsp:sp modelId="{9B17082E-2CBC-45FA-A3B1-C0F4A3F84E91}">
      <dsp:nvSpPr>
        <dsp:cNvPr id="0" name=""/>
        <dsp:cNvSpPr/>
      </dsp:nvSpPr>
      <dsp:spPr>
        <a:xfrm>
          <a:off x="820891" y="0"/>
          <a:ext cx="3057820" cy="2591730"/>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27432" rIns="0" bIns="0" numCol="1" spcCol="1270" anchor="t" anchorCtr="0">
          <a:noAutofit/>
        </a:bodyPr>
        <a:lstStyle/>
        <a:p>
          <a:pPr marL="0" lvl="0" indent="0" algn="just" defTabSz="533400">
            <a:lnSpc>
              <a:spcPct val="90000"/>
            </a:lnSpc>
            <a:spcBef>
              <a:spcPct val="0"/>
            </a:spcBef>
            <a:spcAft>
              <a:spcPct val="35000"/>
            </a:spcAft>
            <a:buNone/>
          </a:pPr>
          <a:r>
            <a:rPr lang="fr-FR" sz="1200" b="1" kern="1200" dirty="0">
              <a:solidFill>
                <a:schemeClr val="tx1"/>
              </a:solidFill>
            </a:rPr>
            <a:t>Former des citoyens éclairés, responsables et engagés, respectueux des valeurs de la République</a:t>
          </a:r>
          <a:r>
            <a:rPr lang="fr-FR" sz="1200" kern="1200" dirty="0">
              <a:solidFill>
                <a:schemeClr val="tx1"/>
              </a:solidFill>
            </a:rPr>
            <a:t>.</a:t>
          </a:r>
        </a:p>
        <a:p>
          <a:pPr marL="0" lvl="0" indent="0" algn="just" defTabSz="533400">
            <a:lnSpc>
              <a:spcPct val="90000"/>
            </a:lnSpc>
            <a:spcBef>
              <a:spcPct val="0"/>
            </a:spcBef>
            <a:spcAft>
              <a:spcPct val="35000"/>
            </a:spcAft>
            <a:buNone/>
          </a:pPr>
          <a:endParaRPr lang="fr-FR" sz="1200" kern="1200" dirty="0"/>
        </a:p>
        <a:p>
          <a:pPr marL="0" lvl="0" indent="0" algn="just" defTabSz="355600">
            <a:lnSpc>
              <a:spcPct val="90000"/>
            </a:lnSpc>
            <a:spcBef>
              <a:spcPct val="0"/>
            </a:spcBef>
            <a:spcAft>
              <a:spcPct val="35000"/>
            </a:spcAft>
            <a:buNone/>
          </a:pPr>
          <a:r>
            <a:rPr lang="fr-FR" sz="800" b="1" u="sng" kern="1200" dirty="0"/>
            <a:t>Rôle du PDOC </a:t>
          </a:r>
        </a:p>
        <a:p>
          <a:pPr marL="57150" lvl="1" indent="-57150" algn="just" defTabSz="355600">
            <a:lnSpc>
              <a:spcPct val="90000"/>
            </a:lnSpc>
            <a:spcBef>
              <a:spcPct val="0"/>
            </a:spcBef>
            <a:spcAft>
              <a:spcPct val="15000"/>
            </a:spcAft>
            <a:buChar char="•"/>
          </a:pPr>
          <a:r>
            <a:rPr lang="fr-FR" sz="800" kern="1200" dirty="0"/>
            <a:t>Accompagnement de projets autour de la liberté d'expression, des médias et de l'information (EMI)</a:t>
          </a:r>
        </a:p>
        <a:p>
          <a:pPr marL="57150" lvl="1" indent="-57150" algn="just" defTabSz="355600">
            <a:lnSpc>
              <a:spcPct val="90000"/>
            </a:lnSpc>
            <a:spcBef>
              <a:spcPct val="0"/>
            </a:spcBef>
            <a:spcAft>
              <a:spcPct val="15000"/>
            </a:spcAft>
            <a:buChar char="•"/>
          </a:pPr>
          <a:r>
            <a:rPr lang="fr-FR" sz="800" kern="1200" dirty="0"/>
            <a:t>Mise à disposition de ressources sur la citoyenneté, la laïcité, les droits et devoirs</a:t>
          </a:r>
        </a:p>
        <a:p>
          <a:pPr marL="57150" lvl="1" indent="-57150" algn="just" defTabSz="355600">
            <a:lnSpc>
              <a:spcPct val="90000"/>
            </a:lnSpc>
            <a:spcBef>
              <a:spcPct val="0"/>
            </a:spcBef>
            <a:spcAft>
              <a:spcPct val="15000"/>
            </a:spcAft>
            <a:buChar char="•"/>
          </a:pPr>
          <a:r>
            <a:rPr lang="fr-FR" sz="800" kern="1200" dirty="0"/>
            <a:t>Sensibilisation à la désinformation et aux fake news</a:t>
          </a:r>
        </a:p>
        <a:p>
          <a:pPr marL="57150" lvl="1" indent="-57150" algn="just" defTabSz="355600">
            <a:lnSpc>
              <a:spcPct val="90000"/>
            </a:lnSpc>
            <a:spcBef>
              <a:spcPct val="0"/>
            </a:spcBef>
            <a:spcAft>
              <a:spcPct val="15000"/>
            </a:spcAft>
            <a:buChar char="•"/>
          </a:pPr>
          <a:r>
            <a:rPr lang="fr-FR" sz="800" kern="1200" dirty="0"/>
            <a:t>Education à l’IA</a:t>
          </a:r>
        </a:p>
        <a:p>
          <a:pPr marL="0" lvl="0" indent="0" algn="just" defTabSz="355600">
            <a:lnSpc>
              <a:spcPct val="90000"/>
            </a:lnSpc>
            <a:spcBef>
              <a:spcPct val="0"/>
            </a:spcBef>
            <a:spcAft>
              <a:spcPct val="35000"/>
            </a:spcAft>
            <a:buNone/>
          </a:pPr>
          <a:r>
            <a:rPr lang="fr-FR" sz="800" b="1" u="sng" kern="1200" dirty="0"/>
            <a:t>Rôle du CPE</a:t>
          </a:r>
        </a:p>
        <a:p>
          <a:pPr marL="57150" lvl="1" indent="-57150" algn="just" defTabSz="355600">
            <a:lnSpc>
              <a:spcPct val="90000"/>
            </a:lnSpc>
            <a:spcBef>
              <a:spcPct val="0"/>
            </a:spcBef>
            <a:spcAft>
              <a:spcPct val="15000"/>
            </a:spcAft>
            <a:buChar char="•"/>
          </a:pPr>
          <a:r>
            <a:rPr lang="fr-FR" sz="800" kern="1200" dirty="0"/>
            <a:t>Impulser et coordonner des actions civiques (élections des représentants, actions de solidarité)</a:t>
          </a:r>
        </a:p>
        <a:p>
          <a:pPr marL="57150" lvl="1" indent="-57150" algn="just" defTabSz="355600">
            <a:lnSpc>
              <a:spcPct val="90000"/>
            </a:lnSpc>
            <a:spcBef>
              <a:spcPct val="0"/>
            </a:spcBef>
            <a:spcAft>
              <a:spcPct val="15000"/>
            </a:spcAft>
            <a:buChar char="•"/>
          </a:pPr>
          <a:r>
            <a:rPr lang="fr-FR" sz="800" kern="1200" dirty="0"/>
            <a:t>Favoriser la participation des élèves aux instances (CVL, CVC)</a:t>
          </a:r>
        </a:p>
        <a:p>
          <a:pPr marL="57150" lvl="1" indent="-57150" algn="just" defTabSz="355600">
            <a:lnSpc>
              <a:spcPct val="90000"/>
            </a:lnSpc>
            <a:spcBef>
              <a:spcPct val="0"/>
            </a:spcBef>
            <a:spcAft>
              <a:spcPct val="15000"/>
            </a:spcAft>
            <a:buChar char="•"/>
          </a:pPr>
          <a:r>
            <a:rPr lang="fr-FR" sz="800" kern="1200" dirty="0"/>
            <a:t>Gérer les incivilités et faire respecter le règlement intérieur</a:t>
          </a:r>
          <a:r>
            <a:rPr lang="fr-FR" sz="900" kern="1200" dirty="0"/>
            <a:t>.</a:t>
          </a:r>
        </a:p>
      </dsp:txBody>
      <dsp:txXfrm>
        <a:off x="820891" y="0"/>
        <a:ext cx="3057820" cy="259173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4AB2CA1-60C0-4EBC-9090-6F7B228217EA}">
      <dsp:nvSpPr>
        <dsp:cNvPr id="0" name=""/>
        <dsp:cNvSpPr/>
      </dsp:nvSpPr>
      <dsp:spPr>
        <a:xfrm>
          <a:off x="0" y="0"/>
          <a:ext cx="4175528" cy="2591730"/>
        </a:xfrm>
        <a:prstGeom prst="roundRect">
          <a:avLst>
            <a:gd name="adj" fmla="val 5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51435" rIns="66675" bIns="0" numCol="1" spcCol="1270" anchor="t" anchorCtr="0">
          <a:noAutofit/>
        </a:bodyPr>
        <a:lstStyle/>
        <a:p>
          <a:pPr marL="0" lvl="0" indent="0" algn="just" defTabSz="666750">
            <a:lnSpc>
              <a:spcPct val="90000"/>
            </a:lnSpc>
            <a:spcBef>
              <a:spcPct val="0"/>
            </a:spcBef>
            <a:spcAft>
              <a:spcPct val="35000"/>
            </a:spcAft>
            <a:buNone/>
          </a:pPr>
          <a:r>
            <a:rPr lang="fr-FR" sz="1500" b="1" kern="1200" dirty="0">
              <a:solidFill>
                <a:schemeClr val="accent3">
                  <a:lumMod val="75000"/>
                </a:schemeClr>
              </a:solidFill>
            </a:rPr>
            <a:t>Parcours Avenir</a:t>
          </a:r>
        </a:p>
      </dsp:txBody>
      <dsp:txXfrm rot="16200000">
        <a:off x="-645056" y="645056"/>
        <a:ext cx="2125218" cy="835105"/>
      </dsp:txXfrm>
    </dsp:sp>
    <dsp:sp modelId="{7ACE1E7A-3593-4461-BCE3-879B228D3CE2}">
      <dsp:nvSpPr>
        <dsp:cNvPr id="0" name=""/>
        <dsp:cNvSpPr/>
      </dsp:nvSpPr>
      <dsp:spPr>
        <a:xfrm>
          <a:off x="835105" y="0"/>
          <a:ext cx="3110768" cy="2591730"/>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27432" rIns="0" bIns="0" numCol="1" spcCol="1270" anchor="t" anchorCtr="0">
          <a:noAutofit/>
        </a:bodyPr>
        <a:lstStyle/>
        <a:p>
          <a:pPr marL="0" lvl="0" indent="0" algn="just" defTabSz="533400">
            <a:lnSpc>
              <a:spcPct val="90000"/>
            </a:lnSpc>
            <a:spcBef>
              <a:spcPct val="0"/>
            </a:spcBef>
            <a:spcAft>
              <a:spcPct val="35000"/>
            </a:spcAft>
            <a:buNone/>
          </a:pPr>
          <a:r>
            <a:rPr lang="fr-FR" sz="1200" b="1" kern="1200" dirty="0"/>
            <a:t>Aider les élèves à construire leur projet d'orientation scolaire et professionnel, en découvrant les métiers et les formations</a:t>
          </a:r>
        </a:p>
        <a:p>
          <a:pPr marL="0" lvl="0" indent="0" algn="just" defTabSz="533400">
            <a:lnSpc>
              <a:spcPct val="90000"/>
            </a:lnSpc>
            <a:spcBef>
              <a:spcPct val="0"/>
            </a:spcBef>
            <a:spcAft>
              <a:spcPct val="35000"/>
            </a:spcAft>
            <a:buNone/>
          </a:pPr>
          <a:endParaRPr lang="fr-FR" sz="1200" kern="1200" dirty="0"/>
        </a:p>
        <a:p>
          <a:pPr marL="0" lvl="0" indent="0" algn="just" defTabSz="355600">
            <a:lnSpc>
              <a:spcPct val="90000"/>
            </a:lnSpc>
            <a:spcBef>
              <a:spcPct val="0"/>
            </a:spcBef>
            <a:spcAft>
              <a:spcPct val="35000"/>
            </a:spcAft>
            <a:buNone/>
          </a:pPr>
          <a:r>
            <a:rPr lang="fr-FR" sz="800" b="1" u="sng" kern="1200" dirty="0"/>
            <a:t>Rôle du PDOC</a:t>
          </a:r>
        </a:p>
        <a:p>
          <a:pPr marL="57150" lvl="1" indent="-57150" algn="just" defTabSz="355600">
            <a:lnSpc>
              <a:spcPct val="90000"/>
            </a:lnSpc>
            <a:spcBef>
              <a:spcPct val="0"/>
            </a:spcBef>
            <a:spcAft>
              <a:spcPct val="15000"/>
            </a:spcAft>
            <a:buChar char="•"/>
          </a:pPr>
          <a:r>
            <a:rPr lang="fr-FR" sz="800" kern="1200" dirty="0"/>
            <a:t>Mettre à disposition une documentation variée sur l'orientation (fiches métiers, guides ONISEP, salons)</a:t>
          </a:r>
        </a:p>
        <a:p>
          <a:pPr marL="57150" lvl="1" indent="-57150" algn="just" defTabSz="355600">
            <a:lnSpc>
              <a:spcPct val="90000"/>
            </a:lnSpc>
            <a:spcBef>
              <a:spcPct val="0"/>
            </a:spcBef>
            <a:spcAft>
              <a:spcPct val="15000"/>
            </a:spcAft>
            <a:buChar char="•"/>
          </a:pPr>
          <a:r>
            <a:rPr lang="fr-FR" sz="800" kern="1200" dirty="0"/>
            <a:t>Accompagner les recherches documentaires sur les formations et les secteurs professionnels</a:t>
          </a:r>
        </a:p>
        <a:p>
          <a:pPr marL="57150" lvl="1" indent="-57150" algn="just" defTabSz="355600">
            <a:lnSpc>
              <a:spcPct val="90000"/>
            </a:lnSpc>
            <a:spcBef>
              <a:spcPct val="0"/>
            </a:spcBef>
            <a:spcAft>
              <a:spcPct val="15000"/>
            </a:spcAft>
            <a:buChar char="•"/>
          </a:pPr>
          <a:r>
            <a:rPr lang="fr-FR" sz="800" kern="1200" dirty="0"/>
            <a:t>Organiser des séances d'information sur les études et les métiers</a:t>
          </a:r>
        </a:p>
        <a:p>
          <a:pPr marL="0" lvl="0" indent="0" algn="just" defTabSz="355600">
            <a:lnSpc>
              <a:spcPct val="90000"/>
            </a:lnSpc>
            <a:spcBef>
              <a:spcPct val="0"/>
            </a:spcBef>
            <a:spcAft>
              <a:spcPct val="35000"/>
            </a:spcAft>
            <a:buNone/>
          </a:pPr>
          <a:r>
            <a:rPr lang="fr-FR" sz="800" b="1" u="sng" kern="1200" dirty="0"/>
            <a:t>Rôle du CPE</a:t>
          </a:r>
        </a:p>
        <a:p>
          <a:pPr marL="57150" lvl="1" indent="-57150" algn="just" defTabSz="355600">
            <a:lnSpc>
              <a:spcPct val="90000"/>
            </a:lnSpc>
            <a:spcBef>
              <a:spcPct val="0"/>
            </a:spcBef>
            <a:spcAft>
              <a:spcPct val="15000"/>
            </a:spcAft>
            <a:buChar char="•"/>
          </a:pPr>
          <a:r>
            <a:rPr lang="fr-FR" sz="800" kern="1200" dirty="0"/>
            <a:t>Coordonner les actions d'orientation (stages, visites d'entreprises, forums)</a:t>
          </a:r>
        </a:p>
        <a:p>
          <a:pPr marL="57150" lvl="1" indent="-57150" algn="just" defTabSz="355600">
            <a:lnSpc>
              <a:spcPct val="90000"/>
            </a:lnSpc>
            <a:spcBef>
              <a:spcPct val="0"/>
            </a:spcBef>
            <a:spcAft>
              <a:spcPct val="15000"/>
            </a:spcAft>
            <a:buChar char="•"/>
          </a:pPr>
          <a:r>
            <a:rPr lang="fr-FR" sz="800" kern="1200" dirty="0"/>
            <a:t>Conseiller les élèves individuellement sur leurs choix d'orientation</a:t>
          </a:r>
        </a:p>
        <a:p>
          <a:pPr marL="57150" lvl="1" indent="-57150" algn="just" defTabSz="355600">
            <a:lnSpc>
              <a:spcPct val="90000"/>
            </a:lnSpc>
            <a:spcBef>
              <a:spcPct val="0"/>
            </a:spcBef>
            <a:spcAft>
              <a:spcPct val="15000"/>
            </a:spcAft>
            <a:buChar char="•"/>
          </a:pPr>
          <a:r>
            <a:rPr lang="fr-FR" sz="800" kern="1200" dirty="0"/>
            <a:t>Établir des liens avec les établissements d'enseignement supérieur et les professionnels.</a:t>
          </a:r>
        </a:p>
      </dsp:txBody>
      <dsp:txXfrm>
        <a:off x="835105" y="0"/>
        <a:ext cx="3110768" cy="259173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145662F-2F2F-4C93-B995-4577196BE181}">
      <dsp:nvSpPr>
        <dsp:cNvPr id="0" name=""/>
        <dsp:cNvSpPr/>
      </dsp:nvSpPr>
      <dsp:spPr>
        <a:xfrm>
          <a:off x="0" y="0"/>
          <a:ext cx="4104457" cy="2641057"/>
        </a:xfrm>
        <a:prstGeom prst="roundRect">
          <a:avLst>
            <a:gd name="adj" fmla="val 5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51435" rIns="66675" bIns="0" numCol="1" spcCol="1270" anchor="t" anchorCtr="0">
          <a:noAutofit/>
        </a:bodyPr>
        <a:lstStyle/>
        <a:p>
          <a:pPr marL="0" lvl="0" indent="0" algn="just" defTabSz="666750">
            <a:lnSpc>
              <a:spcPct val="90000"/>
            </a:lnSpc>
            <a:spcBef>
              <a:spcPct val="0"/>
            </a:spcBef>
            <a:spcAft>
              <a:spcPct val="35000"/>
            </a:spcAft>
            <a:buNone/>
          </a:pPr>
          <a:r>
            <a:rPr lang="fr-FR" sz="1500" b="1" kern="1200" dirty="0">
              <a:solidFill>
                <a:srgbClr val="00B050"/>
              </a:solidFill>
            </a:rPr>
            <a:t>Parcours Éducatif de Santé</a:t>
          </a:r>
        </a:p>
      </dsp:txBody>
      <dsp:txXfrm rot="16200000">
        <a:off x="-672387" y="672387"/>
        <a:ext cx="2165666" cy="820891"/>
      </dsp:txXfrm>
    </dsp:sp>
    <dsp:sp modelId="{C88F4AC8-B64F-49CE-9AA4-0E1E1A825BE3}">
      <dsp:nvSpPr>
        <dsp:cNvPr id="0" name=""/>
        <dsp:cNvSpPr/>
      </dsp:nvSpPr>
      <dsp:spPr>
        <a:xfrm>
          <a:off x="820891" y="0"/>
          <a:ext cx="3057820" cy="2641057"/>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27432" rIns="0" bIns="0" numCol="1" spcCol="1270" anchor="t" anchorCtr="0">
          <a:noAutofit/>
        </a:bodyPr>
        <a:lstStyle/>
        <a:p>
          <a:pPr marL="0" lvl="0" indent="0" algn="just" defTabSz="577850">
            <a:lnSpc>
              <a:spcPct val="90000"/>
            </a:lnSpc>
            <a:spcBef>
              <a:spcPct val="0"/>
            </a:spcBef>
            <a:spcAft>
              <a:spcPct val="35000"/>
            </a:spcAft>
            <a:buNone/>
          </a:pPr>
          <a:r>
            <a:rPr lang="fr-FR" sz="1300" b="1" kern="1200" dirty="0"/>
            <a:t>Apprendre aux élèves à prendre soin d'eux et des autres, à adopter des comportements favorables à leur santé et à leur bien-être</a:t>
          </a:r>
        </a:p>
        <a:p>
          <a:pPr marL="0" lvl="0" indent="0" algn="just" defTabSz="577850">
            <a:lnSpc>
              <a:spcPct val="90000"/>
            </a:lnSpc>
            <a:spcBef>
              <a:spcPct val="0"/>
            </a:spcBef>
            <a:spcAft>
              <a:spcPct val="35000"/>
            </a:spcAft>
            <a:buNone/>
          </a:pPr>
          <a:endParaRPr lang="fr-FR" sz="1300" kern="1200" dirty="0"/>
        </a:p>
        <a:p>
          <a:pPr marL="0" lvl="0" indent="0" algn="just" defTabSz="355600">
            <a:lnSpc>
              <a:spcPct val="90000"/>
            </a:lnSpc>
            <a:spcBef>
              <a:spcPct val="0"/>
            </a:spcBef>
            <a:spcAft>
              <a:spcPct val="35000"/>
            </a:spcAft>
            <a:buNone/>
          </a:pPr>
          <a:r>
            <a:rPr lang="fr-FR" sz="800" b="1" u="sng" kern="1200" dirty="0"/>
            <a:t>Rôle du PDOC</a:t>
          </a:r>
        </a:p>
        <a:p>
          <a:pPr marL="57150" lvl="1" indent="-57150" algn="just" defTabSz="355600">
            <a:lnSpc>
              <a:spcPct val="90000"/>
            </a:lnSpc>
            <a:spcBef>
              <a:spcPct val="0"/>
            </a:spcBef>
            <a:spcAft>
              <a:spcPct val="15000"/>
            </a:spcAft>
            <a:buChar char="•"/>
          </a:pPr>
          <a:r>
            <a:rPr lang="fr-FR" sz="800" kern="1200" dirty="0"/>
            <a:t>Mettre à disposition des ressources sur la santé, l'hygiène de vie, la prévention (addictions, cyberharcèlement)</a:t>
          </a:r>
        </a:p>
        <a:p>
          <a:pPr marL="57150" lvl="1" indent="-57150" algn="just" defTabSz="355600">
            <a:lnSpc>
              <a:spcPct val="90000"/>
            </a:lnSpc>
            <a:spcBef>
              <a:spcPct val="0"/>
            </a:spcBef>
            <a:spcAft>
              <a:spcPct val="15000"/>
            </a:spcAft>
            <a:buChar char="•"/>
          </a:pPr>
          <a:r>
            <a:rPr lang="fr-FR" sz="800" kern="1200" dirty="0"/>
            <a:t>Participer à des campagnes de sensibilisation et d'information</a:t>
          </a:r>
        </a:p>
        <a:p>
          <a:pPr marL="57150" lvl="1" indent="-57150" algn="just" defTabSz="355600">
            <a:lnSpc>
              <a:spcPct val="90000"/>
            </a:lnSpc>
            <a:spcBef>
              <a:spcPct val="0"/>
            </a:spcBef>
            <a:spcAft>
              <a:spcPct val="15000"/>
            </a:spcAft>
            <a:buChar char="•"/>
          </a:pPr>
          <a:r>
            <a:rPr lang="fr-FR" sz="800" kern="1200" dirty="0"/>
            <a:t>Favoriser la recherche d'informations fiables sur la santé</a:t>
          </a:r>
        </a:p>
        <a:p>
          <a:pPr marL="0" lvl="0" indent="0" algn="just" defTabSz="355600">
            <a:lnSpc>
              <a:spcPct val="90000"/>
            </a:lnSpc>
            <a:spcBef>
              <a:spcPct val="0"/>
            </a:spcBef>
            <a:spcAft>
              <a:spcPct val="35000"/>
            </a:spcAft>
            <a:buNone/>
          </a:pPr>
          <a:r>
            <a:rPr lang="fr-FR" sz="800" b="1" u="sng" kern="1200" dirty="0"/>
            <a:t>Rôle du CPE</a:t>
          </a:r>
        </a:p>
        <a:p>
          <a:pPr marL="57150" lvl="1" indent="-57150" algn="just" defTabSz="355600">
            <a:lnSpc>
              <a:spcPct val="90000"/>
            </a:lnSpc>
            <a:spcBef>
              <a:spcPct val="0"/>
            </a:spcBef>
            <a:spcAft>
              <a:spcPct val="15000"/>
            </a:spcAft>
            <a:buChar char="•"/>
          </a:pPr>
          <a:r>
            <a:rPr lang="fr-FR" sz="800" kern="1200" dirty="0"/>
            <a:t>Coordonner les actions de prévention et d'éducation à la santé (journées de sensibilisation)</a:t>
          </a:r>
        </a:p>
        <a:p>
          <a:pPr marL="57150" lvl="1" indent="-57150" algn="just" defTabSz="355600">
            <a:lnSpc>
              <a:spcPct val="90000"/>
            </a:lnSpc>
            <a:spcBef>
              <a:spcPct val="0"/>
            </a:spcBef>
            <a:spcAft>
              <a:spcPct val="15000"/>
            </a:spcAft>
            <a:buChar char="•"/>
          </a:pPr>
          <a:r>
            <a:rPr lang="fr-FR" sz="800" kern="1200" dirty="0"/>
            <a:t>Collaborer avec les infirmières scolaires et les partenaires extérieurs (médecins, associations)</a:t>
          </a:r>
        </a:p>
        <a:p>
          <a:pPr marL="57150" lvl="1" indent="-57150" algn="just" defTabSz="355600">
            <a:lnSpc>
              <a:spcPct val="90000"/>
            </a:lnSpc>
            <a:spcBef>
              <a:spcPct val="0"/>
            </a:spcBef>
            <a:spcAft>
              <a:spcPct val="15000"/>
            </a:spcAft>
            <a:buChar char="•"/>
          </a:pPr>
          <a:r>
            <a:rPr lang="fr-FR" sz="800" kern="1200" dirty="0"/>
            <a:t>Gérer les situations d'urgence et de mal-être des élèves.</a:t>
          </a:r>
        </a:p>
      </dsp:txBody>
      <dsp:txXfrm>
        <a:off x="820891" y="0"/>
        <a:ext cx="3057820" cy="2641057"/>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2499861-95A4-4025-A033-D2C130D0A029}">
      <dsp:nvSpPr>
        <dsp:cNvPr id="0" name=""/>
        <dsp:cNvSpPr/>
      </dsp:nvSpPr>
      <dsp:spPr>
        <a:xfrm>
          <a:off x="0" y="0"/>
          <a:ext cx="4104457" cy="2622483"/>
        </a:xfrm>
        <a:prstGeom prst="roundRect">
          <a:avLst>
            <a:gd name="adj" fmla="val 5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51435" rIns="66675" bIns="0" numCol="1" spcCol="1270" anchor="t" anchorCtr="0">
          <a:noAutofit/>
        </a:bodyPr>
        <a:lstStyle/>
        <a:p>
          <a:pPr marL="0" lvl="0" indent="0" algn="just" defTabSz="666750">
            <a:lnSpc>
              <a:spcPct val="90000"/>
            </a:lnSpc>
            <a:spcBef>
              <a:spcPct val="0"/>
            </a:spcBef>
            <a:spcAft>
              <a:spcPct val="35000"/>
            </a:spcAft>
            <a:buNone/>
          </a:pPr>
          <a:r>
            <a:rPr lang="fr-FR" sz="1500" b="1" kern="1200" dirty="0">
              <a:solidFill>
                <a:srgbClr val="0070C0"/>
              </a:solidFill>
            </a:rPr>
            <a:t>Parcours d'Éducation Artistique et Culturelle</a:t>
          </a:r>
        </a:p>
      </dsp:txBody>
      <dsp:txXfrm rot="16200000">
        <a:off x="-664772" y="664772"/>
        <a:ext cx="2150436" cy="820891"/>
      </dsp:txXfrm>
    </dsp:sp>
    <dsp:sp modelId="{F04E67F3-A6D4-4226-BB68-67D1F0079341}">
      <dsp:nvSpPr>
        <dsp:cNvPr id="0" name=""/>
        <dsp:cNvSpPr/>
      </dsp:nvSpPr>
      <dsp:spPr>
        <a:xfrm>
          <a:off x="820891" y="0"/>
          <a:ext cx="3057820" cy="2622483"/>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27432" rIns="0" bIns="0" numCol="1" spcCol="1270" anchor="t" anchorCtr="0">
          <a:noAutofit/>
        </a:bodyPr>
        <a:lstStyle/>
        <a:p>
          <a:pPr marL="0" lvl="0" indent="0" algn="just" defTabSz="533400">
            <a:lnSpc>
              <a:spcPct val="90000"/>
            </a:lnSpc>
            <a:spcBef>
              <a:spcPct val="0"/>
            </a:spcBef>
            <a:spcAft>
              <a:spcPct val="35000"/>
            </a:spcAft>
            <a:buNone/>
          </a:pPr>
          <a:r>
            <a:rPr lang="fr-FR" sz="1200" b="1" kern="1200" dirty="0"/>
            <a:t>Favoriser l'accès de tous les élèves à l'art et à la culture, développer leur sensibilité, leur esprit critique et leur créativité.</a:t>
          </a:r>
        </a:p>
        <a:p>
          <a:pPr marL="0" lvl="0" indent="0" algn="just" defTabSz="533400">
            <a:lnSpc>
              <a:spcPct val="90000"/>
            </a:lnSpc>
            <a:spcBef>
              <a:spcPct val="0"/>
            </a:spcBef>
            <a:spcAft>
              <a:spcPct val="35000"/>
            </a:spcAft>
            <a:buNone/>
          </a:pPr>
          <a:endParaRPr lang="fr-FR" sz="1200" kern="1200" dirty="0"/>
        </a:p>
        <a:p>
          <a:pPr marL="0" lvl="0" indent="0" algn="just" defTabSz="355600">
            <a:lnSpc>
              <a:spcPct val="90000"/>
            </a:lnSpc>
            <a:spcBef>
              <a:spcPct val="0"/>
            </a:spcBef>
            <a:spcAft>
              <a:spcPct val="35000"/>
            </a:spcAft>
            <a:buNone/>
          </a:pPr>
          <a:r>
            <a:rPr lang="fr-FR" sz="800" b="1" u="sng" kern="1200" dirty="0"/>
            <a:t>Rôle du PDOC</a:t>
          </a:r>
        </a:p>
        <a:p>
          <a:pPr marL="57150" lvl="1" indent="-57150" algn="just" defTabSz="355600">
            <a:lnSpc>
              <a:spcPct val="90000"/>
            </a:lnSpc>
            <a:spcBef>
              <a:spcPct val="0"/>
            </a:spcBef>
            <a:spcAft>
              <a:spcPct val="15000"/>
            </a:spcAft>
            <a:buChar char="•"/>
          </a:pPr>
          <a:r>
            <a:rPr lang="fr-FR" sz="800" kern="1200" dirty="0"/>
            <a:t>Valoriser les fonds documentaires artistiques et culturels (livres d'art, films, musique)</a:t>
          </a:r>
        </a:p>
        <a:p>
          <a:pPr marL="57150" lvl="1" indent="-57150" algn="just" defTabSz="355600">
            <a:lnSpc>
              <a:spcPct val="90000"/>
            </a:lnSpc>
            <a:spcBef>
              <a:spcPct val="0"/>
            </a:spcBef>
            <a:spcAft>
              <a:spcPct val="15000"/>
            </a:spcAft>
            <a:buChar char="•"/>
          </a:pPr>
          <a:r>
            <a:rPr lang="fr-FR" sz="800" kern="1200" dirty="0"/>
            <a:t>Soutenir les projets artistiques et culturels (expositions, spectacles, rencontres d'artistes)</a:t>
          </a:r>
        </a:p>
        <a:p>
          <a:pPr marL="57150" lvl="1" indent="-57150" algn="just" defTabSz="355600">
            <a:lnSpc>
              <a:spcPct val="90000"/>
            </a:lnSpc>
            <a:spcBef>
              <a:spcPct val="0"/>
            </a:spcBef>
            <a:spcAft>
              <a:spcPct val="15000"/>
            </a:spcAft>
            <a:buChar char="•"/>
          </a:pPr>
          <a:r>
            <a:rPr lang="fr-FR" sz="800" kern="1200" dirty="0"/>
            <a:t>Sensibiliser aux droits d'auteur et à la propriété intellectuelle</a:t>
          </a:r>
        </a:p>
        <a:p>
          <a:pPr marL="0" lvl="0" indent="0" algn="just" defTabSz="355600">
            <a:lnSpc>
              <a:spcPct val="90000"/>
            </a:lnSpc>
            <a:spcBef>
              <a:spcPct val="0"/>
            </a:spcBef>
            <a:spcAft>
              <a:spcPct val="35000"/>
            </a:spcAft>
            <a:buNone/>
          </a:pPr>
          <a:r>
            <a:rPr lang="fr-FR" sz="800" b="1" u="sng" kern="1200" dirty="0"/>
            <a:t>Rôle du CPE</a:t>
          </a:r>
        </a:p>
        <a:p>
          <a:pPr marL="57150" lvl="1" indent="-57150" algn="just" defTabSz="355600">
            <a:lnSpc>
              <a:spcPct val="90000"/>
            </a:lnSpc>
            <a:spcBef>
              <a:spcPct val="0"/>
            </a:spcBef>
            <a:spcAft>
              <a:spcPct val="15000"/>
            </a:spcAft>
            <a:buChar char="•"/>
          </a:pPr>
          <a:r>
            <a:rPr lang="fr-FR" sz="800" kern="1200" dirty="0"/>
            <a:t>Identifier et mobiliser des partenaires culturels (musées, théâtres, associations)</a:t>
          </a:r>
        </a:p>
        <a:p>
          <a:pPr marL="57150" lvl="1" indent="-57150" algn="just" defTabSz="355600">
            <a:lnSpc>
              <a:spcPct val="90000"/>
            </a:lnSpc>
            <a:spcBef>
              <a:spcPct val="0"/>
            </a:spcBef>
            <a:spcAft>
              <a:spcPct val="15000"/>
            </a:spcAft>
            <a:buChar char="•"/>
          </a:pPr>
          <a:r>
            <a:rPr lang="fr-FR" sz="800" kern="1200" dirty="0"/>
            <a:t>Organiser et suivre les sorties culturelles</a:t>
          </a:r>
        </a:p>
        <a:p>
          <a:pPr marL="57150" lvl="1" indent="-57150" algn="just" defTabSz="355600">
            <a:lnSpc>
              <a:spcPct val="90000"/>
            </a:lnSpc>
            <a:spcBef>
              <a:spcPct val="0"/>
            </a:spcBef>
            <a:spcAft>
              <a:spcPct val="15000"/>
            </a:spcAft>
            <a:buChar char="•"/>
          </a:pPr>
          <a:r>
            <a:rPr lang="fr-FR" sz="800" kern="1200" dirty="0"/>
            <a:t>Mettre en place des ateliers artistiques périscolaires.</a:t>
          </a:r>
        </a:p>
      </dsp:txBody>
      <dsp:txXfrm>
        <a:off x="820891" y="0"/>
        <a:ext cx="3057820" cy="2622483"/>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04DBFE0-EDD2-415A-9F28-874C9AA5BA4C}">
      <dsp:nvSpPr>
        <dsp:cNvPr id="0" name=""/>
        <dsp:cNvSpPr/>
      </dsp:nvSpPr>
      <dsp:spPr>
        <a:xfrm>
          <a:off x="0" y="0"/>
          <a:ext cx="8640960" cy="1282642"/>
        </a:xfrm>
        <a:prstGeom prst="roundRect">
          <a:avLst>
            <a:gd name="adj" fmla="val 10000"/>
          </a:avLst>
        </a:prstGeom>
        <a:solidFill>
          <a:schemeClr val="accent2">
            <a:shade val="8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r>
            <a:rPr lang="fr-FR" sz="1300" b="1" kern="1200"/>
            <a:t>Etablir un diagnostic</a:t>
          </a:r>
          <a:endParaRPr lang="fr-FR" sz="1300" kern="1200"/>
        </a:p>
        <a:p>
          <a:pPr marL="57150" lvl="1" indent="-57150" algn="l" defTabSz="444500">
            <a:lnSpc>
              <a:spcPct val="90000"/>
            </a:lnSpc>
            <a:spcBef>
              <a:spcPct val="0"/>
            </a:spcBef>
            <a:spcAft>
              <a:spcPct val="15000"/>
            </a:spcAft>
            <a:buChar char="•"/>
          </a:pPr>
          <a:r>
            <a:rPr lang="fr-FR" sz="1000" b="1" kern="1200"/>
            <a:t>sur la base des éléments observés et recueillis mis en perspective avec les objectifs fondamentaux, généraux et locaux, permanents et ponctuels</a:t>
          </a:r>
          <a:endParaRPr lang="fr-FR" sz="1000" kern="1200"/>
        </a:p>
      </dsp:txBody>
      <dsp:txXfrm>
        <a:off x="1856456" y="0"/>
        <a:ext cx="6784503" cy="1282642"/>
      </dsp:txXfrm>
    </dsp:sp>
    <dsp:sp modelId="{002ACCDE-7A7B-4CEE-85E6-C4282A52A8D0}">
      <dsp:nvSpPr>
        <dsp:cNvPr id="0" name=""/>
        <dsp:cNvSpPr/>
      </dsp:nvSpPr>
      <dsp:spPr>
        <a:xfrm>
          <a:off x="128264" y="128264"/>
          <a:ext cx="1728192" cy="1026114"/>
        </a:xfrm>
        <a:prstGeom prst="roundRect">
          <a:avLst>
            <a:gd name="adj" fmla="val 10000"/>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t="-34000" b="-34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ADDCE2B-51E4-4D03-B8AC-1B774430E4A1}">
      <dsp:nvSpPr>
        <dsp:cNvPr id="0" name=""/>
        <dsp:cNvSpPr/>
      </dsp:nvSpPr>
      <dsp:spPr>
        <a:xfrm>
          <a:off x="0" y="1410906"/>
          <a:ext cx="8640960" cy="1282642"/>
        </a:xfrm>
        <a:prstGeom prst="roundRect">
          <a:avLst>
            <a:gd name="adj" fmla="val 10000"/>
          </a:avLst>
        </a:prstGeom>
        <a:solidFill>
          <a:schemeClr val="accent2">
            <a:shade val="80000"/>
            <a:hueOff val="0"/>
            <a:satOff val="-20405"/>
            <a:lumOff val="2017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r>
            <a:rPr lang="fr-FR" sz="1300" b="1" kern="1200"/>
            <a:t>Définir des objectifs prioritaires et les proposer au chef d’établissement</a:t>
          </a:r>
          <a:endParaRPr lang="fr-FR" sz="1300" kern="1200"/>
        </a:p>
        <a:p>
          <a:pPr marL="57150" lvl="1" indent="-57150" algn="l" defTabSz="444500">
            <a:lnSpc>
              <a:spcPct val="90000"/>
            </a:lnSpc>
            <a:spcBef>
              <a:spcPct val="0"/>
            </a:spcBef>
            <a:spcAft>
              <a:spcPct val="15000"/>
            </a:spcAft>
            <a:buChar char="•"/>
          </a:pPr>
          <a:r>
            <a:rPr lang="fr-FR" sz="1000" b="1" kern="1200"/>
            <a:t>A partir de là, pour chaque objectif, plusieurs voies et modalités seront possibles. C’est tout l’art de la pédagogie que d’élaborer et déterminer celle qui, parmi tous les possibles, permettra d’obtenir des résultats au plus près de l’objectifs fixé.</a:t>
          </a:r>
          <a:endParaRPr lang="fr-FR" sz="1000" kern="1200"/>
        </a:p>
      </dsp:txBody>
      <dsp:txXfrm>
        <a:off x="1856456" y="1410906"/>
        <a:ext cx="6784503" cy="1282642"/>
      </dsp:txXfrm>
    </dsp:sp>
    <dsp:sp modelId="{CF53CDB9-EBDE-462F-94D3-0F616200F58C}">
      <dsp:nvSpPr>
        <dsp:cNvPr id="0" name=""/>
        <dsp:cNvSpPr/>
      </dsp:nvSpPr>
      <dsp:spPr>
        <a:xfrm>
          <a:off x="128264" y="1539171"/>
          <a:ext cx="1728192" cy="1026114"/>
        </a:xfrm>
        <a:prstGeom prst="roundRect">
          <a:avLst>
            <a:gd name="adj" fmla="val 10000"/>
          </a:avLst>
        </a:prstGeom>
        <a:blipFill>
          <a:blip xmlns:r="http://schemas.openxmlformats.org/officeDocument/2006/relationships" r:embed="rId2">
            <a:extLst>
              <a:ext uri="{28A0092B-C50C-407E-A947-70E740481C1C}">
                <a14:useLocalDpi xmlns:a14="http://schemas.microsoft.com/office/drawing/2010/main" val="0"/>
              </a:ext>
            </a:extLst>
          </a:blip>
          <a:srcRect/>
          <a:stretch>
            <a:fillRect t="-26000" b="-26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78149A5-1560-4B20-8374-508DB8BF9B5C}">
      <dsp:nvSpPr>
        <dsp:cNvPr id="0" name=""/>
        <dsp:cNvSpPr/>
      </dsp:nvSpPr>
      <dsp:spPr>
        <a:xfrm>
          <a:off x="0" y="2821813"/>
          <a:ext cx="8640960" cy="1282642"/>
        </a:xfrm>
        <a:prstGeom prst="roundRect">
          <a:avLst>
            <a:gd name="adj" fmla="val 10000"/>
          </a:avLst>
        </a:prstGeom>
        <a:solidFill>
          <a:schemeClr val="accent2">
            <a:shade val="80000"/>
            <a:hueOff val="0"/>
            <a:satOff val="-40810"/>
            <a:lumOff val="4034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r>
            <a:rPr lang="fr-FR" sz="1300" b="1" kern="1200"/>
            <a:t>Quelques règles méthodologiques</a:t>
          </a:r>
          <a:endParaRPr lang="fr-FR" sz="1300" kern="1200"/>
        </a:p>
        <a:p>
          <a:pPr marL="57150" lvl="1" indent="-57150" algn="l" defTabSz="444500">
            <a:lnSpc>
              <a:spcPct val="90000"/>
            </a:lnSpc>
            <a:spcBef>
              <a:spcPct val="0"/>
            </a:spcBef>
            <a:spcAft>
              <a:spcPct val="15000"/>
            </a:spcAft>
            <a:buChar char="•"/>
          </a:pPr>
          <a:r>
            <a:rPr lang="fr-FR" sz="1000" b="1" kern="1200"/>
            <a:t>Toujours définir le pourquoi avant le comment</a:t>
          </a:r>
          <a:endParaRPr lang="fr-FR" sz="1000" kern="1200"/>
        </a:p>
        <a:p>
          <a:pPr marL="57150" lvl="1" indent="-57150" algn="l" defTabSz="444500">
            <a:lnSpc>
              <a:spcPct val="90000"/>
            </a:lnSpc>
            <a:spcBef>
              <a:spcPct val="0"/>
            </a:spcBef>
            <a:spcAft>
              <a:spcPct val="15000"/>
            </a:spcAft>
            <a:buChar char="•"/>
          </a:pPr>
          <a:r>
            <a:rPr lang="fr-FR" sz="1000" b="1" kern="1200"/>
            <a:t>Chercher le collectif dans le comment</a:t>
          </a:r>
          <a:endParaRPr lang="fr-FR" sz="1000" kern="1200"/>
        </a:p>
        <a:p>
          <a:pPr marL="57150" lvl="1" indent="-57150" algn="l" defTabSz="444500">
            <a:lnSpc>
              <a:spcPct val="90000"/>
            </a:lnSpc>
            <a:spcBef>
              <a:spcPct val="0"/>
            </a:spcBef>
            <a:spcAft>
              <a:spcPct val="15000"/>
            </a:spcAft>
            <a:buChar char="•"/>
          </a:pPr>
          <a:r>
            <a:rPr lang="fr-FR" sz="1000" b="1" kern="1200"/>
            <a:t>Se tenir informé</a:t>
          </a:r>
          <a:endParaRPr lang="fr-FR" sz="1000" kern="1200"/>
        </a:p>
        <a:p>
          <a:pPr marL="57150" lvl="1" indent="-57150" algn="l" defTabSz="444500">
            <a:lnSpc>
              <a:spcPct val="90000"/>
            </a:lnSpc>
            <a:spcBef>
              <a:spcPct val="0"/>
            </a:spcBef>
            <a:spcAft>
              <a:spcPct val="15000"/>
            </a:spcAft>
            <a:buChar char="•"/>
          </a:pPr>
          <a:r>
            <a:rPr lang="fr-FR" sz="1000" b="1" kern="1200"/>
            <a:t>Utiliser les outils disponibles. Parmi eux : ACCOLAD – les sites disciplinaires</a:t>
          </a:r>
          <a:endParaRPr lang="fr-FR" sz="1000" kern="1200"/>
        </a:p>
        <a:p>
          <a:pPr marL="57150" lvl="1" indent="-57150" algn="l" defTabSz="444500">
            <a:lnSpc>
              <a:spcPct val="90000"/>
            </a:lnSpc>
            <a:spcBef>
              <a:spcPct val="0"/>
            </a:spcBef>
            <a:spcAft>
              <a:spcPct val="15000"/>
            </a:spcAft>
            <a:buChar char="•"/>
          </a:pPr>
          <a:r>
            <a:rPr lang="fr-FR" sz="1000" b="1" kern="1200"/>
            <a:t>Ne pas hésiter à se tourner vers ses collègues pour partager les actions mais aussi les interrogations (cf la liste de diffusion)</a:t>
          </a:r>
          <a:endParaRPr lang="fr-FR" sz="1000" kern="1200"/>
        </a:p>
      </dsp:txBody>
      <dsp:txXfrm>
        <a:off x="1856456" y="2821813"/>
        <a:ext cx="6784503" cy="1282642"/>
      </dsp:txXfrm>
    </dsp:sp>
    <dsp:sp modelId="{24D08B03-0F40-4F1E-A153-5AD44F7D4E3C}">
      <dsp:nvSpPr>
        <dsp:cNvPr id="0" name=""/>
        <dsp:cNvSpPr/>
      </dsp:nvSpPr>
      <dsp:spPr>
        <a:xfrm>
          <a:off x="128264" y="2950077"/>
          <a:ext cx="1728192" cy="1026114"/>
        </a:xfrm>
        <a:prstGeom prst="roundRect">
          <a:avLst>
            <a:gd name="adj" fmla="val 10000"/>
          </a:avLst>
        </a:prstGeom>
        <a:blipFill>
          <a:blip xmlns:r="http://schemas.openxmlformats.org/officeDocument/2006/relationships" r:embed="rId3">
            <a:extLst>
              <a:ext uri="{28A0092B-C50C-407E-A947-70E740481C1C}">
                <a14:useLocalDpi xmlns:a14="http://schemas.microsoft.com/office/drawing/2010/main" val="0"/>
              </a:ext>
            </a:extLst>
          </a:blip>
          <a:srcRect/>
          <a:stretch>
            <a:fillRect t="-6000" b="-6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F450E32-B97C-46C6-BAB4-B20EA7AEBA79}">
      <dsp:nvSpPr>
        <dsp:cNvPr id="0" name=""/>
        <dsp:cNvSpPr/>
      </dsp:nvSpPr>
      <dsp:spPr>
        <a:xfrm>
          <a:off x="1996" y="0"/>
          <a:ext cx="1959036" cy="3809791"/>
        </a:xfrm>
        <a:prstGeom prst="roundRect">
          <a:avLst>
            <a:gd name="adj" fmla="val 10000"/>
          </a:avLst>
        </a:prstGeom>
        <a:solidFill>
          <a:schemeClr val="dk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fr-FR" sz="1600" b="1" kern="1200" dirty="0"/>
            <a:t>Objectifs institutionnels</a:t>
          </a:r>
        </a:p>
      </dsp:txBody>
      <dsp:txXfrm>
        <a:off x="1996" y="0"/>
        <a:ext cx="1959036" cy="1142937"/>
      </dsp:txXfrm>
    </dsp:sp>
    <dsp:sp modelId="{421729EE-27A2-4DAA-9FE3-DF5983F3F4D8}">
      <dsp:nvSpPr>
        <dsp:cNvPr id="0" name=""/>
        <dsp:cNvSpPr/>
      </dsp:nvSpPr>
      <dsp:spPr>
        <a:xfrm>
          <a:off x="197900" y="1143262"/>
          <a:ext cx="1567228" cy="748471"/>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15240" rIns="20320" bIns="15240" numCol="1" spcCol="1270" anchor="ctr" anchorCtr="0">
          <a:noAutofit/>
        </a:bodyPr>
        <a:lstStyle/>
        <a:p>
          <a:pPr marL="0" lvl="0" indent="0" algn="ctr" defTabSz="355600">
            <a:lnSpc>
              <a:spcPct val="90000"/>
            </a:lnSpc>
            <a:spcBef>
              <a:spcPct val="0"/>
            </a:spcBef>
            <a:spcAft>
              <a:spcPct val="35000"/>
            </a:spcAft>
            <a:buNone/>
          </a:pPr>
          <a:r>
            <a:rPr lang="fr-FR" sz="800" kern="1200" dirty="0"/>
            <a:t>Consolider les savoirs fondamentaux et favoriser la réussite de tous</a:t>
          </a:r>
        </a:p>
      </dsp:txBody>
      <dsp:txXfrm>
        <a:off x="219822" y="1165184"/>
        <a:ext cx="1523384" cy="704627"/>
      </dsp:txXfrm>
    </dsp:sp>
    <dsp:sp modelId="{42A0B34D-1ECA-4782-99EB-3A637166FE37}">
      <dsp:nvSpPr>
        <dsp:cNvPr id="0" name=""/>
        <dsp:cNvSpPr/>
      </dsp:nvSpPr>
      <dsp:spPr>
        <a:xfrm>
          <a:off x="197900" y="2006883"/>
          <a:ext cx="1567228" cy="748471"/>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15240" rIns="20320" bIns="15240" numCol="1" spcCol="1270" anchor="ctr" anchorCtr="0">
          <a:noAutofit/>
        </a:bodyPr>
        <a:lstStyle/>
        <a:p>
          <a:pPr marL="0" lvl="0" indent="0" algn="ctr" defTabSz="355600">
            <a:lnSpc>
              <a:spcPct val="90000"/>
            </a:lnSpc>
            <a:spcBef>
              <a:spcPct val="0"/>
            </a:spcBef>
            <a:spcAft>
              <a:spcPct val="35000"/>
            </a:spcAft>
            <a:buNone/>
          </a:pPr>
          <a:r>
            <a:rPr lang="fr-FR" sz="800" kern="1200"/>
            <a:t>Construire une école de l’engagement, de la justice et de la responsabilité</a:t>
          </a:r>
        </a:p>
      </dsp:txBody>
      <dsp:txXfrm>
        <a:off x="219822" y="2028805"/>
        <a:ext cx="1523384" cy="704627"/>
      </dsp:txXfrm>
    </dsp:sp>
    <dsp:sp modelId="{A08CB567-8CD7-41D4-A685-C7D9A03A0AD0}">
      <dsp:nvSpPr>
        <dsp:cNvPr id="0" name=""/>
        <dsp:cNvSpPr/>
      </dsp:nvSpPr>
      <dsp:spPr>
        <a:xfrm>
          <a:off x="197900" y="2870504"/>
          <a:ext cx="1567228" cy="748471"/>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15240" rIns="20320" bIns="15240" numCol="1" spcCol="1270" anchor="ctr" anchorCtr="0">
          <a:noAutofit/>
        </a:bodyPr>
        <a:lstStyle/>
        <a:p>
          <a:pPr marL="0" lvl="0" indent="0" algn="ctr" defTabSz="355600">
            <a:lnSpc>
              <a:spcPct val="90000"/>
            </a:lnSpc>
            <a:spcBef>
              <a:spcPct val="0"/>
            </a:spcBef>
            <a:spcAft>
              <a:spcPct val="35000"/>
            </a:spcAft>
            <a:buNone/>
          </a:pPr>
          <a:r>
            <a:rPr lang="fr-FR" sz="800" kern="1200"/>
            <a:t>Garantir une école qui protège et qui rassemble</a:t>
          </a:r>
        </a:p>
      </dsp:txBody>
      <dsp:txXfrm>
        <a:off x="219822" y="2892426"/>
        <a:ext cx="1523384" cy="704627"/>
      </dsp:txXfrm>
    </dsp:sp>
    <dsp:sp modelId="{867D7E77-9441-4312-89D7-5DA83D63906F}">
      <dsp:nvSpPr>
        <dsp:cNvPr id="0" name=""/>
        <dsp:cNvSpPr/>
      </dsp:nvSpPr>
      <dsp:spPr>
        <a:xfrm>
          <a:off x="2107960" y="0"/>
          <a:ext cx="1959036" cy="3809791"/>
        </a:xfrm>
        <a:prstGeom prst="roundRect">
          <a:avLst>
            <a:gd name="adj" fmla="val 10000"/>
          </a:avLst>
        </a:prstGeom>
        <a:solidFill>
          <a:schemeClr val="dk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fr-FR" sz="1600" b="1" kern="1200" dirty="0"/>
            <a:t>Enjeux pour la discipline</a:t>
          </a:r>
        </a:p>
      </dsp:txBody>
      <dsp:txXfrm>
        <a:off x="2107960" y="0"/>
        <a:ext cx="1959036" cy="1142937"/>
      </dsp:txXfrm>
    </dsp:sp>
    <dsp:sp modelId="{9E738012-729C-4891-8FBB-B59D4F5782D8}">
      <dsp:nvSpPr>
        <dsp:cNvPr id="0" name=""/>
        <dsp:cNvSpPr/>
      </dsp:nvSpPr>
      <dsp:spPr>
        <a:xfrm>
          <a:off x="2303863" y="1143262"/>
          <a:ext cx="1567228" cy="748471"/>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15240" rIns="20320" bIns="15240" numCol="1" spcCol="1270" anchor="ctr" anchorCtr="0">
          <a:noAutofit/>
        </a:bodyPr>
        <a:lstStyle/>
        <a:p>
          <a:pPr marL="0" lvl="0" indent="0" algn="ctr" defTabSz="355600">
            <a:lnSpc>
              <a:spcPct val="90000"/>
            </a:lnSpc>
            <a:spcBef>
              <a:spcPct val="0"/>
            </a:spcBef>
            <a:spcAft>
              <a:spcPct val="35000"/>
            </a:spcAft>
            <a:buNone/>
          </a:pPr>
          <a:r>
            <a:rPr lang="fr-FR" sz="800" kern="1200" dirty="0"/>
            <a:t>Développer les compétences psychosociales (CPS) dans les pratiques quotidiennes</a:t>
          </a:r>
        </a:p>
      </dsp:txBody>
      <dsp:txXfrm>
        <a:off x="2325785" y="1165184"/>
        <a:ext cx="1523384" cy="704627"/>
      </dsp:txXfrm>
    </dsp:sp>
    <dsp:sp modelId="{7E24378B-4200-4D22-8397-CC41BAFAE95D}">
      <dsp:nvSpPr>
        <dsp:cNvPr id="0" name=""/>
        <dsp:cNvSpPr/>
      </dsp:nvSpPr>
      <dsp:spPr>
        <a:xfrm>
          <a:off x="2303863" y="2006883"/>
          <a:ext cx="1567228" cy="748471"/>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15240" rIns="20320" bIns="15240" numCol="1" spcCol="1270" anchor="ctr" anchorCtr="0">
          <a:noAutofit/>
        </a:bodyPr>
        <a:lstStyle/>
        <a:p>
          <a:pPr marL="0" lvl="0" indent="0" algn="ctr" defTabSz="355600">
            <a:lnSpc>
              <a:spcPct val="90000"/>
            </a:lnSpc>
            <a:spcBef>
              <a:spcPct val="0"/>
            </a:spcBef>
            <a:spcAft>
              <a:spcPct val="35000"/>
            </a:spcAft>
            <a:buNone/>
          </a:pPr>
          <a:r>
            <a:rPr lang="fr-FR" sz="800" kern="1200" dirty="0"/>
            <a:t>Mettre en œuvre l’Éducation à la Vie Affective, Relationnelle et à la Sexualité (EVAR-S) (3 séances/an/niveau)</a:t>
          </a:r>
        </a:p>
      </dsp:txBody>
      <dsp:txXfrm>
        <a:off x="2325785" y="2028805"/>
        <a:ext cx="1523384" cy="704627"/>
      </dsp:txXfrm>
    </dsp:sp>
    <dsp:sp modelId="{41979DAC-1ED1-4F8C-91A6-19914562A7D4}">
      <dsp:nvSpPr>
        <dsp:cNvPr id="0" name=""/>
        <dsp:cNvSpPr/>
      </dsp:nvSpPr>
      <dsp:spPr>
        <a:xfrm>
          <a:off x="2303863" y="2870504"/>
          <a:ext cx="1567228" cy="748471"/>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15240" rIns="20320" bIns="15240" numCol="1" spcCol="1270" anchor="ctr" anchorCtr="0">
          <a:noAutofit/>
        </a:bodyPr>
        <a:lstStyle/>
        <a:p>
          <a:pPr marL="0" lvl="0" indent="0" algn="ctr" defTabSz="355600">
            <a:lnSpc>
              <a:spcPct val="90000"/>
            </a:lnSpc>
            <a:spcBef>
              <a:spcPct val="0"/>
            </a:spcBef>
            <a:spcAft>
              <a:spcPct val="35000"/>
            </a:spcAft>
            <a:buNone/>
          </a:pPr>
          <a:r>
            <a:rPr lang="fr-FR" sz="800" kern="1200" dirty="0"/>
            <a:t>Contribuer à un projet pédagogique collectif et interdisciplinaire</a:t>
          </a:r>
        </a:p>
      </dsp:txBody>
      <dsp:txXfrm>
        <a:off x="2325785" y="2892426"/>
        <a:ext cx="1523384" cy="704627"/>
      </dsp:txXfrm>
    </dsp:sp>
    <dsp:sp modelId="{336CA177-DE42-49EC-896B-480B71B94C43}">
      <dsp:nvSpPr>
        <dsp:cNvPr id="0" name=""/>
        <dsp:cNvSpPr/>
      </dsp:nvSpPr>
      <dsp:spPr>
        <a:xfrm>
          <a:off x="4213923" y="0"/>
          <a:ext cx="1959036" cy="3809791"/>
        </a:xfrm>
        <a:prstGeom prst="roundRect">
          <a:avLst>
            <a:gd name="adj" fmla="val 10000"/>
          </a:avLst>
        </a:prstGeom>
        <a:solidFill>
          <a:schemeClr val="dk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fr-FR" sz="1600" b="1" kern="1200" dirty="0"/>
            <a:t>Ressources et accompagnement</a:t>
          </a:r>
        </a:p>
      </dsp:txBody>
      <dsp:txXfrm>
        <a:off x="4213923" y="0"/>
        <a:ext cx="1959036" cy="1142937"/>
      </dsp:txXfrm>
    </dsp:sp>
    <dsp:sp modelId="{682B0BEB-7279-4A8A-B13E-554090215876}">
      <dsp:nvSpPr>
        <dsp:cNvPr id="0" name=""/>
        <dsp:cNvSpPr/>
      </dsp:nvSpPr>
      <dsp:spPr>
        <a:xfrm>
          <a:off x="4409827" y="1143262"/>
          <a:ext cx="1567228" cy="748471"/>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15240" rIns="20320" bIns="15240" numCol="1" spcCol="1270" anchor="ctr" anchorCtr="0">
          <a:noAutofit/>
        </a:bodyPr>
        <a:lstStyle/>
        <a:p>
          <a:pPr marL="0" lvl="0" indent="0" algn="ctr" defTabSz="355600">
            <a:lnSpc>
              <a:spcPct val="90000"/>
            </a:lnSpc>
            <a:spcBef>
              <a:spcPct val="0"/>
            </a:spcBef>
            <a:spcAft>
              <a:spcPct val="35000"/>
            </a:spcAft>
            <a:buNone/>
          </a:pPr>
          <a:r>
            <a:rPr lang="fr-FR" sz="800" kern="1200" dirty="0"/>
            <a:t>Formations locales sur les CPS (</a:t>
          </a:r>
          <a:r>
            <a:rPr lang="fr-FR" sz="800" kern="1200" dirty="0" err="1"/>
            <a:t>Accolad</a:t>
          </a:r>
          <a:r>
            <a:rPr lang="fr-FR" sz="800" kern="1200" dirty="0"/>
            <a:t> – Pôle valeurs)</a:t>
          </a:r>
        </a:p>
      </dsp:txBody>
      <dsp:txXfrm>
        <a:off x="4431749" y="1165184"/>
        <a:ext cx="1523384" cy="704627"/>
      </dsp:txXfrm>
    </dsp:sp>
    <dsp:sp modelId="{CC78C294-F0E7-4BA1-9EDC-962430FCE6C3}">
      <dsp:nvSpPr>
        <dsp:cNvPr id="0" name=""/>
        <dsp:cNvSpPr/>
      </dsp:nvSpPr>
      <dsp:spPr>
        <a:xfrm>
          <a:off x="4409827" y="2006883"/>
          <a:ext cx="1567228" cy="748471"/>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15240" rIns="20320" bIns="15240" numCol="1" spcCol="1270" anchor="ctr" anchorCtr="0">
          <a:noAutofit/>
        </a:bodyPr>
        <a:lstStyle/>
        <a:p>
          <a:pPr marL="0" lvl="0" indent="0" algn="ctr" defTabSz="355600">
            <a:lnSpc>
              <a:spcPct val="90000"/>
            </a:lnSpc>
            <a:spcBef>
              <a:spcPct val="0"/>
            </a:spcBef>
            <a:spcAft>
              <a:spcPct val="35000"/>
            </a:spcAft>
            <a:buNone/>
          </a:pPr>
          <a:r>
            <a:rPr lang="fr-FR" sz="800" kern="1200" dirty="0"/>
            <a:t>Outil interactif pour construire un projet EVAR-S (académies de Montpellier et de Rennes)</a:t>
          </a:r>
        </a:p>
      </dsp:txBody>
      <dsp:txXfrm>
        <a:off x="4431749" y="2028805"/>
        <a:ext cx="1523384" cy="704627"/>
      </dsp:txXfrm>
    </dsp:sp>
    <dsp:sp modelId="{E12A7213-C9D1-4003-96BD-BA70CFCFA45D}">
      <dsp:nvSpPr>
        <dsp:cNvPr id="0" name=""/>
        <dsp:cNvSpPr/>
      </dsp:nvSpPr>
      <dsp:spPr>
        <a:xfrm>
          <a:off x="4409827" y="2870504"/>
          <a:ext cx="1567228" cy="748471"/>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15240" rIns="20320" bIns="15240" numCol="1" spcCol="1270" anchor="ctr" anchorCtr="0">
          <a:noAutofit/>
        </a:bodyPr>
        <a:lstStyle/>
        <a:p>
          <a:pPr marL="0" lvl="0" indent="0" algn="ctr" defTabSz="355600">
            <a:lnSpc>
              <a:spcPct val="90000"/>
            </a:lnSpc>
            <a:spcBef>
              <a:spcPct val="0"/>
            </a:spcBef>
            <a:spcAft>
              <a:spcPct val="35000"/>
            </a:spcAft>
            <a:buNone/>
          </a:pPr>
          <a:r>
            <a:rPr lang="fr-FR" sz="800" kern="1200" dirty="0"/>
            <a:t>Webinaire EVAR-S (26 mai 2025 – replay disponible)</a:t>
          </a:r>
        </a:p>
      </dsp:txBody>
      <dsp:txXfrm>
        <a:off x="4431749" y="2892426"/>
        <a:ext cx="1523384" cy="704627"/>
      </dsp:txXfrm>
    </dsp:sp>
    <dsp:sp modelId="{A9695A4F-167C-47EA-8EB3-2517FB4FB1B6}">
      <dsp:nvSpPr>
        <dsp:cNvPr id="0" name=""/>
        <dsp:cNvSpPr/>
      </dsp:nvSpPr>
      <dsp:spPr>
        <a:xfrm>
          <a:off x="6319887" y="0"/>
          <a:ext cx="1959036" cy="3809791"/>
        </a:xfrm>
        <a:prstGeom prst="roundRect">
          <a:avLst>
            <a:gd name="adj" fmla="val 10000"/>
          </a:avLst>
        </a:prstGeom>
        <a:solidFill>
          <a:schemeClr val="dk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fr-FR" sz="1600" b="1" kern="1200" dirty="0"/>
            <a:t>Finalité</a:t>
          </a:r>
          <a:r>
            <a:rPr lang="fr-FR" sz="1600" kern="1200" dirty="0"/>
            <a:t> </a:t>
          </a:r>
        </a:p>
      </dsp:txBody>
      <dsp:txXfrm>
        <a:off x="6319887" y="0"/>
        <a:ext cx="1959036" cy="1142937"/>
      </dsp:txXfrm>
    </dsp:sp>
    <dsp:sp modelId="{D8347545-CD85-427C-A1D2-CB965F6CF3B0}">
      <dsp:nvSpPr>
        <dsp:cNvPr id="0" name=""/>
        <dsp:cNvSpPr/>
      </dsp:nvSpPr>
      <dsp:spPr>
        <a:xfrm>
          <a:off x="6515791" y="1142937"/>
          <a:ext cx="1567228" cy="2476364"/>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22860" rIns="30480" bIns="22860" numCol="1" spcCol="1270" anchor="ctr" anchorCtr="0">
          <a:noAutofit/>
        </a:bodyPr>
        <a:lstStyle/>
        <a:p>
          <a:pPr marL="0" lvl="0" indent="0" algn="ctr" defTabSz="533400">
            <a:lnSpc>
              <a:spcPct val="90000"/>
            </a:lnSpc>
            <a:spcBef>
              <a:spcPct val="0"/>
            </a:spcBef>
            <a:spcAft>
              <a:spcPct val="35000"/>
            </a:spcAft>
            <a:buNone/>
          </a:pPr>
          <a:r>
            <a:rPr lang="fr-FR" sz="1200" kern="1200" dirty="0"/>
            <a:t>Faire de la démarche </a:t>
          </a:r>
          <a:r>
            <a:rPr lang="fr-FR" sz="1200" kern="1200" dirty="0" err="1"/>
            <a:t>EPSa</a:t>
          </a:r>
          <a:r>
            <a:rPr lang="fr-FR" sz="1200" kern="1200" dirty="0"/>
            <a:t> un levier majeur de la promotion de la santé, de l’éducation relationnelle et de la formation citoyenne des élèves.</a:t>
          </a:r>
        </a:p>
      </dsp:txBody>
      <dsp:txXfrm>
        <a:off x="6561694" y="1188840"/>
        <a:ext cx="1475422" cy="2384558"/>
      </dsp:txXfrm>
    </dsp:sp>
  </dsp:spTree>
</dsp:drawing>
</file>

<file path=ppt/diagrams/layout1.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08/layout/PictureStrips">
  <dgm:title val=""/>
  <dgm:desc val=""/>
  <dgm:catLst>
    <dgm:cat type="list" pri="12500"/>
    <dgm:cat type="picture" pri="13000"/>
    <dgm:cat type="pictureconvert" pri="13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40" srcId="0" destId="10" srcOrd="0" destOrd="0"/>
        <dgm:cxn modelId="50" srcId="0" destId="20" srcOrd="1" destOrd="0"/>
        <dgm:cxn modelId="60" srcId="0" destId="30" srcOrd="2" destOrd="0"/>
        <dgm:cxn modelId="70" srcId="0" destId="40" srcOrd="2" destOrd="0"/>
      </dgm:cxnLst>
      <dgm:bg/>
      <dgm:whole/>
    </dgm:dataModel>
  </dgm:clrData>
  <dgm:layoutNode name="Name0">
    <dgm:varLst>
      <dgm:dir/>
      <dgm:resizeHandles val="exact"/>
    </dgm:varLst>
    <dgm:choose name="Name1">
      <dgm:if name="Name2" func="var" arg="dir" op="equ" val="norm">
        <dgm:alg type="snake">
          <dgm:param type="off" val="ctr"/>
        </dgm:alg>
      </dgm:if>
      <dgm:else name="Name3">
        <dgm:alg type="snake">
          <dgm:param type="off" val="ctr"/>
          <dgm:param type="grDir" val="tR"/>
        </dgm:alg>
      </dgm:else>
    </dgm:choose>
    <dgm:shape xmlns:r="http://schemas.openxmlformats.org/officeDocument/2006/relationships" r:blip="">
      <dgm:adjLst/>
    </dgm:shape>
    <dgm:constrLst>
      <dgm:constr type="primFontSz" for="des" ptType="node" op="equ" val="65"/>
      <dgm:constr type="w" for="ch" forName="composite" refType="w"/>
      <dgm:constr type="h" for="ch" forName="composite" refType="h"/>
      <dgm:constr type="sp" refType="h" refFor="ch" refForName="composite" op="equ" fact="0.1"/>
      <dgm:constr type="h" for="ch" forName="sibTrans" refType="h" refFor="ch" refForName="composite" op="equ" fact="0.1"/>
      <dgm:constr type="w" for="ch" forName="sibTrans" refType="h" refFor="ch" refForName="sibTrans" op="equ"/>
    </dgm:constrLst>
    <dgm:forEach name="nodesForEach" axis="ch" ptType="node">
      <dgm:layoutNode name="composite">
        <dgm:alg type="composite">
          <dgm:param type="ar" val="3"/>
        </dgm:alg>
        <dgm:shape xmlns:r="http://schemas.openxmlformats.org/officeDocument/2006/relationships" r:blip="">
          <dgm:adjLst/>
        </dgm:shape>
        <dgm:choose name="Name4">
          <dgm:if name="Name5" func="var" arg="dir" op="equ" val="norm">
            <dgm:constrLst>
              <dgm:constr type="l" for="ch" forName="rect1" refType="w" fact="0.04"/>
              <dgm:constr type="t" for="ch" forName="rect1" refType="h" fact="0.13"/>
              <dgm:constr type="w" for="ch" forName="rect1" refType="w" fact="0.96"/>
              <dgm:constr type="h" for="ch" forName="rect1" refType="h" fact="0.9"/>
              <dgm:constr type="l" for="ch" forName="rect2" refType="w" fact="0"/>
              <dgm:constr type="t" for="ch" forName="rect2" refType="h" fact="0"/>
              <dgm:constr type="w" for="ch" forName="rect2" refType="w" fact="0.21"/>
              <dgm:constr type="h" for="ch" forName="rect2" refType="w" fact="0.315"/>
            </dgm:constrLst>
          </dgm:if>
          <dgm:else name="Name6">
            <dgm:constrLst>
              <dgm:constr type="l" for="ch" forName="rect1" refType="w" fact="0"/>
              <dgm:constr type="t" for="ch" forName="rect1" refType="h" fact="0.13"/>
              <dgm:constr type="w" for="ch" forName="rect1" refType="w" fact="0.96"/>
              <dgm:constr type="h" for="ch" forName="rect1" refType="h" fact="0.9"/>
              <dgm:constr type="l" for="ch" forName="rect2" refType="w" fact="0.79"/>
              <dgm:constr type="t" for="ch" forName="rect2" refType="h" fact="0"/>
              <dgm:constr type="w" for="ch" forName="rect2" refType="w" fact="0.21"/>
              <dgm:constr type="h" for="ch" forName="rect2" refType="w" fact="0.315"/>
            </dgm:constrLst>
          </dgm:else>
        </dgm:choose>
        <dgm:layoutNode name="rect1" styleLbl="trAlignAcc1">
          <dgm:varLst>
            <dgm:bulletEnabled val="1"/>
          </dgm:varLst>
          <dgm:alg type="tx">
            <dgm:param type="parTxLTRAlign" val="l"/>
          </dgm:alg>
          <dgm:shape xmlns:r="http://schemas.openxmlformats.org/officeDocument/2006/relationships" type="rect" r:blip="">
            <dgm:adjLst/>
          </dgm:shape>
          <dgm:presOf axis="desOrSelf" ptType="node"/>
          <dgm:choose name="Name7">
            <dgm:if name="Name8" func="var" arg="dir" op="equ" val="norm">
              <dgm:constrLst>
                <dgm:constr type="lMarg" refType="w" fact="0.6"/>
                <dgm:constr type="rMarg" refType="primFontSz" fact="0.3"/>
                <dgm:constr type="tMarg" refType="primFontSz" fact="0.3"/>
                <dgm:constr type="bMarg" refType="primFontSz" fact="0.3"/>
              </dgm:constrLst>
            </dgm:if>
            <dgm:else name="Name9">
              <dgm:constrLst>
                <dgm:constr type="lMarg" refType="primFontSz" fact="0.3"/>
                <dgm:constr type="rMarg" refType="w" fact="0.6"/>
                <dgm:constr type="tMarg" refType="primFontSz" fact="0.3"/>
                <dgm:constr type="bMarg" refType="primFontSz" fact="0.3"/>
              </dgm:constrLst>
            </dgm:else>
          </dgm:choose>
          <dgm:ruleLst>
            <dgm:rule type="primFontSz" val="5" fact="NaN" max="NaN"/>
          </dgm:ruleLst>
        </dgm:layoutNode>
        <dgm:layoutNode name="rect2" styleLbl="fgImgPlace1">
          <dgm:alg type="sp"/>
          <dgm:shape xmlns:r="http://schemas.openxmlformats.org/officeDocument/2006/relationships" type="rect" r:blip="" blipPhldr="1">
            <dgm:adjLst/>
          </dgm:shape>
          <dgm:presOf/>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hProcess7">
  <dgm:title val=""/>
  <dgm:desc val=""/>
  <dgm:catLst>
    <dgm:cat type="process" pri="21000"/>
    <dgm:cat type="list" pri="9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2" destOrd="0"/>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h" for="ch" forName="compositeNode" refType="h"/>
      <dgm:constr type="w" for="ch" forName="compositeNode" refType="w"/>
      <dgm:constr type="w" for="ch" forName="hSp" refType="w" refFor="ch" refForName="compositeNode" fact="-0.035"/>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08"/>
      <dgm:constr type="primFontSz" for="des" forName="parentNode" op="equ"/>
      <dgm:constr type="primFontSz" for="des" forName="childNode" op="equ"/>
    </dgm:constrLst>
    <dgm:ruleLst/>
    <dgm:forEach name="Name4" axis="ch" ptType="node">
      <dgm:layoutNode name="compositeNode">
        <dgm:varLst>
          <dgm:bulletEnabled val="1"/>
        </dgm:varLst>
        <dgm:alg type="composite"/>
        <dgm:choose name="Name5">
          <dgm:if name="Name6" func="var" arg="dir" op="equ" val="norm">
            <dgm:constrLst>
              <dgm:constr type="h" refType="w" op="lte" fact="1.2"/>
              <dgm:constr type="w" for="ch" forName="bgRect" refType="w"/>
              <dgm:constr type="h" for="ch" forName="bgRect" refType="h"/>
              <dgm:constr type="t" for="ch" forName="bgRect"/>
              <dgm:constr type="l" for="ch" forName="bgRect"/>
              <dgm:constr type="w" for="ch" forName="parentNode" refType="w" refFor="ch" refForName="bgRect" fact="0.2"/>
              <dgm:constr type="h" for="ch" forName="parentNode" refType="h" fact="0.82"/>
              <dgm:constr type="t" for="ch" forName="parentNode"/>
              <dgm:constr type="l" for="ch" forName="parentNode"/>
              <dgm:constr type="r" for="ch" forName="childNode" refType="r" refFor="ch" refForName="bgRect" fact="0.945"/>
              <dgm:constr type="h" for="ch" forName="childNode" refType="h" refFor="ch" refForName="bgRect" op="equ"/>
              <dgm:constr type="t" for="ch" forName="childNode"/>
              <dgm:constr type="l" for="ch" forName="childNode" refType="r" refFor="ch" refForName="parentNode"/>
            </dgm:constrLst>
          </dgm:if>
          <dgm:else name="Name7">
            <dgm:constrLst>
              <dgm:constr type="h" refType="w" op="lte" fact="1.2"/>
              <dgm:constr type="w" for="ch" forName="bgRect" refType="w"/>
              <dgm:constr type="h" for="ch" forName="bgRect" refType="h"/>
              <dgm:constr type="t" for="ch" forName="bgRect"/>
              <dgm:constr type="r" for="ch" forName="bgRect" refType="w"/>
              <dgm:constr type="w" for="ch" forName="parentNode" refType="w" refFor="ch" refForName="bgRect" fact="0.2"/>
              <dgm:constr type="h" for="ch" forName="parentNode" refType="h" fact="0.82"/>
              <dgm:constr type="t" for="ch" forName="parentNode"/>
              <dgm:constr type="r" for="ch" forName="parentNode" refType="w"/>
              <dgm:constr type="h" for="ch" forName="childNode" refType="h" refFor="ch" refForName="bgRect"/>
              <dgm:constr type="t" for="ch" forName="childNode"/>
              <dgm:constr type="r" for="ch" forName="childNode" refType="l" refFor="ch" refForName="parentNode"/>
              <dgm:constr type="l" for="ch" forName="childNode" refType="w" refFor="ch" refForName="bgRect" fact="0.055"/>
            </dgm:constrLst>
          </dgm:else>
        </dgm:choose>
        <dgm:ruleLst>
          <dgm:rule type="w" for="ch" forName="childNode" val="NaN" fact="NaN" max="30"/>
        </dgm:ruleLst>
        <dgm:layoutNode name="bgRect" styleLbl="node1">
          <dgm:alg type="sp"/>
          <dgm:shape xmlns:r="http://schemas.openxmlformats.org/officeDocument/2006/relationships" type="roundRect" r:blip="" zOrderOff="-1">
            <dgm:adjLst>
              <dgm:adj idx="1" val="0.05"/>
            </dgm:adjLst>
          </dgm:shape>
          <dgm:presOf axis="self"/>
          <dgm:constrLst/>
          <dgm:ruleLst/>
        </dgm:layoutNode>
        <dgm:layoutNode name="parentNode" styleLbl="node1">
          <dgm:varLst>
            <dgm:chMax val="0"/>
            <dgm:bulletEnabled val="1"/>
          </dgm:varLst>
          <dgm:presOf axis="self"/>
          <dgm:choose name="Name8">
            <dgm:if name="Name9" func="var" arg="dir" op="equ" val="norm">
              <dgm:alg type="tx">
                <dgm:param type="autoTxRot" val="grav"/>
                <dgm:param type="txAnchorVert" val="t"/>
                <dgm:param type="parTxLTRAlign" val="r"/>
                <dgm:param type="parTxRTLAlign" val="r"/>
              </dgm:alg>
              <dgm:shape xmlns:r="http://schemas.openxmlformats.org/officeDocument/2006/relationships" rot="270" type="rect" r:blip="" hideGeom="1">
                <dgm:adjLst/>
              </dgm:shape>
              <dgm:constrLst>
                <dgm:constr type="primFontSz" val="65"/>
                <dgm:constr type="lMarg"/>
                <dgm:constr type="rMarg" refType="primFontSz" fact="0.35"/>
                <dgm:constr type="tMarg" refType="primFontSz" fact="0.27"/>
                <dgm:constr type="bMarg"/>
              </dgm:constrLst>
            </dgm:if>
            <dgm:else name="Name10">
              <dgm:alg type="tx">
                <dgm:param type="autoTxRot" val="grav"/>
                <dgm:param type="txAnchorVert" val="t"/>
                <dgm:param type="parTxLTRAlign" val="l"/>
                <dgm:param type="parTxRTLAlign" val="l"/>
              </dgm:alg>
              <dgm:shape xmlns:r="http://schemas.openxmlformats.org/officeDocument/2006/relationships" rot="90" type="rect" r:blip="" hideGeom="1">
                <dgm:adjLst/>
              </dgm:shape>
              <dgm:constrLst>
                <dgm:constr type="primFontSz" val="65"/>
                <dgm:constr type="lMarg" refType="primFontSz" fact="0.35"/>
                <dgm:constr type="rMarg"/>
                <dgm:constr type="tMarg" refType="primFontSz" fact="0.27"/>
                <dgm:constr type="bMarg"/>
              </dgm:constrLst>
            </dgm:else>
          </dgm:choose>
          <dgm:ruleLst>
            <dgm:rule type="primFontSz" val="5" fact="NaN" max="NaN"/>
          </dgm:ruleLst>
        </dgm:layoutNode>
        <dgm:choose name="Name11">
          <dgm:if name="Name12" axis="ch" ptType="node" func="cnt" op="gte" val="1">
            <dgm:layoutNode name="childNode" styleLbl="node1" moveWith="bgRect">
              <dgm:varLst>
                <dgm:bulletEnabled val="1"/>
              </dgm:varLst>
              <dgm:alg type="tx">
                <dgm:param type="parTxLTRAlign" val="l"/>
                <dgm:param type="parTxRTLAlign" val="r"/>
                <dgm:param type="txAnchorVert" val="t"/>
              </dgm:alg>
              <dgm:shape xmlns:r="http://schemas.openxmlformats.org/officeDocument/2006/relationships" type="rect" r:blip="" hideGeom="1">
                <dgm:adjLst/>
              </dgm:shape>
              <dgm:presOf axis="des" ptType="node"/>
              <dgm:constrLst>
                <dgm:constr type="primFontSz" val="65"/>
                <dgm:constr type="lMarg"/>
                <dgm:constr type="bMarg"/>
                <dgm:constr type="tMarg" refType="primFontSz" fact="0.27"/>
                <dgm:constr type="rMarg"/>
              </dgm:constrLst>
              <dgm:ruleLst>
                <dgm:rule type="primFontSz" val="5" fact="NaN" max="NaN"/>
              </dgm:ruleLst>
            </dgm:layoutNode>
          </dgm:if>
          <dgm:else name="Name13"/>
        </dgm:choose>
      </dgm:layoutNode>
      <dgm:forEach name="Name14" axis="followSib" ptType="sibTrans" cnt="1">
        <dgm:layoutNode name="hSp">
          <dgm:alg type="sp"/>
          <dgm:shape xmlns:r="http://schemas.openxmlformats.org/officeDocument/2006/relationships" r:blip="">
            <dgm:adjLst/>
          </dgm:shape>
          <dgm:presOf/>
          <dgm:constrLst/>
          <dgm:ruleLst/>
        </dgm:layoutNode>
        <dgm:layoutNode name="vProcSp" moveWith="bgRect">
          <dgm:alg type="lin">
            <dgm:param type="linDir" val="fromT"/>
          </dgm:alg>
          <dgm:shape xmlns:r="http://schemas.openxmlformats.org/officeDocument/2006/relationships" r:blip="">
            <dgm:adjLst/>
          </dgm:shape>
          <dgm:presOf/>
          <dgm:constrLst>
            <dgm:constr type="w" for="ch" forName="vSp1" refType="w"/>
            <dgm:constr type="w" for="ch" forName="simulatedConn" refType="w"/>
            <dgm:constr type="w" for="ch" forName="vSp2" refType="w"/>
          </dgm:constrLst>
          <dgm:ruleLst/>
          <dgm:layoutNode name="vSp1">
            <dgm:alg type="sp"/>
            <dgm:shape xmlns:r="http://schemas.openxmlformats.org/officeDocument/2006/relationships" r:blip="">
              <dgm:adjLst/>
            </dgm:shape>
            <dgm:presOf/>
            <dgm:constrLst/>
            <dgm:ruleLst/>
          </dgm:layoutNode>
          <dgm:layoutNode name="simulatedConn" styleLbl="solidFgAcc1">
            <dgm:alg type="sp"/>
            <dgm:choose name="Name15">
              <dgm:if name="Name16" func="var" arg="dir" op="equ" val="norm">
                <dgm:shape xmlns:r="http://schemas.openxmlformats.org/officeDocument/2006/relationships" rot="90" type="flowChartExtract" r:blip="">
                  <dgm:adjLst/>
                </dgm:shape>
              </dgm:if>
              <dgm:else name="Name17">
                <dgm:shape xmlns:r="http://schemas.openxmlformats.org/officeDocument/2006/relationships" rot="-90" type="flowChartExtract" r:blip="">
                  <dgm:adjLst/>
                </dgm:shape>
              </dgm:else>
            </dgm:choose>
            <dgm:presOf/>
            <dgm:constrLst/>
            <dgm:ruleLst/>
          </dgm:layoutNode>
          <dgm:layoutNode name="vSp2">
            <dgm:alg type="sp"/>
            <dgm:shape xmlns:r="http://schemas.openxmlformats.org/officeDocument/2006/relationships" r:blip="">
              <dgm:adjLst/>
            </dgm:shape>
            <dgm:presOf/>
            <dgm:constrLst/>
            <dgm:ruleLst/>
          </dgm:layoutNode>
        </dgm:layoutNode>
        <dgm:layoutNode name="sibTran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Process7">
  <dgm:title val=""/>
  <dgm:desc val=""/>
  <dgm:catLst>
    <dgm:cat type="process" pri="21000"/>
    <dgm:cat type="list" pri="9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2" destOrd="0"/>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h" for="ch" forName="compositeNode" refType="h"/>
      <dgm:constr type="w" for="ch" forName="compositeNode" refType="w"/>
      <dgm:constr type="w" for="ch" forName="hSp" refType="w" refFor="ch" refForName="compositeNode" fact="-0.035"/>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08"/>
      <dgm:constr type="primFontSz" for="des" forName="parentNode" op="equ"/>
      <dgm:constr type="primFontSz" for="des" forName="childNode" op="equ"/>
    </dgm:constrLst>
    <dgm:ruleLst/>
    <dgm:forEach name="Name4" axis="ch" ptType="node">
      <dgm:layoutNode name="compositeNode">
        <dgm:varLst>
          <dgm:bulletEnabled val="1"/>
        </dgm:varLst>
        <dgm:alg type="composite"/>
        <dgm:choose name="Name5">
          <dgm:if name="Name6" func="var" arg="dir" op="equ" val="norm">
            <dgm:constrLst>
              <dgm:constr type="h" refType="w" op="lte" fact="1.2"/>
              <dgm:constr type="w" for="ch" forName="bgRect" refType="w"/>
              <dgm:constr type="h" for="ch" forName="bgRect" refType="h"/>
              <dgm:constr type="t" for="ch" forName="bgRect"/>
              <dgm:constr type="l" for="ch" forName="bgRect"/>
              <dgm:constr type="w" for="ch" forName="parentNode" refType="w" refFor="ch" refForName="bgRect" fact="0.2"/>
              <dgm:constr type="h" for="ch" forName="parentNode" refType="h" fact="0.82"/>
              <dgm:constr type="t" for="ch" forName="parentNode"/>
              <dgm:constr type="l" for="ch" forName="parentNode"/>
              <dgm:constr type="r" for="ch" forName="childNode" refType="r" refFor="ch" refForName="bgRect" fact="0.945"/>
              <dgm:constr type="h" for="ch" forName="childNode" refType="h" refFor="ch" refForName="bgRect" op="equ"/>
              <dgm:constr type="t" for="ch" forName="childNode"/>
              <dgm:constr type="l" for="ch" forName="childNode" refType="r" refFor="ch" refForName="parentNode"/>
            </dgm:constrLst>
          </dgm:if>
          <dgm:else name="Name7">
            <dgm:constrLst>
              <dgm:constr type="h" refType="w" op="lte" fact="1.2"/>
              <dgm:constr type="w" for="ch" forName="bgRect" refType="w"/>
              <dgm:constr type="h" for="ch" forName="bgRect" refType="h"/>
              <dgm:constr type="t" for="ch" forName="bgRect"/>
              <dgm:constr type="r" for="ch" forName="bgRect" refType="w"/>
              <dgm:constr type="w" for="ch" forName="parentNode" refType="w" refFor="ch" refForName="bgRect" fact="0.2"/>
              <dgm:constr type="h" for="ch" forName="parentNode" refType="h" fact="0.82"/>
              <dgm:constr type="t" for="ch" forName="parentNode"/>
              <dgm:constr type="r" for="ch" forName="parentNode" refType="w"/>
              <dgm:constr type="h" for="ch" forName="childNode" refType="h" refFor="ch" refForName="bgRect"/>
              <dgm:constr type="t" for="ch" forName="childNode"/>
              <dgm:constr type="r" for="ch" forName="childNode" refType="l" refFor="ch" refForName="parentNode"/>
              <dgm:constr type="l" for="ch" forName="childNode" refType="w" refFor="ch" refForName="bgRect" fact="0.055"/>
            </dgm:constrLst>
          </dgm:else>
        </dgm:choose>
        <dgm:ruleLst>
          <dgm:rule type="w" for="ch" forName="childNode" val="NaN" fact="NaN" max="30"/>
        </dgm:ruleLst>
        <dgm:layoutNode name="bgRect" styleLbl="node1">
          <dgm:alg type="sp"/>
          <dgm:shape xmlns:r="http://schemas.openxmlformats.org/officeDocument/2006/relationships" type="roundRect" r:blip="" zOrderOff="-1">
            <dgm:adjLst>
              <dgm:adj idx="1" val="0.05"/>
            </dgm:adjLst>
          </dgm:shape>
          <dgm:presOf axis="self"/>
          <dgm:constrLst/>
          <dgm:ruleLst/>
        </dgm:layoutNode>
        <dgm:layoutNode name="parentNode" styleLbl="node1">
          <dgm:varLst>
            <dgm:chMax val="0"/>
            <dgm:bulletEnabled val="1"/>
          </dgm:varLst>
          <dgm:presOf axis="self"/>
          <dgm:choose name="Name8">
            <dgm:if name="Name9" func="var" arg="dir" op="equ" val="norm">
              <dgm:alg type="tx">
                <dgm:param type="autoTxRot" val="grav"/>
                <dgm:param type="txAnchorVert" val="t"/>
                <dgm:param type="parTxLTRAlign" val="r"/>
                <dgm:param type="parTxRTLAlign" val="r"/>
              </dgm:alg>
              <dgm:shape xmlns:r="http://schemas.openxmlformats.org/officeDocument/2006/relationships" rot="270" type="rect" r:blip="" hideGeom="1">
                <dgm:adjLst/>
              </dgm:shape>
              <dgm:constrLst>
                <dgm:constr type="primFontSz" val="65"/>
                <dgm:constr type="lMarg"/>
                <dgm:constr type="rMarg" refType="primFontSz" fact="0.35"/>
                <dgm:constr type="tMarg" refType="primFontSz" fact="0.27"/>
                <dgm:constr type="bMarg"/>
              </dgm:constrLst>
            </dgm:if>
            <dgm:else name="Name10">
              <dgm:alg type="tx">
                <dgm:param type="autoTxRot" val="grav"/>
                <dgm:param type="txAnchorVert" val="t"/>
                <dgm:param type="parTxLTRAlign" val="l"/>
                <dgm:param type="parTxRTLAlign" val="l"/>
              </dgm:alg>
              <dgm:shape xmlns:r="http://schemas.openxmlformats.org/officeDocument/2006/relationships" rot="90" type="rect" r:blip="" hideGeom="1">
                <dgm:adjLst/>
              </dgm:shape>
              <dgm:constrLst>
                <dgm:constr type="primFontSz" val="65"/>
                <dgm:constr type="lMarg" refType="primFontSz" fact="0.35"/>
                <dgm:constr type="rMarg"/>
                <dgm:constr type="tMarg" refType="primFontSz" fact="0.27"/>
                <dgm:constr type="bMarg"/>
              </dgm:constrLst>
            </dgm:else>
          </dgm:choose>
          <dgm:ruleLst>
            <dgm:rule type="primFontSz" val="5" fact="NaN" max="NaN"/>
          </dgm:ruleLst>
        </dgm:layoutNode>
        <dgm:choose name="Name11">
          <dgm:if name="Name12" axis="ch" ptType="node" func="cnt" op="gte" val="1">
            <dgm:layoutNode name="childNode" styleLbl="node1" moveWith="bgRect">
              <dgm:varLst>
                <dgm:bulletEnabled val="1"/>
              </dgm:varLst>
              <dgm:alg type="tx">
                <dgm:param type="parTxLTRAlign" val="l"/>
                <dgm:param type="parTxRTLAlign" val="r"/>
                <dgm:param type="txAnchorVert" val="t"/>
              </dgm:alg>
              <dgm:shape xmlns:r="http://schemas.openxmlformats.org/officeDocument/2006/relationships" type="rect" r:blip="" hideGeom="1">
                <dgm:adjLst/>
              </dgm:shape>
              <dgm:presOf axis="des" ptType="node"/>
              <dgm:constrLst>
                <dgm:constr type="primFontSz" val="65"/>
                <dgm:constr type="lMarg"/>
                <dgm:constr type="bMarg"/>
                <dgm:constr type="tMarg" refType="primFontSz" fact="0.27"/>
                <dgm:constr type="rMarg"/>
              </dgm:constrLst>
              <dgm:ruleLst>
                <dgm:rule type="primFontSz" val="5" fact="NaN" max="NaN"/>
              </dgm:ruleLst>
            </dgm:layoutNode>
          </dgm:if>
          <dgm:else name="Name13"/>
        </dgm:choose>
      </dgm:layoutNode>
      <dgm:forEach name="Name14" axis="followSib" ptType="sibTrans" cnt="1">
        <dgm:layoutNode name="hSp">
          <dgm:alg type="sp"/>
          <dgm:shape xmlns:r="http://schemas.openxmlformats.org/officeDocument/2006/relationships" r:blip="">
            <dgm:adjLst/>
          </dgm:shape>
          <dgm:presOf/>
          <dgm:constrLst/>
          <dgm:ruleLst/>
        </dgm:layoutNode>
        <dgm:layoutNode name="vProcSp" moveWith="bgRect">
          <dgm:alg type="lin">
            <dgm:param type="linDir" val="fromT"/>
          </dgm:alg>
          <dgm:shape xmlns:r="http://schemas.openxmlformats.org/officeDocument/2006/relationships" r:blip="">
            <dgm:adjLst/>
          </dgm:shape>
          <dgm:presOf/>
          <dgm:constrLst>
            <dgm:constr type="w" for="ch" forName="vSp1" refType="w"/>
            <dgm:constr type="w" for="ch" forName="simulatedConn" refType="w"/>
            <dgm:constr type="w" for="ch" forName="vSp2" refType="w"/>
          </dgm:constrLst>
          <dgm:ruleLst/>
          <dgm:layoutNode name="vSp1">
            <dgm:alg type="sp"/>
            <dgm:shape xmlns:r="http://schemas.openxmlformats.org/officeDocument/2006/relationships" r:blip="">
              <dgm:adjLst/>
            </dgm:shape>
            <dgm:presOf/>
            <dgm:constrLst/>
            <dgm:ruleLst/>
          </dgm:layoutNode>
          <dgm:layoutNode name="simulatedConn" styleLbl="solidFgAcc1">
            <dgm:alg type="sp"/>
            <dgm:choose name="Name15">
              <dgm:if name="Name16" func="var" arg="dir" op="equ" val="norm">
                <dgm:shape xmlns:r="http://schemas.openxmlformats.org/officeDocument/2006/relationships" rot="90" type="flowChartExtract" r:blip="">
                  <dgm:adjLst/>
                </dgm:shape>
              </dgm:if>
              <dgm:else name="Name17">
                <dgm:shape xmlns:r="http://schemas.openxmlformats.org/officeDocument/2006/relationships" rot="-90" type="flowChartExtract" r:blip="">
                  <dgm:adjLst/>
                </dgm:shape>
              </dgm:else>
            </dgm:choose>
            <dgm:presOf/>
            <dgm:constrLst/>
            <dgm:ruleLst/>
          </dgm:layoutNode>
          <dgm:layoutNode name="vSp2">
            <dgm:alg type="sp"/>
            <dgm:shape xmlns:r="http://schemas.openxmlformats.org/officeDocument/2006/relationships" r:blip="">
              <dgm:adjLst/>
            </dgm:shape>
            <dgm:presOf/>
            <dgm:constrLst/>
            <dgm:ruleLst/>
          </dgm:layoutNode>
        </dgm:layoutNode>
        <dgm:layoutNode name="sibTran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Process7">
  <dgm:title val=""/>
  <dgm:desc val=""/>
  <dgm:catLst>
    <dgm:cat type="process" pri="21000"/>
    <dgm:cat type="list" pri="9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2" destOrd="0"/>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h" for="ch" forName="compositeNode" refType="h"/>
      <dgm:constr type="w" for="ch" forName="compositeNode" refType="w"/>
      <dgm:constr type="w" for="ch" forName="hSp" refType="w" refFor="ch" refForName="compositeNode" fact="-0.035"/>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08"/>
      <dgm:constr type="primFontSz" for="des" forName="parentNode" op="equ"/>
      <dgm:constr type="primFontSz" for="des" forName="childNode" op="equ"/>
    </dgm:constrLst>
    <dgm:ruleLst/>
    <dgm:forEach name="Name4" axis="ch" ptType="node">
      <dgm:layoutNode name="compositeNode">
        <dgm:varLst>
          <dgm:bulletEnabled val="1"/>
        </dgm:varLst>
        <dgm:alg type="composite"/>
        <dgm:choose name="Name5">
          <dgm:if name="Name6" func="var" arg="dir" op="equ" val="norm">
            <dgm:constrLst>
              <dgm:constr type="h" refType="w" op="lte" fact="1.2"/>
              <dgm:constr type="w" for="ch" forName="bgRect" refType="w"/>
              <dgm:constr type="h" for="ch" forName="bgRect" refType="h"/>
              <dgm:constr type="t" for="ch" forName="bgRect"/>
              <dgm:constr type="l" for="ch" forName="bgRect"/>
              <dgm:constr type="w" for="ch" forName="parentNode" refType="w" refFor="ch" refForName="bgRect" fact="0.2"/>
              <dgm:constr type="h" for="ch" forName="parentNode" refType="h" fact="0.82"/>
              <dgm:constr type="t" for="ch" forName="parentNode"/>
              <dgm:constr type="l" for="ch" forName="parentNode"/>
              <dgm:constr type="r" for="ch" forName="childNode" refType="r" refFor="ch" refForName="bgRect" fact="0.945"/>
              <dgm:constr type="h" for="ch" forName="childNode" refType="h" refFor="ch" refForName="bgRect" op="equ"/>
              <dgm:constr type="t" for="ch" forName="childNode"/>
              <dgm:constr type="l" for="ch" forName="childNode" refType="r" refFor="ch" refForName="parentNode"/>
            </dgm:constrLst>
          </dgm:if>
          <dgm:else name="Name7">
            <dgm:constrLst>
              <dgm:constr type="h" refType="w" op="lte" fact="1.2"/>
              <dgm:constr type="w" for="ch" forName="bgRect" refType="w"/>
              <dgm:constr type="h" for="ch" forName="bgRect" refType="h"/>
              <dgm:constr type="t" for="ch" forName="bgRect"/>
              <dgm:constr type="r" for="ch" forName="bgRect" refType="w"/>
              <dgm:constr type="w" for="ch" forName="parentNode" refType="w" refFor="ch" refForName="bgRect" fact="0.2"/>
              <dgm:constr type="h" for="ch" forName="parentNode" refType="h" fact="0.82"/>
              <dgm:constr type="t" for="ch" forName="parentNode"/>
              <dgm:constr type="r" for="ch" forName="parentNode" refType="w"/>
              <dgm:constr type="h" for="ch" forName="childNode" refType="h" refFor="ch" refForName="bgRect"/>
              <dgm:constr type="t" for="ch" forName="childNode"/>
              <dgm:constr type="r" for="ch" forName="childNode" refType="l" refFor="ch" refForName="parentNode"/>
              <dgm:constr type="l" for="ch" forName="childNode" refType="w" refFor="ch" refForName="bgRect" fact="0.055"/>
            </dgm:constrLst>
          </dgm:else>
        </dgm:choose>
        <dgm:ruleLst>
          <dgm:rule type="w" for="ch" forName="childNode" val="NaN" fact="NaN" max="30"/>
        </dgm:ruleLst>
        <dgm:layoutNode name="bgRect" styleLbl="node1">
          <dgm:alg type="sp"/>
          <dgm:shape xmlns:r="http://schemas.openxmlformats.org/officeDocument/2006/relationships" type="roundRect" r:blip="" zOrderOff="-1">
            <dgm:adjLst>
              <dgm:adj idx="1" val="0.05"/>
            </dgm:adjLst>
          </dgm:shape>
          <dgm:presOf axis="self"/>
          <dgm:constrLst/>
          <dgm:ruleLst/>
        </dgm:layoutNode>
        <dgm:layoutNode name="parentNode" styleLbl="node1">
          <dgm:varLst>
            <dgm:chMax val="0"/>
            <dgm:bulletEnabled val="1"/>
          </dgm:varLst>
          <dgm:presOf axis="self"/>
          <dgm:choose name="Name8">
            <dgm:if name="Name9" func="var" arg="dir" op="equ" val="norm">
              <dgm:alg type="tx">
                <dgm:param type="autoTxRot" val="grav"/>
                <dgm:param type="txAnchorVert" val="t"/>
                <dgm:param type="parTxLTRAlign" val="r"/>
                <dgm:param type="parTxRTLAlign" val="r"/>
              </dgm:alg>
              <dgm:shape xmlns:r="http://schemas.openxmlformats.org/officeDocument/2006/relationships" rot="270" type="rect" r:blip="" hideGeom="1">
                <dgm:adjLst/>
              </dgm:shape>
              <dgm:constrLst>
                <dgm:constr type="primFontSz" val="65"/>
                <dgm:constr type="lMarg"/>
                <dgm:constr type="rMarg" refType="primFontSz" fact="0.35"/>
                <dgm:constr type="tMarg" refType="primFontSz" fact="0.27"/>
                <dgm:constr type="bMarg"/>
              </dgm:constrLst>
            </dgm:if>
            <dgm:else name="Name10">
              <dgm:alg type="tx">
                <dgm:param type="autoTxRot" val="grav"/>
                <dgm:param type="txAnchorVert" val="t"/>
                <dgm:param type="parTxLTRAlign" val="l"/>
                <dgm:param type="parTxRTLAlign" val="l"/>
              </dgm:alg>
              <dgm:shape xmlns:r="http://schemas.openxmlformats.org/officeDocument/2006/relationships" rot="90" type="rect" r:blip="" hideGeom="1">
                <dgm:adjLst/>
              </dgm:shape>
              <dgm:constrLst>
                <dgm:constr type="primFontSz" val="65"/>
                <dgm:constr type="lMarg" refType="primFontSz" fact="0.35"/>
                <dgm:constr type="rMarg"/>
                <dgm:constr type="tMarg" refType="primFontSz" fact="0.27"/>
                <dgm:constr type="bMarg"/>
              </dgm:constrLst>
            </dgm:else>
          </dgm:choose>
          <dgm:ruleLst>
            <dgm:rule type="primFontSz" val="5" fact="NaN" max="NaN"/>
          </dgm:ruleLst>
        </dgm:layoutNode>
        <dgm:choose name="Name11">
          <dgm:if name="Name12" axis="ch" ptType="node" func="cnt" op="gte" val="1">
            <dgm:layoutNode name="childNode" styleLbl="node1" moveWith="bgRect">
              <dgm:varLst>
                <dgm:bulletEnabled val="1"/>
              </dgm:varLst>
              <dgm:alg type="tx">
                <dgm:param type="parTxLTRAlign" val="l"/>
                <dgm:param type="parTxRTLAlign" val="r"/>
                <dgm:param type="txAnchorVert" val="t"/>
              </dgm:alg>
              <dgm:shape xmlns:r="http://schemas.openxmlformats.org/officeDocument/2006/relationships" type="rect" r:blip="" hideGeom="1">
                <dgm:adjLst/>
              </dgm:shape>
              <dgm:presOf axis="des" ptType="node"/>
              <dgm:constrLst>
                <dgm:constr type="primFontSz" val="65"/>
                <dgm:constr type="lMarg"/>
                <dgm:constr type="bMarg"/>
                <dgm:constr type="tMarg" refType="primFontSz" fact="0.27"/>
                <dgm:constr type="rMarg"/>
              </dgm:constrLst>
              <dgm:ruleLst>
                <dgm:rule type="primFontSz" val="5" fact="NaN" max="NaN"/>
              </dgm:ruleLst>
            </dgm:layoutNode>
          </dgm:if>
          <dgm:else name="Name13"/>
        </dgm:choose>
      </dgm:layoutNode>
      <dgm:forEach name="Name14" axis="followSib" ptType="sibTrans" cnt="1">
        <dgm:layoutNode name="hSp">
          <dgm:alg type="sp"/>
          <dgm:shape xmlns:r="http://schemas.openxmlformats.org/officeDocument/2006/relationships" r:blip="">
            <dgm:adjLst/>
          </dgm:shape>
          <dgm:presOf/>
          <dgm:constrLst/>
          <dgm:ruleLst/>
        </dgm:layoutNode>
        <dgm:layoutNode name="vProcSp" moveWith="bgRect">
          <dgm:alg type="lin">
            <dgm:param type="linDir" val="fromT"/>
          </dgm:alg>
          <dgm:shape xmlns:r="http://schemas.openxmlformats.org/officeDocument/2006/relationships" r:blip="">
            <dgm:adjLst/>
          </dgm:shape>
          <dgm:presOf/>
          <dgm:constrLst>
            <dgm:constr type="w" for="ch" forName="vSp1" refType="w"/>
            <dgm:constr type="w" for="ch" forName="simulatedConn" refType="w"/>
            <dgm:constr type="w" for="ch" forName="vSp2" refType="w"/>
          </dgm:constrLst>
          <dgm:ruleLst/>
          <dgm:layoutNode name="vSp1">
            <dgm:alg type="sp"/>
            <dgm:shape xmlns:r="http://schemas.openxmlformats.org/officeDocument/2006/relationships" r:blip="">
              <dgm:adjLst/>
            </dgm:shape>
            <dgm:presOf/>
            <dgm:constrLst/>
            <dgm:ruleLst/>
          </dgm:layoutNode>
          <dgm:layoutNode name="simulatedConn" styleLbl="solidFgAcc1">
            <dgm:alg type="sp"/>
            <dgm:choose name="Name15">
              <dgm:if name="Name16" func="var" arg="dir" op="equ" val="norm">
                <dgm:shape xmlns:r="http://schemas.openxmlformats.org/officeDocument/2006/relationships" rot="90" type="flowChartExtract" r:blip="">
                  <dgm:adjLst/>
                </dgm:shape>
              </dgm:if>
              <dgm:else name="Name17">
                <dgm:shape xmlns:r="http://schemas.openxmlformats.org/officeDocument/2006/relationships" rot="-90" type="flowChartExtract" r:blip="">
                  <dgm:adjLst/>
                </dgm:shape>
              </dgm:else>
            </dgm:choose>
            <dgm:presOf/>
            <dgm:constrLst/>
            <dgm:ruleLst/>
          </dgm:layoutNode>
          <dgm:layoutNode name="vSp2">
            <dgm:alg type="sp"/>
            <dgm:shape xmlns:r="http://schemas.openxmlformats.org/officeDocument/2006/relationships" r:blip="">
              <dgm:adjLst/>
            </dgm:shape>
            <dgm:presOf/>
            <dgm:constrLst/>
            <dgm:ruleLst/>
          </dgm:layoutNode>
        </dgm:layoutNode>
        <dgm:layoutNode name="sibTrans">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hProcess7">
  <dgm:title val=""/>
  <dgm:desc val=""/>
  <dgm:catLst>
    <dgm:cat type="process" pri="21000"/>
    <dgm:cat type="list" pri="9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2" destOrd="0"/>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h" for="ch" forName="compositeNode" refType="h"/>
      <dgm:constr type="w" for="ch" forName="compositeNode" refType="w"/>
      <dgm:constr type="w" for="ch" forName="hSp" refType="w" refFor="ch" refForName="compositeNode" fact="-0.035"/>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08"/>
      <dgm:constr type="primFontSz" for="des" forName="parentNode" op="equ"/>
      <dgm:constr type="primFontSz" for="des" forName="childNode" op="equ"/>
    </dgm:constrLst>
    <dgm:ruleLst/>
    <dgm:forEach name="Name4" axis="ch" ptType="node">
      <dgm:layoutNode name="compositeNode">
        <dgm:varLst>
          <dgm:bulletEnabled val="1"/>
        </dgm:varLst>
        <dgm:alg type="composite"/>
        <dgm:choose name="Name5">
          <dgm:if name="Name6" func="var" arg="dir" op="equ" val="norm">
            <dgm:constrLst>
              <dgm:constr type="h" refType="w" op="lte" fact="1.2"/>
              <dgm:constr type="w" for="ch" forName="bgRect" refType="w"/>
              <dgm:constr type="h" for="ch" forName="bgRect" refType="h"/>
              <dgm:constr type="t" for="ch" forName="bgRect"/>
              <dgm:constr type="l" for="ch" forName="bgRect"/>
              <dgm:constr type="w" for="ch" forName="parentNode" refType="w" refFor="ch" refForName="bgRect" fact="0.2"/>
              <dgm:constr type="h" for="ch" forName="parentNode" refType="h" fact="0.82"/>
              <dgm:constr type="t" for="ch" forName="parentNode"/>
              <dgm:constr type="l" for="ch" forName="parentNode"/>
              <dgm:constr type="r" for="ch" forName="childNode" refType="r" refFor="ch" refForName="bgRect" fact="0.945"/>
              <dgm:constr type="h" for="ch" forName="childNode" refType="h" refFor="ch" refForName="bgRect" op="equ"/>
              <dgm:constr type="t" for="ch" forName="childNode"/>
              <dgm:constr type="l" for="ch" forName="childNode" refType="r" refFor="ch" refForName="parentNode"/>
            </dgm:constrLst>
          </dgm:if>
          <dgm:else name="Name7">
            <dgm:constrLst>
              <dgm:constr type="h" refType="w" op="lte" fact="1.2"/>
              <dgm:constr type="w" for="ch" forName="bgRect" refType="w"/>
              <dgm:constr type="h" for="ch" forName="bgRect" refType="h"/>
              <dgm:constr type="t" for="ch" forName="bgRect"/>
              <dgm:constr type="r" for="ch" forName="bgRect" refType="w"/>
              <dgm:constr type="w" for="ch" forName="parentNode" refType="w" refFor="ch" refForName="bgRect" fact="0.2"/>
              <dgm:constr type="h" for="ch" forName="parentNode" refType="h" fact="0.82"/>
              <dgm:constr type="t" for="ch" forName="parentNode"/>
              <dgm:constr type="r" for="ch" forName="parentNode" refType="w"/>
              <dgm:constr type="h" for="ch" forName="childNode" refType="h" refFor="ch" refForName="bgRect"/>
              <dgm:constr type="t" for="ch" forName="childNode"/>
              <dgm:constr type="r" for="ch" forName="childNode" refType="l" refFor="ch" refForName="parentNode"/>
              <dgm:constr type="l" for="ch" forName="childNode" refType="w" refFor="ch" refForName="bgRect" fact="0.055"/>
            </dgm:constrLst>
          </dgm:else>
        </dgm:choose>
        <dgm:ruleLst>
          <dgm:rule type="w" for="ch" forName="childNode" val="NaN" fact="NaN" max="30"/>
        </dgm:ruleLst>
        <dgm:layoutNode name="bgRect" styleLbl="node1">
          <dgm:alg type="sp"/>
          <dgm:shape xmlns:r="http://schemas.openxmlformats.org/officeDocument/2006/relationships" type="roundRect" r:blip="" zOrderOff="-1">
            <dgm:adjLst>
              <dgm:adj idx="1" val="0.05"/>
            </dgm:adjLst>
          </dgm:shape>
          <dgm:presOf axis="self"/>
          <dgm:constrLst/>
          <dgm:ruleLst/>
        </dgm:layoutNode>
        <dgm:layoutNode name="parentNode" styleLbl="node1">
          <dgm:varLst>
            <dgm:chMax val="0"/>
            <dgm:bulletEnabled val="1"/>
          </dgm:varLst>
          <dgm:presOf axis="self"/>
          <dgm:choose name="Name8">
            <dgm:if name="Name9" func="var" arg="dir" op="equ" val="norm">
              <dgm:alg type="tx">
                <dgm:param type="autoTxRot" val="grav"/>
                <dgm:param type="txAnchorVert" val="t"/>
                <dgm:param type="parTxLTRAlign" val="r"/>
                <dgm:param type="parTxRTLAlign" val="r"/>
              </dgm:alg>
              <dgm:shape xmlns:r="http://schemas.openxmlformats.org/officeDocument/2006/relationships" rot="270" type="rect" r:blip="" hideGeom="1">
                <dgm:adjLst/>
              </dgm:shape>
              <dgm:constrLst>
                <dgm:constr type="primFontSz" val="65"/>
                <dgm:constr type="lMarg"/>
                <dgm:constr type="rMarg" refType="primFontSz" fact="0.35"/>
                <dgm:constr type="tMarg" refType="primFontSz" fact="0.27"/>
                <dgm:constr type="bMarg"/>
              </dgm:constrLst>
            </dgm:if>
            <dgm:else name="Name10">
              <dgm:alg type="tx">
                <dgm:param type="autoTxRot" val="grav"/>
                <dgm:param type="txAnchorVert" val="t"/>
                <dgm:param type="parTxLTRAlign" val="l"/>
                <dgm:param type="parTxRTLAlign" val="l"/>
              </dgm:alg>
              <dgm:shape xmlns:r="http://schemas.openxmlformats.org/officeDocument/2006/relationships" rot="90" type="rect" r:blip="" hideGeom="1">
                <dgm:adjLst/>
              </dgm:shape>
              <dgm:constrLst>
                <dgm:constr type="primFontSz" val="65"/>
                <dgm:constr type="lMarg" refType="primFontSz" fact="0.35"/>
                <dgm:constr type="rMarg"/>
                <dgm:constr type="tMarg" refType="primFontSz" fact="0.27"/>
                <dgm:constr type="bMarg"/>
              </dgm:constrLst>
            </dgm:else>
          </dgm:choose>
          <dgm:ruleLst>
            <dgm:rule type="primFontSz" val="5" fact="NaN" max="NaN"/>
          </dgm:ruleLst>
        </dgm:layoutNode>
        <dgm:choose name="Name11">
          <dgm:if name="Name12" axis="ch" ptType="node" func="cnt" op="gte" val="1">
            <dgm:layoutNode name="childNode" styleLbl="node1" moveWith="bgRect">
              <dgm:varLst>
                <dgm:bulletEnabled val="1"/>
              </dgm:varLst>
              <dgm:alg type="tx">
                <dgm:param type="parTxLTRAlign" val="l"/>
                <dgm:param type="parTxRTLAlign" val="r"/>
                <dgm:param type="txAnchorVert" val="t"/>
              </dgm:alg>
              <dgm:shape xmlns:r="http://schemas.openxmlformats.org/officeDocument/2006/relationships" type="rect" r:blip="" hideGeom="1">
                <dgm:adjLst/>
              </dgm:shape>
              <dgm:presOf axis="des" ptType="node"/>
              <dgm:constrLst>
                <dgm:constr type="primFontSz" val="65"/>
                <dgm:constr type="lMarg"/>
                <dgm:constr type="bMarg"/>
                <dgm:constr type="tMarg" refType="primFontSz" fact="0.27"/>
                <dgm:constr type="rMarg"/>
              </dgm:constrLst>
              <dgm:ruleLst>
                <dgm:rule type="primFontSz" val="5" fact="NaN" max="NaN"/>
              </dgm:ruleLst>
            </dgm:layoutNode>
          </dgm:if>
          <dgm:else name="Name13"/>
        </dgm:choose>
      </dgm:layoutNode>
      <dgm:forEach name="Name14" axis="followSib" ptType="sibTrans" cnt="1">
        <dgm:layoutNode name="hSp">
          <dgm:alg type="sp"/>
          <dgm:shape xmlns:r="http://schemas.openxmlformats.org/officeDocument/2006/relationships" r:blip="">
            <dgm:adjLst/>
          </dgm:shape>
          <dgm:presOf/>
          <dgm:constrLst/>
          <dgm:ruleLst/>
        </dgm:layoutNode>
        <dgm:layoutNode name="vProcSp" moveWith="bgRect">
          <dgm:alg type="lin">
            <dgm:param type="linDir" val="fromT"/>
          </dgm:alg>
          <dgm:shape xmlns:r="http://schemas.openxmlformats.org/officeDocument/2006/relationships" r:blip="">
            <dgm:adjLst/>
          </dgm:shape>
          <dgm:presOf/>
          <dgm:constrLst>
            <dgm:constr type="w" for="ch" forName="vSp1" refType="w"/>
            <dgm:constr type="w" for="ch" forName="simulatedConn" refType="w"/>
            <dgm:constr type="w" for="ch" forName="vSp2" refType="w"/>
          </dgm:constrLst>
          <dgm:ruleLst/>
          <dgm:layoutNode name="vSp1">
            <dgm:alg type="sp"/>
            <dgm:shape xmlns:r="http://schemas.openxmlformats.org/officeDocument/2006/relationships" r:blip="">
              <dgm:adjLst/>
            </dgm:shape>
            <dgm:presOf/>
            <dgm:constrLst/>
            <dgm:ruleLst/>
          </dgm:layoutNode>
          <dgm:layoutNode name="simulatedConn" styleLbl="solidFgAcc1">
            <dgm:alg type="sp"/>
            <dgm:choose name="Name15">
              <dgm:if name="Name16" func="var" arg="dir" op="equ" val="norm">
                <dgm:shape xmlns:r="http://schemas.openxmlformats.org/officeDocument/2006/relationships" rot="90" type="flowChartExtract" r:blip="">
                  <dgm:adjLst/>
                </dgm:shape>
              </dgm:if>
              <dgm:else name="Name17">
                <dgm:shape xmlns:r="http://schemas.openxmlformats.org/officeDocument/2006/relationships" rot="-90" type="flowChartExtract" r:blip="">
                  <dgm:adjLst/>
                </dgm:shape>
              </dgm:else>
            </dgm:choose>
            <dgm:presOf/>
            <dgm:constrLst/>
            <dgm:ruleLst/>
          </dgm:layoutNode>
          <dgm:layoutNode name="vSp2">
            <dgm:alg type="sp"/>
            <dgm:shape xmlns:r="http://schemas.openxmlformats.org/officeDocument/2006/relationships" r:blip="">
              <dgm:adjLst/>
            </dgm:shape>
            <dgm:presOf/>
            <dgm:constrLst/>
            <dgm:ruleLst/>
          </dgm:layoutNode>
        </dgm:layoutNode>
        <dgm:layoutNode name="sibTrans">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vList4">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atin typeface="Arial" pitchFamily="34" charset="0"/>
              </a:defRPr>
            </a:lvl1pPr>
          </a:lstStyle>
          <a:p>
            <a:endParaRPr lang="fr-FR" dirty="0"/>
          </a:p>
        </p:txBody>
      </p:sp>
      <p:sp>
        <p:nvSpPr>
          <p:cNvPr id="3" name="Espace réservé de la date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atin typeface="Arial" pitchFamily="34" charset="0"/>
              </a:defRPr>
            </a:lvl1pPr>
          </a:lstStyle>
          <a:p>
            <a:fld id="{D680E798-53FF-4C51-A981-953463752515}" type="datetimeFigureOut">
              <a:rPr lang="fr-FR" smtClean="0"/>
              <a:pPr/>
              <a:t>19/09/2025</a:t>
            </a:fld>
            <a:endParaRPr lang="fr-FR" dirty="0"/>
          </a:p>
        </p:txBody>
      </p:sp>
      <p:sp>
        <p:nvSpPr>
          <p:cNvPr id="4" name="Espace réservé de l'image des diapositives 3"/>
          <p:cNvSpPr>
            <a:spLocks noGrp="1" noRot="1" noChangeAspect="1"/>
          </p:cNvSpPr>
          <p:nvPr>
            <p:ph type="sldImg" idx="2"/>
          </p:nvPr>
        </p:nvSpPr>
        <p:spPr>
          <a:xfrm>
            <a:off x="90488" y="744538"/>
            <a:ext cx="6616700" cy="3722687"/>
          </a:xfrm>
          <a:prstGeom prst="rect">
            <a:avLst/>
          </a:prstGeom>
          <a:noFill/>
          <a:ln w="12700">
            <a:solidFill>
              <a:prstClr val="black"/>
            </a:solidFill>
          </a:ln>
        </p:spPr>
        <p:txBody>
          <a:bodyPr vert="horz" lIns="91440" tIns="45720" rIns="91440" bIns="45720" rtlCol="0" anchor="ctr"/>
          <a:lstStyle/>
          <a:p>
            <a:endParaRPr lang="fr-FR" dirty="0"/>
          </a:p>
        </p:txBody>
      </p:sp>
      <p:sp>
        <p:nvSpPr>
          <p:cNvPr id="5" name="Espace réservé des commentaires 4"/>
          <p:cNvSpPr>
            <a:spLocks noGrp="1"/>
          </p:cNvSpPr>
          <p:nvPr>
            <p:ph type="body" sz="quarter" idx="3"/>
          </p:nvPr>
        </p:nvSpPr>
        <p:spPr>
          <a:xfrm>
            <a:off x="679768" y="4715153"/>
            <a:ext cx="5438140" cy="4466987"/>
          </a:xfrm>
          <a:prstGeom prst="rect">
            <a:avLst/>
          </a:prstGeom>
        </p:spPr>
        <p:txBody>
          <a:bodyPr vert="horz" lIns="91440" tIns="45720" rIns="91440" bIns="45720" rtlCol="0">
            <a:norm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6" name="Espace réservé du pied de page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atin typeface="Arial" pitchFamily="34" charset="0"/>
              </a:defRPr>
            </a:lvl1pPr>
          </a:lstStyle>
          <a:p>
            <a:endParaRPr lang="fr-FR" dirty="0"/>
          </a:p>
        </p:txBody>
      </p:sp>
      <p:sp>
        <p:nvSpPr>
          <p:cNvPr id="7" name="Espace réservé du numéro de diapositive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atin typeface="Arial" pitchFamily="34" charset="0"/>
              </a:defRPr>
            </a:lvl1pPr>
          </a:lstStyle>
          <a:p>
            <a:fld id="{1B06CD8F-B7ED-4A05-9FB1-A01CC0EF02CC}" type="slidenum">
              <a:rPr lang="fr-FR" smtClean="0"/>
              <a:pPr/>
              <a:t>‹N°›</a:t>
            </a:fld>
            <a:endParaRPr lang="fr-FR" dirty="0"/>
          </a:p>
        </p:txBody>
      </p:sp>
    </p:spTree>
    <p:extLst>
      <p:ext uri="{BB962C8B-B14F-4D97-AF65-F5344CB8AC3E}">
        <p14:creationId xmlns:p14="http://schemas.microsoft.com/office/powerpoint/2010/main" val="4116626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Arial" pitchFamily="34" charset="0"/>
        <a:ea typeface="+mn-ea"/>
        <a:cs typeface="+mn-cs"/>
      </a:defRPr>
    </a:lvl1pPr>
    <a:lvl2pPr marL="457200" algn="l" defTabSz="914400" rtl="0" eaLnBrk="1" latinLnBrk="0" hangingPunct="1">
      <a:defRPr sz="1200" kern="1200">
        <a:solidFill>
          <a:schemeClr val="tx1"/>
        </a:solidFill>
        <a:latin typeface="Arial" pitchFamily="34" charset="0"/>
        <a:ea typeface="+mn-ea"/>
        <a:cs typeface="+mn-cs"/>
      </a:defRPr>
    </a:lvl2pPr>
    <a:lvl3pPr marL="914400" algn="l" defTabSz="914400" rtl="0" eaLnBrk="1" latinLnBrk="0" hangingPunct="1">
      <a:defRPr sz="1200" kern="1200">
        <a:solidFill>
          <a:schemeClr val="tx1"/>
        </a:solidFill>
        <a:latin typeface="Arial" pitchFamily="34" charset="0"/>
        <a:ea typeface="+mn-ea"/>
        <a:cs typeface="+mn-cs"/>
      </a:defRPr>
    </a:lvl3pPr>
    <a:lvl4pPr marL="1371600" algn="l" defTabSz="914400" rtl="0" eaLnBrk="1" latinLnBrk="0" hangingPunct="1">
      <a:defRPr sz="1200" kern="1200">
        <a:solidFill>
          <a:schemeClr val="tx1"/>
        </a:solidFill>
        <a:latin typeface="Arial" pitchFamily="34" charset="0"/>
        <a:ea typeface="+mn-ea"/>
        <a:cs typeface="+mn-cs"/>
      </a:defRPr>
    </a:lvl4pPr>
    <a:lvl5pPr marL="1828800" algn="l" defTabSz="914400" rtl="0" eaLnBrk="1" latinLnBrk="0" hangingPunct="1">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ouverture">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bwMode="gray">
          <a:xfrm>
            <a:off x="0" y="4963500"/>
            <a:ext cx="180000" cy="180000"/>
          </a:xfrm>
          <a:ln>
            <a:solidFill>
              <a:schemeClr val="tx1">
                <a:alpha val="0"/>
              </a:schemeClr>
            </a:solidFill>
          </a:ln>
        </p:spPr>
        <p:txBody>
          <a:bodyPr/>
          <a:lstStyle>
            <a:lvl1pPr>
              <a:defRPr sz="100">
                <a:solidFill>
                  <a:schemeClr val="tx1">
                    <a:alpha val="0"/>
                  </a:schemeClr>
                </a:solidFill>
              </a:defRPr>
            </a:lvl1pPr>
          </a:lstStyle>
          <a:p>
            <a:r>
              <a:rPr lang="fr-FR"/>
              <a:t>XX/XX/XXXX</a:t>
            </a:r>
            <a:endParaRPr lang="fr-FR" dirty="0"/>
          </a:p>
        </p:txBody>
      </p:sp>
      <p:sp>
        <p:nvSpPr>
          <p:cNvPr id="5" name="Espace réservé du pied de page 4"/>
          <p:cNvSpPr>
            <a:spLocks noGrp="1"/>
          </p:cNvSpPr>
          <p:nvPr>
            <p:ph type="ftr" sz="quarter" idx="11"/>
          </p:nvPr>
        </p:nvSpPr>
        <p:spPr bwMode="gray">
          <a:xfrm>
            <a:off x="720000" y="3919897"/>
            <a:ext cx="3240000" cy="900000"/>
          </a:xfrm>
        </p:spPr>
        <p:txBody>
          <a:bodyPr anchor="b" anchorCtr="0"/>
          <a:lstStyle>
            <a:lvl1pPr>
              <a:defRPr sz="1150"/>
            </a:lvl1pPr>
          </a:lstStyle>
          <a:p>
            <a:r>
              <a:rPr lang="fr-FR"/>
              <a:t>Isabelle Mercier / IA IPR EVS chargée du dossier pour le second degré – novembre 2020</a:t>
            </a:r>
            <a:endParaRPr lang="fr-FR" dirty="0"/>
          </a:p>
        </p:txBody>
      </p:sp>
      <p:sp>
        <p:nvSpPr>
          <p:cNvPr id="6" name="Espace réservé du numéro de diapositive 5"/>
          <p:cNvSpPr>
            <a:spLocks noGrp="1"/>
          </p:cNvSpPr>
          <p:nvPr>
            <p:ph type="sldNum" sz="quarter" idx="12"/>
          </p:nvPr>
        </p:nvSpPr>
        <p:spPr bwMode="gray">
          <a:xfrm>
            <a:off x="0" y="4963500"/>
            <a:ext cx="180000" cy="180000"/>
          </a:xfrm>
          <a:ln>
            <a:solidFill>
              <a:schemeClr val="tx1">
                <a:alpha val="0"/>
              </a:schemeClr>
            </a:solidFill>
          </a:ln>
        </p:spPr>
        <p:txBody>
          <a:bodyPr/>
          <a:lstStyle>
            <a:lvl1pPr>
              <a:defRPr sz="100">
                <a:solidFill>
                  <a:schemeClr val="tx1">
                    <a:alpha val="0"/>
                  </a:schemeClr>
                </a:solidFill>
              </a:defRPr>
            </a:lvl1pPr>
          </a:lstStyle>
          <a:p>
            <a:fld id="{10C140CD-8AED-46FF-A9A2-77308F3F39AE}" type="slidenum">
              <a:rPr lang="fr-FR" smtClean="0"/>
              <a:pPr/>
              <a:t>‹N°›</a:t>
            </a:fld>
            <a:endParaRPr lang="fr-FR" dirty="0"/>
          </a:p>
        </p:txBody>
      </p:sp>
      <p:sp>
        <p:nvSpPr>
          <p:cNvPr id="7" name="Titre 6"/>
          <p:cNvSpPr>
            <a:spLocks noGrp="1"/>
          </p:cNvSpPr>
          <p:nvPr>
            <p:ph type="title" hasCustomPrompt="1"/>
          </p:nvPr>
        </p:nvSpPr>
        <p:spPr bwMode="gray">
          <a:xfrm>
            <a:off x="0" y="0"/>
            <a:ext cx="180000" cy="180000"/>
          </a:xfrm>
          <a:ln>
            <a:solidFill>
              <a:schemeClr val="tx1">
                <a:alpha val="0"/>
              </a:schemeClr>
            </a:solidFill>
          </a:ln>
        </p:spPr>
        <p:txBody>
          <a:bodyPr/>
          <a:lstStyle>
            <a:lvl1pPr>
              <a:defRPr sz="100">
                <a:solidFill>
                  <a:schemeClr val="tx1">
                    <a:alpha val="0"/>
                  </a:schemeClr>
                </a:solidFill>
              </a:defRPr>
            </a:lvl1pPr>
          </a:lstStyle>
          <a:p>
            <a:r>
              <a:rPr lang="fr-FR" dirty="0"/>
              <a:t>Titre</a:t>
            </a:r>
          </a:p>
        </p:txBody>
      </p:sp>
      <p:pic>
        <p:nvPicPr>
          <p:cNvPr id="9" name="Image 8">
            <a:extLst>
              <a:ext uri="{FF2B5EF4-FFF2-40B4-BE49-F238E27FC236}">
                <a16:creationId xmlns:a16="http://schemas.microsoft.com/office/drawing/2014/main" id="{DE346E6D-0350-9B46-9286-7164B53ED880}"/>
              </a:ext>
            </a:extLst>
          </p:cNvPr>
          <p:cNvPicPr>
            <a:picLocks noChangeAspect="1"/>
          </p:cNvPicPr>
          <p:nvPr userDrawn="1"/>
        </p:nvPicPr>
        <p:blipFill>
          <a:blip r:embed="rId2">
            <a:alphaModFix/>
          </a:blip>
          <a:stretch>
            <a:fillRect/>
          </a:stretch>
        </p:blipFill>
        <p:spPr>
          <a:xfrm>
            <a:off x="322205" y="183514"/>
            <a:ext cx="4033771" cy="2751853"/>
          </a:xfrm>
          <a:prstGeom prst="rect">
            <a:avLst/>
          </a:prstGeom>
        </p:spPr>
      </p:pic>
    </p:spTree>
    <p:extLst>
      <p:ext uri="{BB962C8B-B14F-4D97-AF65-F5344CB8AC3E}">
        <p14:creationId xmlns:p14="http://schemas.microsoft.com/office/powerpoint/2010/main" val="34326109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re et sous-titre">
    <p:spTree>
      <p:nvGrpSpPr>
        <p:cNvPr id="1" name=""/>
        <p:cNvGrpSpPr/>
        <p:nvPr/>
      </p:nvGrpSpPr>
      <p:grpSpPr>
        <a:xfrm>
          <a:off x="0" y="0"/>
          <a:ext cx="0" cy="0"/>
          <a:chOff x="0" y="0"/>
          <a:chExt cx="0" cy="0"/>
        </a:xfrm>
      </p:grpSpPr>
      <p:sp>
        <p:nvSpPr>
          <p:cNvPr id="7" name="Titre 6"/>
          <p:cNvSpPr>
            <a:spLocks noGrp="1"/>
          </p:cNvSpPr>
          <p:nvPr>
            <p:ph type="title" hasCustomPrompt="1"/>
          </p:nvPr>
        </p:nvSpPr>
        <p:spPr bwMode="gray">
          <a:xfrm>
            <a:off x="0" y="0"/>
            <a:ext cx="180000" cy="180000"/>
          </a:xfrm>
          <a:ln>
            <a:solidFill>
              <a:schemeClr val="tx1">
                <a:alpha val="0"/>
              </a:schemeClr>
            </a:solidFill>
          </a:ln>
        </p:spPr>
        <p:txBody>
          <a:bodyPr/>
          <a:lstStyle>
            <a:lvl1pPr>
              <a:defRPr sz="100">
                <a:solidFill>
                  <a:schemeClr val="tx1">
                    <a:alpha val="0"/>
                  </a:schemeClr>
                </a:solidFill>
              </a:defRPr>
            </a:lvl1pPr>
          </a:lstStyle>
          <a:p>
            <a:r>
              <a:rPr lang="fr-FR" dirty="0"/>
              <a:t>Titre</a:t>
            </a:r>
          </a:p>
        </p:txBody>
      </p:sp>
      <p:sp>
        <p:nvSpPr>
          <p:cNvPr id="2" name="Espace réservé de la date 1"/>
          <p:cNvSpPr>
            <a:spLocks noGrp="1"/>
          </p:cNvSpPr>
          <p:nvPr>
            <p:ph type="dt" sz="half" idx="10"/>
          </p:nvPr>
        </p:nvSpPr>
        <p:spPr bwMode="gray"/>
        <p:txBody>
          <a:bodyPr/>
          <a:lstStyle/>
          <a:p>
            <a:pPr algn="r"/>
            <a:r>
              <a:rPr lang="fr-FR" cap="all"/>
              <a:t>XX/XX/XXXX</a:t>
            </a:r>
            <a:endParaRPr lang="fr-FR" cap="all" dirty="0"/>
          </a:p>
        </p:txBody>
      </p:sp>
      <p:sp>
        <p:nvSpPr>
          <p:cNvPr id="3" name="Espace réservé du pied de page 2"/>
          <p:cNvSpPr>
            <a:spLocks noGrp="1"/>
          </p:cNvSpPr>
          <p:nvPr>
            <p:ph type="ftr" sz="quarter" idx="11"/>
          </p:nvPr>
        </p:nvSpPr>
        <p:spPr bwMode="gray"/>
        <p:txBody>
          <a:bodyPr/>
          <a:lstStyle/>
          <a:p>
            <a:r>
              <a:rPr lang="fr-FR"/>
              <a:t>Isabelle Mercier / IA IPR EVS chargée du dossier pour le second degré – novembre 2020</a:t>
            </a:r>
            <a:endParaRPr lang="fr-FR" dirty="0"/>
          </a:p>
        </p:txBody>
      </p:sp>
      <p:sp>
        <p:nvSpPr>
          <p:cNvPr id="8" name="Espace réservé du numéro de diapositive 7"/>
          <p:cNvSpPr>
            <a:spLocks noGrp="1"/>
          </p:cNvSpPr>
          <p:nvPr>
            <p:ph type="sldNum" sz="quarter" idx="12"/>
          </p:nvPr>
        </p:nvSpPr>
        <p:spPr bwMode="gray"/>
        <p:txBody>
          <a:bodyPr/>
          <a:lstStyle/>
          <a:p>
            <a:fld id="{733122C9-A0B9-462F-8757-0847AD287B63}" type="slidenum">
              <a:rPr lang="fr-FR" smtClean="0"/>
              <a:pPr/>
              <a:t>‹N°›</a:t>
            </a:fld>
            <a:endParaRPr lang="fr-FR" dirty="0"/>
          </a:p>
        </p:txBody>
      </p:sp>
      <p:sp>
        <p:nvSpPr>
          <p:cNvPr id="11" name="Espace réservé du texte 10"/>
          <p:cNvSpPr>
            <a:spLocks noGrp="1"/>
          </p:cNvSpPr>
          <p:nvPr>
            <p:ph type="body" sz="quarter" idx="13" hasCustomPrompt="1"/>
          </p:nvPr>
        </p:nvSpPr>
        <p:spPr bwMode="gray">
          <a:xfrm>
            <a:off x="360000" y="2346046"/>
            <a:ext cx="8424000" cy="2077200"/>
          </a:xfrm>
        </p:spPr>
        <p:txBody>
          <a:bodyPr/>
          <a:lstStyle>
            <a:lvl1pPr>
              <a:lnSpc>
                <a:spcPct val="90000"/>
              </a:lnSpc>
              <a:spcAft>
                <a:spcPts val="0"/>
              </a:spcAft>
              <a:defRPr sz="3250" b="1" cap="all" baseline="0"/>
            </a:lvl1pPr>
            <a:lvl2pPr marL="0" indent="0">
              <a:spcBef>
                <a:spcPts val="500"/>
              </a:spcBef>
              <a:spcAft>
                <a:spcPts val="0"/>
              </a:spcAft>
              <a:buNone/>
              <a:defRPr sz="1850"/>
            </a:lvl2pPr>
          </a:lstStyle>
          <a:p>
            <a:pPr lvl="0"/>
            <a:r>
              <a:rPr lang="fr-FR" dirty="0"/>
              <a:t>Titre</a:t>
            </a:r>
          </a:p>
          <a:p>
            <a:pPr lvl="1"/>
            <a:r>
              <a:rPr lang="fr-FR" dirty="0"/>
              <a:t>Sous-titre</a:t>
            </a:r>
          </a:p>
        </p:txBody>
      </p:sp>
      <p:cxnSp>
        <p:nvCxnSpPr>
          <p:cNvPr id="12" name="Connecteur droit 11"/>
          <p:cNvCxnSpPr/>
          <p:nvPr userDrawn="1"/>
        </p:nvCxnSpPr>
        <p:spPr bwMode="gray">
          <a:xfrm>
            <a:off x="360000" y="4784400"/>
            <a:ext cx="8424000" cy="0"/>
          </a:xfrm>
          <a:prstGeom prst="line">
            <a:avLst/>
          </a:prstGeom>
          <a:ln w="10160">
            <a:solidFill>
              <a:schemeClr val="tx1"/>
            </a:solidFill>
          </a:ln>
        </p:spPr>
        <p:style>
          <a:lnRef idx="1">
            <a:schemeClr val="accent1"/>
          </a:lnRef>
          <a:fillRef idx="0">
            <a:schemeClr val="accent1"/>
          </a:fillRef>
          <a:effectRef idx="0">
            <a:schemeClr val="accent1"/>
          </a:effectRef>
          <a:fontRef idx="minor">
            <a:schemeClr val="tx1"/>
          </a:fontRef>
        </p:style>
      </p:cxnSp>
      <p:pic>
        <p:nvPicPr>
          <p:cNvPr id="13" name="Image 12">
            <a:extLst>
              <a:ext uri="{FF2B5EF4-FFF2-40B4-BE49-F238E27FC236}">
                <a16:creationId xmlns:a16="http://schemas.microsoft.com/office/drawing/2014/main" id="{EDBD3054-F815-4A47-A08E-27E76D454B09}"/>
              </a:ext>
            </a:extLst>
          </p:cNvPr>
          <p:cNvPicPr>
            <a:picLocks noChangeAspect="1"/>
          </p:cNvPicPr>
          <p:nvPr userDrawn="1"/>
        </p:nvPicPr>
        <p:blipFill>
          <a:blip r:embed="rId2">
            <a:alphaModFix/>
          </a:blip>
          <a:stretch>
            <a:fillRect/>
          </a:stretch>
        </p:blipFill>
        <p:spPr>
          <a:xfrm>
            <a:off x="179686" y="180000"/>
            <a:ext cx="2140915" cy="1460540"/>
          </a:xfrm>
          <a:prstGeom prst="rect">
            <a:avLst/>
          </a:prstGeom>
        </p:spPr>
      </p:pic>
    </p:spTree>
    <p:extLst>
      <p:ext uri="{BB962C8B-B14F-4D97-AF65-F5344CB8AC3E}">
        <p14:creationId xmlns:p14="http://schemas.microsoft.com/office/powerpoint/2010/main" val="34839045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ommaire">
    <p:spTree>
      <p:nvGrpSpPr>
        <p:cNvPr id="1" name=""/>
        <p:cNvGrpSpPr/>
        <p:nvPr/>
      </p:nvGrpSpPr>
      <p:grpSpPr>
        <a:xfrm>
          <a:off x="0" y="0"/>
          <a:ext cx="0" cy="0"/>
          <a:chOff x="0" y="0"/>
          <a:chExt cx="0" cy="0"/>
        </a:xfrm>
      </p:grpSpPr>
      <p:sp>
        <p:nvSpPr>
          <p:cNvPr id="2" name="Titre 1"/>
          <p:cNvSpPr>
            <a:spLocks noGrp="1"/>
          </p:cNvSpPr>
          <p:nvPr>
            <p:ph type="title" hasCustomPrompt="1"/>
          </p:nvPr>
        </p:nvSpPr>
        <p:spPr bwMode="gray">
          <a:xfrm>
            <a:off x="359999" y="900000"/>
            <a:ext cx="8424000" cy="720000"/>
          </a:xfrm>
        </p:spPr>
        <p:txBody>
          <a:bodyPr/>
          <a:lstStyle>
            <a:lvl1pPr>
              <a:defRPr/>
            </a:lvl1pPr>
          </a:lstStyle>
          <a:p>
            <a:r>
              <a:rPr lang="fr-FR" dirty="0"/>
              <a:t>Titre</a:t>
            </a:r>
          </a:p>
        </p:txBody>
      </p:sp>
      <p:sp>
        <p:nvSpPr>
          <p:cNvPr id="3" name="Espace réservé de la date 2"/>
          <p:cNvSpPr>
            <a:spLocks noGrp="1"/>
          </p:cNvSpPr>
          <p:nvPr>
            <p:ph type="dt" sz="half" idx="10"/>
          </p:nvPr>
        </p:nvSpPr>
        <p:spPr bwMode="gray"/>
        <p:txBody>
          <a:bodyPr/>
          <a:lstStyle/>
          <a:p>
            <a:pPr algn="r"/>
            <a:r>
              <a:rPr lang="fr-FR" cap="all"/>
              <a:t>XX/XX/XXXX</a:t>
            </a:r>
            <a:endParaRPr lang="fr-FR" cap="all" dirty="0"/>
          </a:p>
        </p:txBody>
      </p:sp>
      <p:sp>
        <p:nvSpPr>
          <p:cNvPr id="4" name="Espace réservé du pied de page 3"/>
          <p:cNvSpPr>
            <a:spLocks noGrp="1"/>
          </p:cNvSpPr>
          <p:nvPr>
            <p:ph type="ftr" sz="quarter" idx="11"/>
          </p:nvPr>
        </p:nvSpPr>
        <p:spPr bwMode="gray"/>
        <p:txBody>
          <a:bodyPr/>
          <a:lstStyle/>
          <a:p>
            <a:r>
              <a:rPr lang="fr-FR"/>
              <a:t>Isabelle Mercier / IA IPR EVS chargée du dossier pour le second degré – novembre 2020</a:t>
            </a:r>
            <a:endParaRPr lang="fr-FR" dirty="0"/>
          </a:p>
        </p:txBody>
      </p:sp>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pPr/>
              <a:t>‹N°›</a:t>
            </a:fld>
            <a:endParaRPr lang="fr-FR" dirty="0"/>
          </a:p>
        </p:txBody>
      </p:sp>
      <p:sp>
        <p:nvSpPr>
          <p:cNvPr id="8" name="Espace réservé du texte 7"/>
          <p:cNvSpPr>
            <a:spLocks noGrp="1"/>
          </p:cNvSpPr>
          <p:nvPr>
            <p:ph type="body" sz="quarter" idx="13" hasCustomPrompt="1"/>
          </p:nvPr>
        </p:nvSpPr>
        <p:spPr bwMode="gray">
          <a:xfrm>
            <a:off x="359998" y="1891968"/>
            <a:ext cx="2520000" cy="2530800"/>
          </a:xfrm>
        </p:spPr>
        <p:txBody>
          <a:bodyPr/>
          <a:lstStyle>
            <a:lvl1pPr marL="144000" indent="-144000">
              <a:spcBef>
                <a:spcPts val="400"/>
              </a:spcBef>
              <a:spcAft>
                <a:spcPts val="800"/>
              </a:spcAft>
              <a:buFont typeface="+mj-lt"/>
              <a:buAutoNum type="arabicPeriod"/>
              <a:defRPr b="1"/>
            </a:lvl1pPr>
            <a:lvl2pPr marL="324000" indent="-144000">
              <a:spcBef>
                <a:spcPts val="600"/>
              </a:spcBef>
              <a:spcAft>
                <a:spcPts val="800"/>
              </a:spcAft>
              <a:buFont typeface="+mj-lt"/>
              <a:buAutoNum type="alphaLcPeriod"/>
              <a:defRPr/>
            </a:lvl2pPr>
          </a:lstStyle>
          <a:p>
            <a:pPr lvl="0"/>
            <a:r>
              <a:rPr lang="fr-FR" dirty="0"/>
              <a:t>Titre de la partie</a:t>
            </a:r>
          </a:p>
          <a:p>
            <a:pPr lvl="1"/>
            <a:r>
              <a:rPr lang="fr-FR" dirty="0"/>
              <a:t>Deuxième niveau</a:t>
            </a:r>
          </a:p>
        </p:txBody>
      </p:sp>
      <p:sp>
        <p:nvSpPr>
          <p:cNvPr id="9" name="Espace réservé du texte 7"/>
          <p:cNvSpPr>
            <a:spLocks noGrp="1"/>
          </p:cNvSpPr>
          <p:nvPr>
            <p:ph type="body" sz="quarter" idx="14" hasCustomPrompt="1"/>
          </p:nvPr>
        </p:nvSpPr>
        <p:spPr bwMode="gray">
          <a:xfrm>
            <a:off x="3312000" y="1893600"/>
            <a:ext cx="2520000" cy="2530800"/>
          </a:xfrm>
        </p:spPr>
        <p:txBody>
          <a:bodyPr/>
          <a:lstStyle>
            <a:lvl1pPr marL="144000" indent="-144000">
              <a:spcBef>
                <a:spcPts val="400"/>
              </a:spcBef>
              <a:spcAft>
                <a:spcPts val="800"/>
              </a:spcAft>
              <a:buFont typeface="+mj-lt"/>
              <a:buAutoNum type="arabicPeriod"/>
              <a:defRPr b="1"/>
            </a:lvl1pPr>
            <a:lvl2pPr marL="324000" indent="-144000">
              <a:spcBef>
                <a:spcPts val="600"/>
              </a:spcBef>
              <a:spcAft>
                <a:spcPts val="800"/>
              </a:spcAft>
              <a:buFont typeface="+mj-lt"/>
              <a:buAutoNum type="alphaLcPeriod"/>
              <a:defRPr/>
            </a:lvl2pPr>
          </a:lstStyle>
          <a:p>
            <a:pPr lvl="0"/>
            <a:r>
              <a:rPr lang="fr-FR" dirty="0"/>
              <a:t>Titre de la partie</a:t>
            </a:r>
          </a:p>
          <a:p>
            <a:pPr lvl="1"/>
            <a:r>
              <a:rPr lang="fr-FR" dirty="0"/>
              <a:t>Deuxième niveau</a:t>
            </a:r>
          </a:p>
        </p:txBody>
      </p:sp>
      <p:sp>
        <p:nvSpPr>
          <p:cNvPr id="10" name="Espace réservé du texte 7"/>
          <p:cNvSpPr>
            <a:spLocks noGrp="1"/>
          </p:cNvSpPr>
          <p:nvPr>
            <p:ph type="body" sz="quarter" idx="15" hasCustomPrompt="1"/>
          </p:nvPr>
        </p:nvSpPr>
        <p:spPr bwMode="gray">
          <a:xfrm>
            <a:off x="6263999" y="1893600"/>
            <a:ext cx="2520000" cy="2530800"/>
          </a:xfrm>
        </p:spPr>
        <p:txBody>
          <a:bodyPr/>
          <a:lstStyle>
            <a:lvl1pPr marL="144000" indent="-144000">
              <a:spcBef>
                <a:spcPts val="400"/>
              </a:spcBef>
              <a:spcAft>
                <a:spcPts val="800"/>
              </a:spcAft>
              <a:buFont typeface="+mj-lt"/>
              <a:buAutoNum type="arabicPeriod"/>
              <a:defRPr b="1"/>
            </a:lvl1pPr>
            <a:lvl2pPr marL="324000" indent="-144000">
              <a:spcBef>
                <a:spcPts val="600"/>
              </a:spcBef>
              <a:spcAft>
                <a:spcPts val="800"/>
              </a:spcAft>
              <a:buFont typeface="+mj-lt"/>
              <a:buAutoNum type="alphaLcPeriod"/>
              <a:defRPr/>
            </a:lvl2pPr>
          </a:lstStyle>
          <a:p>
            <a:pPr lvl="0"/>
            <a:r>
              <a:rPr lang="fr-FR" dirty="0"/>
              <a:t>Titre de la partie</a:t>
            </a:r>
          </a:p>
          <a:p>
            <a:pPr lvl="1"/>
            <a:r>
              <a:rPr lang="fr-FR" dirty="0"/>
              <a:t>Deuxième niveau</a:t>
            </a:r>
          </a:p>
        </p:txBody>
      </p:sp>
    </p:spTree>
    <p:extLst>
      <p:ext uri="{BB962C8B-B14F-4D97-AF65-F5344CB8AC3E}">
        <p14:creationId xmlns:p14="http://schemas.microsoft.com/office/powerpoint/2010/main" val="16410304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hapitre">
    <p:spTree>
      <p:nvGrpSpPr>
        <p:cNvPr id="1" name=""/>
        <p:cNvGrpSpPr/>
        <p:nvPr/>
      </p:nvGrpSpPr>
      <p:grpSpPr>
        <a:xfrm>
          <a:off x="0" y="0"/>
          <a:ext cx="0" cy="0"/>
          <a:chOff x="0" y="0"/>
          <a:chExt cx="0" cy="0"/>
        </a:xfrm>
      </p:grpSpPr>
      <p:sp>
        <p:nvSpPr>
          <p:cNvPr id="8" name="Espace réservé pour une image  7"/>
          <p:cNvSpPr>
            <a:spLocks noGrp="1"/>
          </p:cNvSpPr>
          <p:nvPr>
            <p:ph type="pic" sz="quarter" idx="13" hasCustomPrompt="1"/>
          </p:nvPr>
        </p:nvSpPr>
        <p:spPr bwMode="gray">
          <a:xfrm>
            <a:off x="0" y="738000"/>
            <a:ext cx="9144000" cy="4406400"/>
          </a:xfrm>
          <a:solidFill>
            <a:schemeClr val="bg1">
              <a:lumMod val="85000"/>
            </a:schemeClr>
          </a:solidFill>
        </p:spPr>
        <p:txBody>
          <a:bodyPr tIns="1080000" anchor="ctr" anchorCtr="0"/>
          <a:lstStyle>
            <a:lvl1pPr algn="ctr">
              <a:defRPr cap="all" baseline="0"/>
            </a:lvl1pPr>
          </a:lstStyle>
          <a:p>
            <a:r>
              <a:rPr lang="fr-FR" dirty="0"/>
              <a:t>Sélectionner l’icône pour insérer une image, </a:t>
            </a:r>
            <a:br>
              <a:rPr lang="fr-FR" dirty="0"/>
            </a:br>
            <a:r>
              <a:rPr lang="fr-FR" dirty="0"/>
              <a:t>puis disposer l’image en arrière plan </a:t>
            </a:r>
            <a:br>
              <a:rPr lang="fr-FR" dirty="0"/>
            </a:br>
            <a:r>
              <a:rPr lang="fr-FR" dirty="0"/>
              <a:t>(Sélectionner l’image avec le bouton droit de la souris / </a:t>
            </a:r>
            <a:br>
              <a:rPr lang="fr-FR" dirty="0"/>
            </a:br>
            <a:r>
              <a:rPr lang="fr-FR" dirty="0"/>
              <a:t>Mettre à l’arrière plan)</a:t>
            </a:r>
          </a:p>
        </p:txBody>
      </p:sp>
      <p:sp>
        <p:nvSpPr>
          <p:cNvPr id="2" name="Titre 1"/>
          <p:cNvSpPr>
            <a:spLocks noGrp="1"/>
          </p:cNvSpPr>
          <p:nvPr>
            <p:ph type="title" hasCustomPrompt="1"/>
          </p:nvPr>
        </p:nvSpPr>
        <p:spPr bwMode="gray">
          <a:xfrm>
            <a:off x="359999" y="738000"/>
            <a:ext cx="8424000" cy="4046400"/>
          </a:xfrm>
          <a:custGeom>
            <a:avLst/>
            <a:gdLst>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8424000 w 8424000"/>
              <a:gd name="connsiteY2"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8424000 w 8424000"/>
              <a:gd name="connsiteY2"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Lst>
            <a:ahLst/>
            <a:cxnLst>
              <a:cxn ang="0">
                <a:pos x="connsiteX0" y="connsiteY0"/>
              </a:cxn>
              <a:cxn ang="0">
                <a:pos x="connsiteX1" y="connsiteY1"/>
              </a:cxn>
            </a:cxnLst>
            <a:rect l="l" t="t" r="r" b="b"/>
            <a:pathLst>
              <a:path w="8424000" h="4046400" stroke="0" extrusionOk="0">
                <a:moveTo>
                  <a:pt x="8424000" y="4046400"/>
                </a:moveTo>
                <a:lnTo>
                  <a:pt x="0" y="4046360"/>
                </a:lnTo>
                <a:lnTo>
                  <a:pt x="0" y="40"/>
                </a:lnTo>
                <a:cubicBezTo>
                  <a:pt x="0" y="18"/>
                  <a:pt x="3771553" y="0"/>
                  <a:pt x="8424000" y="0"/>
                </a:cubicBezTo>
                <a:lnTo>
                  <a:pt x="8424000" y="4046400"/>
                </a:lnTo>
                <a:close/>
              </a:path>
              <a:path w="8424000" h="4046400" fill="none">
                <a:moveTo>
                  <a:pt x="8424000" y="4046400"/>
                </a:moveTo>
                <a:lnTo>
                  <a:pt x="0" y="4046360"/>
                </a:lnTo>
              </a:path>
            </a:pathLst>
          </a:custGeom>
          <a:ln w="10160">
            <a:solidFill>
              <a:schemeClr val="tx1"/>
            </a:solidFill>
          </a:ln>
        </p:spPr>
        <p:txBody>
          <a:bodyPr lIns="0" bIns="360000" anchor="ctr" anchorCtr="0"/>
          <a:lstStyle>
            <a:lvl1pPr marL="396000" indent="-396000">
              <a:buFont typeface="+mj-lt"/>
              <a:buAutoNum type="arabicPeriod"/>
              <a:defRPr sz="3250"/>
            </a:lvl1pPr>
          </a:lstStyle>
          <a:p>
            <a:r>
              <a:rPr lang="fr-FR" dirty="0"/>
              <a:t>Titre</a:t>
            </a:r>
          </a:p>
        </p:txBody>
      </p:sp>
      <p:sp>
        <p:nvSpPr>
          <p:cNvPr id="3" name="Espace réservé de la date 2"/>
          <p:cNvSpPr>
            <a:spLocks noGrp="1"/>
          </p:cNvSpPr>
          <p:nvPr>
            <p:ph type="dt" sz="half" idx="10"/>
          </p:nvPr>
        </p:nvSpPr>
        <p:spPr bwMode="gray"/>
        <p:txBody>
          <a:bodyPr/>
          <a:lstStyle/>
          <a:p>
            <a:pPr algn="r"/>
            <a:r>
              <a:rPr lang="fr-FR" cap="all"/>
              <a:t>XX/XX/XXXX</a:t>
            </a:r>
            <a:endParaRPr lang="fr-FR" cap="all" dirty="0"/>
          </a:p>
        </p:txBody>
      </p:sp>
      <p:sp>
        <p:nvSpPr>
          <p:cNvPr id="4" name="Espace réservé du pied de page 3"/>
          <p:cNvSpPr>
            <a:spLocks noGrp="1"/>
          </p:cNvSpPr>
          <p:nvPr>
            <p:ph type="ftr" sz="quarter" idx="11"/>
          </p:nvPr>
        </p:nvSpPr>
        <p:spPr bwMode="gray"/>
        <p:txBody>
          <a:bodyPr/>
          <a:lstStyle/>
          <a:p>
            <a:r>
              <a:rPr lang="fr-FR"/>
              <a:t>Isabelle Mercier / IA IPR EVS chargée du dossier pour le second degré – novembre 2020</a:t>
            </a:r>
            <a:endParaRPr lang="fr-FR" dirty="0"/>
          </a:p>
        </p:txBody>
      </p:sp>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pPr/>
              <a:t>‹N°›</a:t>
            </a:fld>
            <a:endParaRPr lang="fr-FR" dirty="0"/>
          </a:p>
        </p:txBody>
      </p:sp>
    </p:spTree>
    <p:extLst>
      <p:ext uri="{BB962C8B-B14F-4D97-AF65-F5344CB8AC3E}">
        <p14:creationId xmlns:p14="http://schemas.microsoft.com/office/powerpoint/2010/main" val="19085968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re et textes 3 colonnes">
    <p:spTree>
      <p:nvGrpSpPr>
        <p:cNvPr id="1" name=""/>
        <p:cNvGrpSpPr/>
        <p:nvPr/>
      </p:nvGrpSpPr>
      <p:grpSpPr>
        <a:xfrm>
          <a:off x="0" y="0"/>
          <a:ext cx="0" cy="0"/>
          <a:chOff x="0" y="0"/>
          <a:chExt cx="0" cy="0"/>
        </a:xfrm>
      </p:grpSpPr>
      <p:sp>
        <p:nvSpPr>
          <p:cNvPr id="2" name="Titre 1"/>
          <p:cNvSpPr>
            <a:spLocks noGrp="1"/>
          </p:cNvSpPr>
          <p:nvPr>
            <p:ph type="title" hasCustomPrompt="1"/>
          </p:nvPr>
        </p:nvSpPr>
        <p:spPr bwMode="gray">
          <a:xfrm>
            <a:off x="359999" y="900000"/>
            <a:ext cx="8424000" cy="720000"/>
          </a:xfrm>
        </p:spPr>
        <p:txBody>
          <a:bodyPr/>
          <a:lstStyle>
            <a:lvl1pPr>
              <a:defRPr/>
            </a:lvl1pPr>
          </a:lstStyle>
          <a:p>
            <a:r>
              <a:rPr lang="fr-FR" dirty="0"/>
              <a:t>Titre</a:t>
            </a:r>
          </a:p>
        </p:txBody>
      </p:sp>
      <p:sp>
        <p:nvSpPr>
          <p:cNvPr id="3" name="Espace réservé de la date 2"/>
          <p:cNvSpPr>
            <a:spLocks noGrp="1"/>
          </p:cNvSpPr>
          <p:nvPr>
            <p:ph type="dt" sz="half" idx="10"/>
          </p:nvPr>
        </p:nvSpPr>
        <p:spPr bwMode="gray"/>
        <p:txBody>
          <a:bodyPr/>
          <a:lstStyle/>
          <a:p>
            <a:pPr algn="r"/>
            <a:r>
              <a:rPr lang="fr-FR" cap="all"/>
              <a:t>XX/XX/XXXX</a:t>
            </a:r>
            <a:endParaRPr lang="fr-FR" cap="all" dirty="0"/>
          </a:p>
        </p:txBody>
      </p:sp>
      <p:sp>
        <p:nvSpPr>
          <p:cNvPr id="4" name="Espace réservé du pied de page 3"/>
          <p:cNvSpPr>
            <a:spLocks noGrp="1"/>
          </p:cNvSpPr>
          <p:nvPr>
            <p:ph type="ftr" sz="quarter" idx="11"/>
          </p:nvPr>
        </p:nvSpPr>
        <p:spPr bwMode="gray"/>
        <p:txBody>
          <a:bodyPr/>
          <a:lstStyle/>
          <a:p>
            <a:r>
              <a:rPr lang="fr-FR"/>
              <a:t>Isabelle Mercier / IA IPR EVS chargée du dossier pour le second degré – novembre 2020</a:t>
            </a:r>
            <a:endParaRPr lang="fr-FR" dirty="0"/>
          </a:p>
        </p:txBody>
      </p:sp>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pPr/>
              <a:t>‹N°›</a:t>
            </a:fld>
            <a:endParaRPr lang="fr-FR" dirty="0"/>
          </a:p>
        </p:txBody>
      </p:sp>
      <p:sp>
        <p:nvSpPr>
          <p:cNvPr id="10" name="Espace réservé du texte 9"/>
          <p:cNvSpPr>
            <a:spLocks noGrp="1"/>
          </p:cNvSpPr>
          <p:nvPr>
            <p:ph type="body" sz="quarter" idx="13" hasCustomPrompt="1"/>
          </p:nvPr>
        </p:nvSpPr>
        <p:spPr bwMode="gray">
          <a:xfrm>
            <a:off x="3312000" y="180000"/>
            <a:ext cx="5472000" cy="360000"/>
          </a:xfrm>
        </p:spPr>
        <p:txBody>
          <a:bodyPr/>
          <a:lstStyle>
            <a:lvl1pPr marL="108000" indent="-108000" algn="r">
              <a:spcAft>
                <a:spcPts val="0"/>
              </a:spcAft>
              <a:buFont typeface="+mj-lt"/>
              <a:buAutoNum type="arabicPeriod"/>
              <a:defRPr sz="750" b="1"/>
            </a:lvl1pPr>
            <a:lvl2pPr marL="108000" indent="-108000" algn="r">
              <a:spcBef>
                <a:spcPts val="0"/>
              </a:spcBef>
              <a:spcAft>
                <a:spcPts val="0"/>
              </a:spcAft>
              <a:buFont typeface="+mj-lt"/>
              <a:buAutoNum type="alphaLcPeriod"/>
              <a:defRPr sz="750"/>
            </a:lvl2pPr>
          </a:lstStyle>
          <a:p>
            <a:pPr lvl="0"/>
            <a:r>
              <a:rPr lang="fr-FR" dirty="0"/>
              <a:t>Titre</a:t>
            </a:r>
          </a:p>
          <a:p>
            <a:pPr lvl="1"/>
            <a:r>
              <a:rPr lang="fr-FR" dirty="0"/>
              <a:t>Sous-titre</a:t>
            </a:r>
          </a:p>
        </p:txBody>
      </p:sp>
      <p:sp>
        <p:nvSpPr>
          <p:cNvPr id="12" name="Espace réservé du texte 11"/>
          <p:cNvSpPr>
            <a:spLocks noGrp="1"/>
          </p:cNvSpPr>
          <p:nvPr>
            <p:ph type="body" sz="quarter" idx="14" hasCustomPrompt="1"/>
          </p:nvPr>
        </p:nvSpPr>
        <p:spPr bwMode="gray">
          <a:xfrm>
            <a:off x="359999" y="1836000"/>
            <a:ext cx="2520000" cy="2574000"/>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3" name="Espace réservé du texte 11"/>
          <p:cNvSpPr>
            <a:spLocks noGrp="1"/>
          </p:cNvSpPr>
          <p:nvPr>
            <p:ph type="body" sz="quarter" idx="15" hasCustomPrompt="1"/>
          </p:nvPr>
        </p:nvSpPr>
        <p:spPr bwMode="gray">
          <a:xfrm>
            <a:off x="3312000" y="1836000"/>
            <a:ext cx="2520000" cy="2574000"/>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4" name="Espace réservé du texte 11"/>
          <p:cNvSpPr>
            <a:spLocks noGrp="1"/>
          </p:cNvSpPr>
          <p:nvPr>
            <p:ph type="body" sz="quarter" idx="16" hasCustomPrompt="1"/>
          </p:nvPr>
        </p:nvSpPr>
        <p:spPr bwMode="gray">
          <a:xfrm>
            <a:off x="6264000" y="1836000"/>
            <a:ext cx="2520000" cy="2574000"/>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Tree>
    <p:extLst>
      <p:ext uri="{BB962C8B-B14F-4D97-AF65-F5344CB8AC3E}">
        <p14:creationId xmlns:p14="http://schemas.microsoft.com/office/powerpoint/2010/main" val="384045499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jp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bwMode="gray">
          <a:xfrm>
            <a:off x="359999" y="900000"/>
            <a:ext cx="8424000" cy="720000"/>
          </a:xfrm>
          <a:prstGeom prst="rect">
            <a:avLst/>
          </a:prstGeom>
        </p:spPr>
        <p:txBody>
          <a:bodyPr vert="horz" lIns="0" tIns="0" rIns="0" bIns="0" rtlCol="0" anchor="t" anchorCtr="0">
            <a:noAutofit/>
          </a:bodyPr>
          <a:lstStyle/>
          <a:p>
            <a:r>
              <a:rPr lang="fr-FR" noProof="0" dirty="0"/>
              <a:t>Titre</a:t>
            </a:r>
          </a:p>
        </p:txBody>
      </p:sp>
      <p:sp>
        <p:nvSpPr>
          <p:cNvPr id="3" name="Espace réservé du texte 2"/>
          <p:cNvSpPr>
            <a:spLocks noGrp="1"/>
          </p:cNvSpPr>
          <p:nvPr>
            <p:ph type="body" idx="1"/>
          </p:nvPr>
        </p:nvSpPr>
        <p:spPr bwMode="gray">
          <a:xfrm>
            <a:off x="359999" y="1836000"/>
            <a:ext cx="8424000" cy="2574000"/>
          </a:xfrm>
          <a:prstGeom prst="rect">
            <a:avLst/>
          </a:prstGeom>
        </p:spPr>
        <p:txBody>
          <a:bodyPr vert="horz" lIns="0" tIns="0" rIns="0" bIns="0" rtlCol="0" anchor="t" anchorCtr="0">
            <a:noAutofit/>
          </a:bodyPr>
          <a:lstStyle/>
          <a:p>
            <a:pPr lvl="0"/>
            <a:r>
              <a:rPr lang="fr-FR" noProof="0" dirty="0"/>
              <a:t>Texte de niveau 1</a:t>
            </a:r>
          </a:p>
          <a:p>
            <a:pPr lvl="1"/>
            <a:r>
              <a:rPr lang="fr-FR" noProof="0" dirty="0"/>
              <a:t>Texte de niveau 2</a:t>
            </a:r>
          </a:p>
          <a:p>
            <a:pPr lvl="2"/>
            <a:r>
              <a:rPr lang="fr-FR" noProof="0" dirty="0"/>
              <a:t>Texte de niveau 3</a:t>
            </a:r>
          </a:p>
          <a:p>
            <a:pPr lvl="3"/>
            <a:r>
              <a:rPr lang="fr-FR" noProof="0" dirty="0"/>
              <a:t>Texte de niveau 4</a:t>
            </a:r>
          </a:p>
          <a:p>
            <a:pPr lvl="4"/>
            <a:r>
              <a:rPr lang="fr-FR" noProof="0" dirty="0"/>
              <a:t>Texte de niveau 5</a:t>
            </a:r>
          </a:p>
        </p:txBody>
      </p:sp>
      <p:sp>
        <p:nvSpPr>
          <p:cNvPr id="4" name="Espace réservé de la date 3"/>
          <p:cNvSpPr>
            <a:spLocks noGrp="1"/>
          </p:cNvSpPr>
          <p:nvPr>
            <p:ph type="dt" sz="half" idx="2"/>
          </p:nvPr>
        </p:nvSpPr>
        <p:spPr bwMode="gray">
          <a:xfrm>
            <a:off x="7614000" y="4783500"/>
            <a:ext cx="1170000" cy="360000"/>
          </a:xfrm>
          <a:prstGeom prst="rect">
            <a:avLst/>
          </a:prstGeom>
        </p:spPr>
        <p:txBody>
          <a:bodyPr vert="horz" lIns="0" tIns="0" rIns="0" bIns="0" rtlCol="0" anchor="ctr" anchorCtr="0">
            <a:noAutofit/>
          </a:bodyPr>
          <a:lstStyle>
            <a:lvl1pPr algn="ctr">
              <a:defRPr sz="750" b="1">
                <a:solidFill>
                  <a:schemeClr val="tx1"/>
                </a:solidFill>
              </a:defRPr>
            </a:lvl1pPr>
          </a:lstStyle>
          <a:p>
            <a:pPr algn="r"/>
            <a:r>
              <a:rPr lang="fr-FR" cap="all"/>
              <a:t>XX/XX/XXXX</a:t>
            </a:r>
            <a:endParaRPr lang="fr-FR" cap="all" dirty="0"/>
          </a:p>
        </p:txBody>
      </p:sp>
      <p:sp>
        <p:nvSpPr>
          <p:cNvPr id="5" name="Espace réservé du pied de page 4"/>
          <p:cNvSpPr>
            <a:spLocks noGrp="1"/>
          </p:cNvSpPr>
          <p:nvPr>
            <p:ph type="ftr" sz="quarter" idx="3"/>
          </p:nvPr>
        </p:nvSpPr>
        <p:spPr bwMode="gray">
          <a:xfrm>
            <a:off x="360000" y="4783500"/>
            <a:ext cx="5904000" cy="360000"/>
          </a:xfrm>
          <a:prstGeom prst="rect">
            <a:avLst/>
          </a:prstGeom>
        </p:spPr>
        <p:txBody>
          <a:bodyPr vert="horz" lIns="0" tIns="0" rIns="0" bIns="0" rtlCol="0" anchor="ctr" anchorCtr="0">
            <a:noAutofit/>
          </a:bodyPr>
          <a:lstStyle>
            <a:lvl1pPr algn="l">
              <a:defRPr sz="750" b="1">
                <a:solidFill>
                  <a:schemeClr val="tx1"/>
                </a:solidFill>
              </a:defRPr>
            </a:lvl1pPr>
          </a:lstStyle>
          <a:p>
            <a:r>
              <a:rPr lang="fr-FR"/>
              <a:t>Isabelle Mercier / IA IPR EVS chargée du dossier pour le second degré – novembre 2020</a:t>
            </a:r>
            <a:endParaRPr lang="fr-FR" dirty="0"/>
          </a:p>
        </p:txBody>
      </p:sp>
      <p:sp>
        <p:nvSpPr>
          <p:cNvPr id="6" name="Espace réservé du numéro de diapositive 5"/>
          <p:cNvSpPr>
            <a:spLocks noGrp="1"/>
          </p:cNvSpPr>
          <p:nvPr>
            <p:ph type="sldNum" sz="quarter" idx="4"/>
          </p:nvPr>
        </p:nvSpPr>
        <p:spPr bwMode="gray">
          <a:xfrm>
            <a:off x="6264000" y="4783500"/>
            <a:ext cx="1350000" cy="360000"/>
          </a:xfrm>
          <a:prstGeom prst="rect">
            <a:avLst/>
          </a:prstGeom>
        </p:spPr>
        <p:txBody>
          <a:bodyPr vert="horz" lIns="0" tIns="0" rIns="0" bIns="0" rtlCol="0" anchor="ctr" anchorCtr="0">
            <a:noAutofit/>
          </a:bodyPr>
          <a:lstStyle>
            <a:lvl1pPr algn="r">
              <a:defRPr sz="750" b="1">
                <a:solidFill>
                  <a:schemeClr val="tx1"/>
                </a:solidFill>
              </a:defRPr>
            </a:lvl1pPr>
          </a:lstStyle>
          <a:p>
            <a:fld id="{733122C9-A0B9-462F-8757-0847AD287B63}" type="slidenum">
              <a:rPr lang="fr-FR" smtClean="0"/>
              <a:pPr/>
              <a:t>‹N°›</a:t>
            </a:fld>
            <a:endParaRPr lang="fr-FR" dirty="0"/>
          </a:p>
        </p:txBody>
      </p:sp>
      <p:cxnSp>
        <p:nvCxnSpPr>
          <p:cNvPr id="10" name="Connecteur droit 9"/>
          <p:cNvCxnSpPr/>
          <p:nvPr userDrawn="1"/>
        </p:nvCxnSpPr>
        <p:spPr bwMode="gray">
          <a:xfrm>
            <a:off x="360000" y="4784400"/>
            <a:ext cx="8424000" cy="0"/>
          </a:xfrm>
          <a:prstGeom prst="line">
            <a:avLst/>
          </a:prstGeom>
          <a:ln w="10160">
            <a:solidFill>
              <a:schemeClr val="tx1"/>
            </a:solidFill>
          </a:ln>
        </p:spPr>
        <p:style>
          <a:lnRef idx="1">
            <a:schemeClr val="accent1"/>
          </a:lnRef>
          <a:fillRef idx="0">
            <a:schemeClr val="accent1"/>
          </a:fillRef>
          <a:effectRef idx="0">
            <a:schemeClr val="accent1"/>
          </a:effectRef>
          <a:fontRef idx="minor">
            <a:schemeClr val="tx1"/>
          </a:fontRef>
        </p:style>
      </p:cxnSp>
      <p:pic>
        <p:nvPicPr>
          <p:cNvPr id="12" name="Image 11">
            <a:extLst>
              <a:ext uri="{FF2B5EF4-FFF2-40B4-BE49-F238E27FC236}">
                <a16:creationId xmlns:a16="http://schemas.microsoft.com/office/drawing/2014/main" id="{B97C9301-1C6F-1D46-95EB-99B800E4F9D4}"/>
              </a:ext>
            </a:extLst>
          </p:cNvPr>
          <p:cNvPicPr>
            <a:picLocks noChangeAspect="1"/>
          </p:cNvPicPr>
          <p:nvPr userDrawn="1"/>
        </p:nvPicPr>
        <p:blipFill>
          <a:blip r:embed="rId7">
            <a:alphaModFix/>
          </a:blip>
          <a:stretch>
            <a:fillRect/>
          </a:stretch>
        </p:blipFill>
        <p:spPr>
          <a:xfrm>
            <a:off x="323528" y="97871"/>
            <a:ext cx="720080" cy="491241"/>
          </a:xfrm>
          <a:prstGeom prst="rect">
            <a:avLst/>
          </a:prstGeom>
        </p:spPr>
      </p:pic>
    </p:spTree>
  </p:cSld>
  <p:clrMap bg1="lt1" tx1="dk1" bg2="lt2" tx2="dk2" accent1="accent1" accent2="accent2" accent3="accent3" accent4="accent4" accent5="accent5" accent6="accent6" hlink="hlink" folHlink="folHlink"/>
  <p:sldLayoutIdLst>
    <p:sldLayoutId id="2147483808" r:id="rId1"/>
    <p:sldLayoutId id="2147483812" r:id="rId2"/>
    <p:sldLayoutId id="2147483810" r:id="rId3"/>
    <p:sldLayoutId id="2147483811" r:id="rId4"/>
    <p:sldLayoutId id="2147483809" r:id="rId5"/>
  </p:sldLayoutIdLst>
  <p:hf sldNum="0" hdr="0" ftr="0" dt="0"/>
  <p:txStyles>
    <p:titleStyle>
      <a:lvl1pPr algn="l" defTabSz="914400" rtl="0" eaLnBrk="1" latinLnBrk="0" hangingPunct="1">
        <a:lnSpc>
          <a:spcPct val="90000"/>
        </a:lnSpc>
        <a:spcBef>
          <a:spcPct val="0"/>
        </a:spcBef>
        <a:buNone/>
        <a:defRPr sz="2550" b="1" kern="1200">
          <a:solidFill>
            <a:schemeClr val="tx1"/>
          </a:solidFill>
          <a:latin typeface="+mj-lt"/>
          <a:ea typeface="+mj-ea"/>
          <a:cs typeface="+mj-cs"/>
        </a:defRPr>
      </a:lvl1pPr>
    </p:titleStyle>
    <p:bodyStyle>
      <a:lvl1pPr marL="0" indent="0" algn="l" defTabSz="914400" rtl="0" eaLnBrk="1" latinLnBrk="0" hangingPunct="1">
        <a:lnSpc>
          <a:spcPct val="100000"/>
        </a:lnSpc>
        <a:spcBef>
          <a:spcPts val="0"/>
        </a:spcBef>
        <a:spcAft>
          <a:spcPts val="500"/>
        </a:spcAft>
        <a:buFont typeface="Arial" pitchFamily="34" charset="0"/>
        <a:buNone/>
        <a:defRPr sz="1050" b="0" kern="1200">
          <a:solidFill>
            <a:schemeClr val="tx1"/>
          </a:solidFill>
          <a:latin typeface="+mn-lt"/>
          <a:ea typeface="+mn-ea"/>
          <a:cs typeface="+mn-cs"/>
        </a:defRPr>
      </a:lvl1pPr>
      <a:lvl2pPr marL="252000" indent="-72000" algn="l" defTabSz="914400" rtl="0" eaLnBrk="1" latinLnBrk="0" hangingPunct="1">
        <a:lnSpc>
          <a:spcPct val="100000"/>
        </a:lnSpc>
        <a:spcBef>
          <a:spcPts val="600"/>
        </a:spcBef>
        <a:spcAft>
          <a:spcPts val="600"/>
        </a:spcAft>
        <a:buFont typeface="Arial" pitchFamily="34" charset="0"/>
        <a:buChar char="•"/>
        <a:defRPr sz="950" kern="1200">
          <a:solidFill>
            <a:schemeClr val="tx1"/>
          </a:solidFill>
          <a:latin typeface="+mn-lt"/>
          <a:ea typeface="+mn-ea"/>
          <a:cs typeface="+mn-cs"/>
        </a:defRPr>
      </a:lvl2pPr>
      <a:lvl3pPr marL="432000" indent="-72000" algn="l" defTabSz="914400" rtl="0" eaLnBrk="1" latinLnBrk="0" hangingPunct="1">
        <a:lnSpc>
          <a:spcPct val="100000"/>
        </a:lnSpc>
        <a:spcBef>
          <a:spcPts val="100"/>
        </a:spcBef>
        <a:spcAft>
          <a:spcPts val="100"/>
        </a:spcAft>
        <a:buSzPct val="100000"/>
        <a:buFont typeface="Arial" pitchFamily="34" charset="0"/>
        <a:buChar char="•"/>
        <a:defRPr sz="850" kern="1200">
          <a:solidFill>
            <a:schemeClr val="tx1"/>
          </a:solidFill>
          <a:latin typeface="+mn-lt"/>
          <a:ea typeface="+mn-ea"/>
          <a:cs typeface="+mn-cs"/>
        </a:defRPr>
      </a:lvl3pPr>
      <a:lvl4pPr marL="612000" indent="-72000" algn="l" defTabSz="914400" rtl="0" eaLnBrk="1" latinLnBrk="0" hangingPunct="1">
        <a:lnSpc>
          <a:spcPct val="100000"/>
        </a:lnSpc>
        <a:spcBef>
          <a:spcPts val="100"/>
        </a:spcBef>
        <a:spcAft>
          <a:spcPts val="100"/>
        </a:spcAft>
        <a:buSzPct val="100000"/>
        <a:buFont typeface="Arial" pitchFamily="34" charset="0"/>
        <a:buChar char="•"/>
        <a:defRPr sz="750" kern="1200">
          <a:solidFill>
            <a:schemeClr val="tx1"/>
          </a:solidFill>
          <a:latin typeface="+mn-lt"/>
          <a:ea typeface="+mn-ea"/>
          <a:cs typeface="+mn-cs"/>
        </a:defRPr>
      </a:lvl4pPr>
      <a:lvl5pPr marL="828000" indent="-72000" algn="l" defTabSz="914400" rtl="0" eaLnBrk="1" latinLnBrk="0" hangingPunct="1">
        <a:lnSpc>
          <a:spcPct val="100000"/>
        </a:lnSpc>
        <a:spcBef>
          <a:spcPts val="100"/>
        </a:spcBef>
        <a:spcAft>
          <a:spcPts val="100"/>
        </a:spcAft>
        <a:buSzPct val="100000"/>
        <a:buFont typeface="Arial" pitchFamily="34" charset="0"/>
        <a:buChar char="•"/>
        <a:defRPr sz="7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3.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3.xml.rels><?xml version="1.0" encoding="UTF-8" standalone="yes"?>
<Relationships xmlns="http://schemas.openxmlformats.org/package/2006/relationships"><Relationship Id="rId8" Type="http://schemas.openxmlformats.org/officeDocument/2006/relationships/image" Target="../media/image6.jpg"/><Relationship Id="rId3" Type="http://schemas.openxmlformats.org/officeDocument/2006/relationships/diagramLayout" Target="../diagrams/layout10.xml"/><Relationship Id="rId7" Type="http://schemas.openxmlformats.org/officeDocument/2006/relationships/hyperlink" Target="https://www.education.gouv.fr/cadre-d-usage-de-l-ia-en-education-450647" TargetMode="External"/><Relationship Id="rId2" Type="http://schemas.openxmlformats.org/officeDocument/2006/relationships/diagramData" Target="../diagrams/data10.xml"/><Relationship Id="rId1" Type="http://schemas.openxmlformats.org/officeDocument/2006/relationships/slideLayout" Target="../slideLayouts/slideLayout3.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4.xml.rels><?xml version="1.0" encoding="UTF-8" standalone="yes"?>
<Relationships xmlns="http://schemas.openxmlformats.org/package/2006/relationships"><Relationship Id="rId8" Type="http://schemas.openxmlformats.org/officeDocument/2006/relationships/image" Target="../media/image6.jpg"/><Relationship Id="rId3" Type="http://schemas.openxmlformats.org/officeDocument/2006/relationships/diagramLayout" Target="../diagrams/layout11.xml"/><Relationship Id="rId7" Type="http://schemas.openxmlformats.org/officeDocument/2006/relationships/hyperlink" Target="https://eduscol.education.fr/4188/les-intelligences-artificielles-et-leurs-usages-en-education" TargetMode="External"/><Relationship Id="rId2" Type="http://schemas.openxmlformats.org/officeDocument/2006/relationships/diagramData" Target="../diagrams/data11.xml"/><Relationship Id="rId1" Type="http://schemas.openxmlformats.org/officeDocument/2006/relationships/slideLayout" Target="../slideLayouts/slideLayout3.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15.xml.rels><?xml version="1.0" encoding="UTF-8" standalone="yes"?>
<Relationships xmlns="http://schemas.openxmlformats.org/package/2006/relationships"><Relationship Id="rId3" Type="http://schemas.openxmlformats.org/officeDocument/2006/relationships/image" Target="../media/image12.png"/><Relationship Id="rId7" Type="http://schemas.openxmlformats.org/officeDocument/2006/relationships/image" Target="../media/image15.jpg"/><Relationship Id="rId2" Type="http://schemas.openxmlformats.org/officeDocument/2006/relationships/image" Target="../media/image11.jpg"/><Relationship Id="rId1" Type="http://schemas.openxmlformats.org/officeDocument/2006/relationships/slideLayout" Target="../slideLayouts/slideLayout3.xml"/><Relationship Id="rId6" Type="http://schemas.openxmlformats.org/officeDocument/2006/relationships/hyperlink" Target="https://www.tchap.gouv.fr/#/welcome" TargetMode="External"/><Relationship Id="rId5" Type="http://schemas.openxmlformats.org/officeDocument/2006/relationships/image" Target="../media/image14.png"/><Relationship Id="rId4" Type="http://schemas.openxmlformats.org/officeDocument/2006/relationships/image" Target="../media/image13.jpe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6.jpg"/><Relationship Id="rId2" Type="http://schemas.openxmlformats.org/officeDocument/2006/relationships/image" Target="../media/image2.png"/><Relationship Id="rId1" Type="http://schemas.openxmlformats.org/officeDocument/2006/relationships/slideLayout" Target="../slideLayouts/slideLayout3.xml"/><Relationship Id="rId6" Type="http://schemas.openxmlformats.org/officeDocument/2006/relationships/hyperlink" Target="https://eduscol.education.fr/3898/circulaire-de-rentree" TargetMode="External"/><Relationship Id="rId5" Type="http://schemas.openxmlformats.org/officeDocument/2006/relationships/image" Target="../media/image5.pn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3.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3.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8" Type="http://schemas.openxmlformats.org/officeDocument/2006/relationships/diagramLayout" Target="../diagrams/layout5.xml"/><Relationship Id="rId3" Type="http://schemas.openxmlformats.org/officeDocument/2006/relationships/diagramLayout" Target="../diagrams/layout4.xml"/><Relationship Id="rId7" Type="http://schemas.openxmlformats.org/officeDocument/2006/relationships/diagramData" Target="../diagrams/data5.xml"/><Relationship Id="rId2" Type="http://schemas.openxmlformats.org/officeDocument/2006/relationships/diagramData" Target="../diagrams/data4.xml"/><Relationship Id="rId1" Type="http://schemas.openxmlformats.org/officeDocument/2006/relationships/slideLayout" Target="../slideLayouts/slideLayout3.xml"/><Relationship Id="rId6" Type="http://schemas.microsoft.com/office/2007/relationships/diagramDrawing" Target="../diagrams/drawing4.xml"/><Relationship Id="rId11" Type="http://schemas.microsoft.com/office/2007/relationships/diagramDrawing" Target="../diagrams/drawing5.xml"/><Relationship Id="rId5" Type="http://schemas.openxmlformats.org/officeDocument/2006/relationships/diagramColors" Target="../diagrams/colors4.xml"/><Relationship Id="rId10" Type="http://schemas.openxmlformats.org/officeDocument/2006/relationships/diagramColors" Target="../diagrams/colors5.xml"/><Relationship Id="rId4" Type="http://schemas.openxmlformats.org/officeDocument/2006/relationships/diagramQuickStyle" Target="../diagrams/quickStyle4.xml"/><Relationship Id="rId9" Type="http://schemas.openxmlformats.org/officeDocument/2006/relationships/diagramQuickStyle" Target="../diagrams/quickStyle5.xml"/></Relationships>
</file>

<file path=ppt/slides/_rels/slide8.xml.rels><?xml version="1.0" encoding="UTF-8" standalone="yes"?>
<Relationships xmlns="http://schemas.openxmlformats.org/package/2006/relationships"><Relationship Id="rId8" Type="http://schemas.openxmlformats.org/officeDocument/2006/relationships/diagramLayout" Target="../diagrams/layout7.xml"/><Relationship Id="rId3" Type="http://schemas.openxmlformats.org/officeDocument/2006/relationships/diagramLayout" Target="../diagrams/layout6.xml"/><Relationship Id="rId7" Type="http://schemas.openxmlformats.org/officeDocument/2006/relationships/diagramData" Target="../diagrams/data7.xml"/><Relationship Id="rId2" Type="http://schemas.openxmlformats.org/officeDocument/2006/relationships/diagramData" Target="../diagrams/data6.xml"/><Relationship Id="rId1" Type="http://schemas.openxmlformats.org/officeDocument/2006/relationships/slideLayout" Target="../slideLayouts/slideLayout3.xml"/><Relationship Id="rId6" Type="http://schemas.microsoft.com/office/2007/relationships/diagramDrawing" Target="../diagrams/drawing6.xml"/><Relationship Id="rId11" Type="http://schemas.microsoft.com/office/2007/relationships/diagramDrawing" Target="../diagrams/drawing7.xml"/><Relationship Id="rId5" Type="http://schemas.openxmlformats.org/officeDocument/2006/relationships/diagramColors" Target="../diagrams/colors6.xml"/><Relationship Id="rId10" Type="http://schemas.openxmlformats.org/officeDocument/2006/relationships/diagramColors" Target="../diagrams/colors7.xml"/><Relationship Id="rId4" Type="http://schemas.openxmlformats.org/officeDocument/2006/relationships/diagramQuickStyle" Target="../diagrams/quickStyle6.xml"/><Relationship Id="rId9" Type="http://schemas.openxmlformats.org/officeDocument/2006/relationships/diagramQuickStyle" Target="../diagrams/quickStyle7.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3.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5"/>
          <p:cNvSpPr>
            <a:spLocks noGrp="1"/>
          </p:cNvSpPr>
          <p:nvPr>
            <p:ph type="title"/>
          </p:nvPr>
        </p:nvSpPr>
        <p:spPr/>
        <p:txBody>
          <a:bodyPr/>
          <a:lstStyle/>
          <a:p>
            <a:endParaRPr lang="fr-FR"/>
          </a:p>
        </p:txBody>
      </p:sp>
      <p:sp>
        <p:nvSpPr>
          <p:cNvPr id="7" name="Espace réservé de la date 6"/>
          <p:cNvSpPr>
            <a:spLocks noGrp="1"/>
          </p:cNvSpPr>
          <p:nvPr>
            <p:ph type="dt" sz="half" idx="10"/>
          </p:nvPr>
        </p:nvSpPr>
        <p:spPr/>
        <p:txBody>
          <a:bodyPr/>
          <a:lstStyle/>
          <a:p>
            <a:r>
              <a:rPr lang="fr-FR"/>
              <a:t>XX/XX/XXXX</a:t>
            </a:r>
            <a:endParaRPr lang="fr-FR" dirty="0"/>
          </a:p>
        </p:txBody>
      </p:sp>
      <p:sp>
        <p:nvSpPr>
          <p:cNvPr id="9" name="Espace réservé du numéro de diapositive 8"/>
          <p:cNvSpPr>
            <a:spLocks noGrp="1"/>
          </p:cNvSpPr>
          <p:nvPr>
            <p:ph type="sldNum" sz="quarter" idx="12"/>
          </p:nvPr>
        </p:nvSpPr>
        <p:spPr/>
        <p:txBody>
          <a:bodyPr/>
          <a:lstStyle/>
          <a:p>
            <a:fld id="{10C140CD-8AED-46FF-A9A2-77308F3F39AE}" type="slidenum">
              <a:rPr lang="fr-FR" smtClean="0"/>
              <a:pPr/>
              <a:t>1</a:t>
            </a:fld>
            <a:endParaRPr lang="fr-FR" dirty="0"/>
          </a:p>
        </p:txBody>
      </p:sp>
      <p:sp>
        <p:nvSpPr>
          <p:cNvPr id="2" name="ZoneTexte 1">
            <a:extLst>
              <a:ext uri="{FF2B5EF4-FFF2-40B4-BE49-F238E27FC236}">
                <a16:creationId xmlns:a16="http://schemas.microsoft.com/office/drawing/2014/main" id="{934D1BCD-E7D8-4863-9775-7E41C2E2D725}"/>
              </a:ext>
            </a:extLst>
          </p:cNvPr>
          <p:cNvSpPr txBox="1"/>
          <p:nvPr/>
        </p:nvSpPr>
        <p:spPr>
          <a:xfrm>
            <a:off x="180000" y="2859782"/>
            <a:ext cx="8964000" cy="954107"/>
          </a:xfrm>
          <a:prstGeom prst="rect">
            <a:avLst/>
          </a:prstGeom>
          <a:noFill/>
        </p:spPr>
        <p:txBody>
          <a:bodyPr wrap="square" rtlCol="0">
            <a:spAutoFit/>
          </a:bodyPr>
          <a:lstStyle/>
          <a:p>
            <a:pPr algn="ctr"/>
            <a:r>
              <a:rPr lang="fr-FR" sz="2800" b="1" dirty="0">
                <a:latin typeface="Marianne" panose="02000000000000000000"/>
              </a:rPr>
              <a:t>Inspection</a:t>
            </a:r>
            <a:r>
              <a:rPr lang="fr-FR" sz="2800" b="1" dirty="0"/>
              <a:t> </a:t>
            </a:r>
            <a:r>
              <a:rPr lang="fr-FR" sz="2800" b="1" dirty="0">
                <a:latin typeface="Marianne" panose="02000000000000000000"/>
              </a:rPr>
              <a:t>Etablissements</a:t>
            </a:r>
            <a:r>
              <a:rPr lang="fr-FR" sz="2800" b="1" dirty="0"/>
              <a:t> </a:t>
            </a:r>
            <a:r>
              <a:rPr lang="fr-FR" sz="2800" b="1" dirty="0">
                <a:latin typeface="Marianne" panose="02000000000000000000"/>
              </a:rPr>
              <a:t>et Vie Scolaire	</a:t>
            </a:r>
          </a:p>
          <a:p>
            <a:pPr algn="ctr"/>
            <a:r>
              <a:rPr lang="fr-FR" sz="2800" b="1" dirty="0">
                <a:latin typeface="Marianne" panose="02000000000000000000"/>
              </a:rPr>
              <a:t>Lettre de rentrée 2025-2026</a:t>
            </a:r>
          </a:p>
        </p:txBody>
      </p:sp>
    </p:spTree>
    <p:extLst>
      <p:ext uri="{BB962C8B-B14F-4D97-AF65-F5344CB8AC3E}">
        <p14:creationId xmlns:p14="http://schemas.microsoft.com/office/powerpoint/2010/main" val="7557609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15616" y="195486"/>
            <a:ext cx="7919944" cy="360040"/>
          </a:xfrm>
        </p:spPr>
        <p:txBody>
          <a:bodyPr/>
          <a:lstStyle/>
          <a:p>
            <a:r>
              <a:rPr lang="fr-FR" sz="1600" dirty="0"/>
              <a:t>Vers une feuille de route annuelle du professeur documentaliste</a:t>
            </a:r>
            <a:r>
              <a:rPr lang="fr-FR" sz="1600" dirty="0">
                <a:solidFill>
                  <a:srgbClr val="FF0000"/>
                </a:solidFill>
              </a:rPr>
              <a:t>*</a:t>
            </a:r>
            <a:br>
              <a:rPr lang="fr-FR" sz="1600" dirty="0"/>
            </a:br>
            <a:endParaRPr lang="fr-FR" sz="1600" dirty="0"/>
          </a:p>
        </p:txBody>
      </p:sp>
      <p:graphicFrame>
        <p:nvGraphicFramePr>
          <p:cNvPr id="7" name="Tableau 6">
            <a:extLst>
              <a:ext uri="{FF2B5EF4-FFF2-40B4-BE49-F238E27FC236}">
                <a16:creationId xmlns:a16="http://schemas.microsoft.com/office/drawing/2014/main" id="{4168FBEA-16C7-43E8-B7FD-42816D93EC9C}"/>
              </a:ext>
            </a:extLst>
          </p:cNvPr>
          <p:cNvGraphicFramePr>
            <a:graphicFrameLocks noGrp="1"/>
          </p:cNvGraphicFramePr>
          <p:nvPr>
            <p:extLst>
              <p:ext uri="{D42A27DB-BD31-4B8C-83A1-F6EECF244321}">
                <p14:modId xmlns:p14="http://schemas.microsoft.com/office/powerpoint/2010/main" val="3936624487"/>
              </p:ext>
            </p:extLst>
          </p:nvPr>
        </p:nvGraphicFramePr>
        <p:xfrm>
          <a:off x="611561" y="555526"/>
          <a:ext cx="7992888" cy="3960439"/>
        </p:xfrm>
        <a:graphic>
          <a:graphicData uri="http://schemas.openxmlformats.org/drawingml/2006/table">
            <a:tbl>
              <a:tblPr firstRow="1" bandRow="1">
                <a:tableStyleId>{5C22544A-7EE6-4342-B048-85BDC9FD1C3A}</a:tableStyleId>
              </a:tblPr>
              <a:tblGrid>
                <a:gridCol w="2664296">
                  <a:extLst>
                    <a:ext uri="{9D8B030D-6E8A-4147-A177-3AD203B41FA5}">
                      <a16:colId xmlns:a16="http://schemas.microsoft.com/office/drawing/2014/main" val="389724514"/>
                    </a:ext>
                  </a:extLst>
                </a:gridCol>
                <a:gridCol w="2664296">
                  <a:extLst>
                    <a:ext uri="{9D8B030D-6E8A-4147-A177-3AD203B41FA5}">
                      <a16:colId xmlns:a16="http://schemas.microsoft.com/office/drawing/2014/main" val="1419200258"/>
                    </a:ext>
                  </a:extLst>
                </a:gridCol>
                <a:gridCol w="2664296">
                  <a:extLst>
                    <a:ext uri="{9D8B030D-6E8A-4147-A177-3AD203B41FA5}">
                      <a16:colId xmlns:a16="http://schemas.microsoft.com/office/drawing/2014/main" val="2310182711"/>
                    </a:ext>
                  </a:extLst>
                </a:gridCol>
              </a:tblGrid>
              <a:tr h="213147">
                <a:tc>
                  <a:txBody>
                    <a:bodyPr/>
                    <a:lstStyle/>
                    <a:p>
                      <a:pPr>
                        <a:lnSpc>
                          <a:spcPct val="107000"/>
                        </a:lnSpc>
                        <a:spcAft>
                          <a:spcPts val="800"/>
                        </a:spcAft>
                      </a:pPr>
                      <a:r>
                        <a:rPr lang="fr-FR" sz="800" b="1" dirty="0">
                          <a:effectLst/>
                          <a:latin typeface="+mj-lt"/>
                          <a:ea typeface="Calibri" panose="020F0502020204030204" pitchFamily="34" charset="0"/>
                          <a:cs typeface="Times New Roman" panose="02020603050405020304" pitchFamily="18" charset="0"/>
                        </a:rPr>
                        <a:t>Axe stratégique</a:t>
                      </a:r>
                      <a:endParaRPr lang="fr-FR" sz="800" dirty="0">
                        <a:effectLst/>
                        <a:latin typeface="+mj-lt"/>
                        <a:ea typeface="Calibri" panose="020F0502020204030204" pitchFamily="34" charset="0"/>
                        <a:cs typeface="Times New Roman" panose="02020603050405020304" pitchFamily="18" charset="0"/>
                      </a:endParaRPr>
                    </a:p>
                  </a:txBody>
                  <a:tcPr marL="9525" marR="9525" marT="9525" marB="9525" anchor="ctr">
                    <a:solidFill>
                      <a:srgbClr val="002060"/>
                    </a:solidFill>
                  </a:tcPr>
                </a:tc>
                <a:tc>
                  <a:txBody>
                    <a:bodyPr/>
                    <a:lstStyle/>
                    <a:p>
                      <a:pPr>
                        <a:lnSpc>
                          <a:spcPct val="107000"/>
                        </a:lnSpc>
                        <a:spcAft>
                          <a:spcPts val="800"/>
                        </a:spcAft>
                      </a:pPr>
                      <a:r>
                        <a:rPr lang="fr-FR" sz="800" b="1" dirty="0">
                          <a:effectLst/>
                          <a:latin typeface="+mj-lt"/>
                          <a:ea typeface="Calibri" panose="020F0502020204030204" pitchFamily="34" charset="0"/>
                          <a:cs typeface="Times New Roman" panose="02020603050405020304" pitchFamily="18" charset="0"/>
                        </a:rPr>
                        <a:t>Objectifs prioritaires</a:t>
                      </a:r>
                      <a:endParaRPr lang="fr-FR" sz="800" dirty="0">
                        <a:effectLst/>
                        <a:latin typeface="+mj-lt"/>
                        <a:ea typeface="Calibri" panose="020F0502020204030204" pitchFamily="34" charset="0"/>
                        <a:cs typeface="Times New Roman" panose="02020603050405020304" pitchFamily="18" charset="0"/>
                      </a:endParaRPr>
                    </a:p>
                  </a:txBody>
                  <a:tcPr marL="9525" marR="9525" marT="9525" marB="9525" anchor="ctr">
                    <a:solidFill>
                      <a:srgbClr val="002060"/>
                    </a:solidFill>
                  </a:tcPr>
                </a:tc>
                <a:tc>
                  <a:txBody>
                    <a:bodyPr/>
                    <a:lstStyle/>
                    <a:p>
                      <a:pPr>
                        <a:lnSpc>
                          <a:spcPct val="107000"/>
                        </a:lnSpc>
                        <a:spcAft>
                          <a:spcPts val="800"/>
                        </a:spcAft>
                      </a:pPr>
                      <a:r>
                        <a:rPr lang="fr-FR" sz="800" b="1" dirty="0">
                          <a:effectLst/>
                          <a:latin typeface="+mj-lt"/>
                          <a:ea typeface="Calibri" panose="020F0502020204030204" pitchFamily="34" charset="0"/>
                          <a:cs typeface="Times New Roman" panose="02020603050405020304" pitchFamily="18" charset="0"/>
                        </a:rPr>
                        <a:t>Actions concrètes au CDI</a:t>
                      </a:r>
                      <a:endParaRPr lang="fr-FR" sz="800" dirty="0">
                        <a:effectLst/>
                        <a:latin typeface="+mj-lt"/>
                        <a:ea typeface="Calibri" panose="020F0502020204030204" pitchFamily="34" charset="0"/>
                        <a:cs typeface="Times New Roman" panose="02020603050405020304" pitchFamily="18" charset="0"/>
                      </a:endParaRPr>
                    </a:p>
                  </a:txBody>
                  <a:tcPr marL="9525" marR="9525" marT="9525" marB="9525" anchor="ctr">
                    <a:solidFill>
                      <a:srgbClr val="002060"/>
                    </a:solidFill>
                  </a:tcPr>
                </a:tc>
                <a:extLst>
                  <a:ext uri="{0D108BD9-81ED-4DB2-BD59-A6C34878D82A}">
                    <a16:rowId xmlns:a16="http://schemas.microsoft.com/office/drawing/2014/main" val="1025009526"/>
                  </a:ext>
                </a:extLst>
              </a:tr>
              <a:tr h="318239">
                <a:tc>
                  <a:txBody>
                    <a:bodyPr/>
                    <a:lstStyle/>
                    <a:p>
                      <a:pPr>
                        <a:lnSpc>
                          <a:spcPct val="107000"/>
                        </a:lnSpc>
                        <a:spcAft>
                          <a:spcPts val="800"/>
                        </a:spcAft>
                      </a:pPr>
                      <a:r>
                        <a:rPr lang="fr-FR" sz="800" b="1" dirty="0">
                          <a:effectLst/>
                          <a:latin typeface="+mj-lt"/>
                          <a:ea typeface="Calibri" panose="020F0502020204030204" pitchFamily="34" charset="0"/>
                          <a:cs typeface="Times New Roman" panose="02020603050405020304" pitchFamily="18" charset="0"/>
                        </a:rPr>
                        <a:t>1. Éducation aux médias et à l’information (EMI)</a:t>
                      </a:r>
                      <a:endParaRPr lang="fr-FR" sz="800" dirty="0">
                        <a:effectLst/>
                        <a:latin typeface="+mj-lt"/>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fr-FR" sz="800" dirty="0">
                          <a:effectLst/>
                          <a:latin typeface="+mj-lt"/>
                          <a:ea typeface="Calibri" panose="020F0502020204030204" pitchFamily="34" charset="0"/>
                          <a:cs typeface="Times New Roman" panose="02020603050405020304" pitchFamily="18" charset="0"/>
                        </a:rPr>
                        <a:t>Former à une culture critique de l’information</a:t>
                      </a:r>
                    </a:p>
                  </a:txBody>
                  <a:tcPr marL="9525" marR="9525" marT="9525" marB="9525" anchor="ctr"/>
                </a:tc>
                <a:tc>
                  <a:txBody>
                    <a:bodyPr/>
                    <a:lstStyle/>
                    <a:p>
                      <a:pPr>
                        <a:lnSpc>
                          <a:spcPct val="107000"/>
                        </a:lnSpc>
                        <a:spcAft>
                          <a:spcPts val="0"/>
                        </a:spcAft>
                      </a:pPr>
                      <a:r>
                        <a:rPr lang="fr-FR" sz="600">
                          <a:effectLst/>
                          <a:latin typeface="+mj-lt"/>
                          <a:ea typeface="Calibri" panose="020F0502020204030204" pitchFamily="34" charset="0"/>
                          <a:cs typeface="Times New Roman" panose="02020603050405020304" pitchFamily="18" charset="0"/>
                        </a:rPr>
                        <a:t>• Planifier 18 h EMI/an + projets interdisciplinaires • Organisation de la Semaine de la presse</a:t>
                      </a:r>
                    </a:p>
                    <a:p>
                      <a:pPr>
                        <a:lnSpc>
                          <a:spcPct val="107000"/>
                        </a:lnSpc>
                        <a:spcAft>
                          <a:spcPts val="0"/>
                        </a:spcAft>
                      </a:pPr>
                      <a:r>
                        <a:rPr lang="fr-FR" sz="600">
                          <a:effectLst/>
                          <a:latin typeface="+mj-lt"/>
                          <a:ea typeface="Calibri" panose="020F0502020204030204" pitchFamily="34" charset="0"/>
                          <a:cs typeface="Times New Roman" panose="02020603050405020304" pitchFamily="18" charset="0"/>
                        </a:rPr>
                        <a:t>• Création d’outils médiatiques (podcasts, webradio)</a:t>
                      </a:r>
                    </a:p>
                  </a:txBody>
                  <a:tcPr marL="9525" marR="9525" marT="9525" marB="9525" anchor="ctr"/>
                </a:tc>
                <a:extLst>
                  <a:ext uri="{0D108BD9-81ED-4DB2-BD59-A6C34878D82A}">
                    <a16:rowId xmlns:a16="http://schemas.microsoft.com/office/drawing/2014/main" val="4228815598"/>
                  </a:ext>
                </a:extLst>
              </a:tr>
              <a:tr h="318239">
                <a:tc>
                  <a:txBody>
                    <a:bodyPr/>
                    <a:lstStyle/>
                    <a:p>
                      <a:pPr>
                        <a:lnSpc>
                          <a:spcPct val="107000"/>
                        </a:lnSpc>
                        <a:spcAft>
                          <a:spcPts val="800"/>
                        </a:spcAft>
                      </a:pPr>
                      <a:r>
                        <a:rPr lang="fr-FR" sz="800" b="1">
                          <a:effectLst/>
                          <a:latin typeface="+mj-lt"/>
                          <a:ea typeface="Calibri" panose="020F0502020204030204" pitchFamily="34" charset="0"/>
                          <a:cs typeface="Times New Roman" panose="02020603050405020304" pitchFamily="18" charset="0"/>
                        </a:rPr>
                        <a:t>2. Goût de la lecture &amp; ouverture culturelle</a:t>
                      </a:r>
                      <a:endParaRPr lang="fr-FR" sz="800">
                        <a:effectLst/>
                        <a:latin typeface="+mj-lt"/>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fr-FR" sz="800" dirty="0">
                          <a:effectLst/>
                          <a:latin typeface="+mj-lt"/>
                          <a:ea typeface="Calibri" panose="020F0502020204030204" pitchFamily="34" charset="0"/>
                          <a:cs typeface="Times New Roman" panose="02020603050405020304" pitchFamily="18" charset="0"/>
                        </a:rPr>
                        <a:t>Encourager la lecture plaisir et la curiosité</a:t>
                      </a:r>
                    </a:p>
                  </a:txBody>
                  <a:tcPr marL="9525" marR="9525" marT="9525" marB="9525" anchor="ctr"/>
                </a:tc>
                <a:tc>
                  <a:txBody>
                    <a:bodyPr/>
                    <a:lstStyle/>
                    <a:p>
                      <a:pPr>
                        <a:lnSpc>
                          <a:spcPct val="107000"/>
                        </a:lnSpc>
                        <a:spcAft>
                          <a:spcPts val="800"/>
                        </a:spcAft>
                      </a:pPr>
                      <a:r>
                        <a:rPr lang="fr-FR" sz="600">
                          <a:effectLst/>
                          <a:latin typeface="+mj-lt"/>
                          <a:ea typeface="Calibri" panose="020F0502020204030204" pitchFamily="34" charset="0"/>
                          <a:cs typeface="Times New Roman" panose="02020603050405020304" pitchFamily="18" charset="0"/>
                        </a:rPr>
                        <a:t>• Quart d’heure lecture quotidien </a:t>
                      </a:r>
                      <a:br>
                        <a:rPr lang="fr-FR" sz="600">
                          <a:effectLst/>
                          <a:latin typeface="+mj-lt"/>
                          <a:ea typeface="Calibri" panose="020F0502020204030204" pitchFamily="34" charset="0"/>
                          <a:cs typeface="Times New Roman" panose="02020603050405020304" pitchFamily="18" charset="0"/>
                        </a:rPr>
                      </a:br>
                      <a:r>
                        <a:rPr lang="fr-FR" sz="600">
                          <a:effectLst/>
                          <a:latin typeface="+mj-lt"/>
                          <a:ea typeface="Calibri" panose="020F0502020204030204" pitchFamily="34" charset="0"/>
                          <a:cs typeface="Times New Roman" panose="02020603050405020304" pitchFamily="18" charset="0"/>
                        </a:rPr>
                        <a:t>• Participation à prix littéraires </a:t>
                      </a:r>
                      <a:br>
                        <a:rPr lang="fr-FR" sz="600">
                          <a:effectLst/>
                          <a:latin typeface="+mj-lt"/>
                          <a:ea typeface="Calibri" panose="020F0502020204030204" pitchFamily="34" charset="0"/>
                          <a:cs typeface="Times New Roman" panose="02020603050405020304" pitchFamily="18" charset="0"/>
                        </a:rPr>
                      </a:br>
                      <a:r>
                        <a:rPr lang="fr-FR" sz="600">
                          <a:effectLst/>
                          <a:latin typeface="+mj-lt"/>
                          <a:ea typeface="Calibri" panose="020F0502020204030204" pitchFamily="34" charset="0"/>
                          <a:cs typeface="Times New Roman" panose="02020603050405020304" pitchFamily="18" charset="0"/>
                        </a:rPr>
                        <a:t>• Expos et clubs thématiques</a:t>
                      </a:r>
                    </a:p>
                  </a:txBody>
                  <a:tcPr marL="9525" marR="9525" marT="9525" marB="9525" anchor="ctr"/>
                </a:tc>
                <a:extLst>
                  <a:ext uri="{0D108BD9-81ED-4DB2-BD59-A6C34878D82A}">
                    <a16:rowId xmlns:a16="http://schemas.microsoft.com/office/drawing/2014/main" val="562297644"/>
                  </a:ext>
                </a:extLst>
              </a:tr>
              <a:tr h="318239">
                <a:tc>
                  <a:txBody>
                    <a:bodyPr/>
                    <a:lstStyle/>
                    <a:p>
                      <a:pPr>
                        <a:lnSpc>
                          <a:spcPct val="107000"/>
                        </a:lnSpc>
                        <a:spcAft>
                          <a:spcPts val="800"/>
                        </a:spcAft>
                      </a:pPr>
                      <a:r>
                        <a:rPr lang="fr-FR" sz="800" b="1">
                          <a:effectLst/>
                          <a:latin typeface="+mj-lt"/>
                          <a:ea typeface="Calibri" panose="020F0502020204030204" pitchFamily="34" charset="0"/>
                          <a:cs typeface="Times New Roman" panose="02020603050405020304" pitchFamily="18" charset="0"/>
                        </a:rPr>
                        <a:t>3. Aménagement du CDI</a:t>
                      </a:r>
                      <a:endParaRPr lang="fr-FR" sz="800">
                        <a:effectLst/>
                        <a:latin typeface="+mj-lt"/>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fr-FR" sz="800" dirty="0">
                          <a:effectLst/>
                          <a:latin typeface="+mj-lt"/>
                          <a:ea typeface="Calibri" panose="020F0502020204030204" pitchFamily="34" charset="0"/>
                          <a:cs typeface="Times New Roman" panose="02020603050405020304" pitchFamily="18" charset="0"/>
                        </a:rPr>
                        <a:t>Favoriser l’engagement, la coopération et le bien-être</a:t>
                      </a:r>
                    </a:p>
                  </a:txBody>
                  <a:tcPr marL="9525" marR="9525" marT="9525" marB="9525" anchor="ctr"/>
                </a:tc>
                <a:tc>
                  <a:txBody>
                    <a:bodyPr/>
                    <a:lstStyle/>
                    <a:p>
                      <a:pPr>
                        <a:lnSpc>
                          <a:spcPct val="107000"/>
                        </a:lnSpc>
                        <a:spcAft>
                          <a:spcPts val="800"/>
                        </a:spcAft>
                      </a:pPr>
                      <a:r>
                        <a:rPr lang="fr-FR" sz="600" dirty="0">
                          <a:effectLst/>
                          <a:latin typeface="+mj-lt"/>
                          <a:ea typeface="Calibri" panose="020F0502020204030204" pitchFamily="34" charset="0"/>
                          <a:cs typeface="Times New Roman" panose="02020603050405020304" pitchFamily="18" charset="0"/>
                        </a:rPr>
                        <a:t>• Réaménagement spatial (zones thématiques) </a:t>
                      </a:r>
                      <a:br>
                        <a:rPr lang="fr-FR" sz="600" dirty="0">
                          <a:effectLst/>
                          <a:latin typeface="+mj-lt"/>
                          <a:ea typeface="Calibri" panose="020F0502020204030204" pitchFamily="34" charset="0"/>
                          <a:cs typeface="Times New Roman" panose="02020603050405020304" pitchFamily="18" charset="0"/>
                        </a:rPr>
                      </a:br>
                      <a:r>
                        <a:rPr lang="fr-FR" sz="600" dirty="0">
                          <a:effectLst/>
                          <a:latin typeface="+mj-lt"/>
                          <a:ea typeface="Calibri" panose="020F0502020204030204" pitchFamily="34" charset="0"/>
                          <a:cs typeface="Times New Roman" panose="02020603050405020304" pitchFamily="18" charset="0"/>
                        </a:rPr>
                        <a:t>• Design </a:t>
                      </a:r>
                      <a:r>
                        <a:rPr lang="fr-FR" sz="600" dirty="0" err="1">
                          <a:effectLst/>
                          <a:latin typeface="+mj-lt"/>
                          <a:ea typeface="Calibri" panose="020F0502020204030204" pitchFamily="34" charset="0"/>
                          <a:cs typeface="Times New Roman" panose="02020603050405020304" pitchFamily="18" charset="0"/>
                        </a:rPr>
                        <a:t>thinking</a:t>
                      </a:r>
                      <a:r>
                        <a:rPr lang="fr-FR" sz="600" dirty="0">
                          <a:effectLst/>
                          <a:latin typeface="+mj-lt"/>
                          <a:ea typeface="Calibri" panose="020F0502020204030204" pitchFamily="34" charset="0"/>
                          <a:cs typeface="Times New Roman" panose="02020603050405020304" pitchFamily="18" charset="0"/>
                        </a:rPr>
                        <a:t> avec élèves </a:t>
                      </a:r>
                      <a:br>
                        <a:rPr lang="fr-FR" sz="600" dirty="0">
                          <a:effectLst/>
                          <a:latin typeface="+mj-lt"/>
                          <a:ea typeface="Calibri" panose="020F0502020204030204" pitchFamily="34" charset="0"/>
                          <a:cs typeface="Times New Roman" panose="02020603050405020304" pitchFamily="18" charset="0"/>
                        </a:rPr>
                      </a:br>
                      <a:r>
                        <a:rPr lang="fr-FR" sz="600" dirty="0">
                          <a:effectLst/>
                          <a:latin typeface="+mj-lt"/>
                          <a:ea typeface="Calibri" panose="020F0502020204030204" pitchFamily="34" charset="0"/>
                          <a:cs typeface="Times New Roman" panose="02020603050405020304" pitchFamily="18" charset="0"/>
                        </a:rPr>
                        <a:t>• Intégration créativité numérique</a:t>
                      </a:r>
                    </a:p>
                  </a:txBody>
                  <a:tcPr marL="9525" marR="9525" marT="9525" marB="9525" anchor="ctr"/>
                </a:tc>
                <a:extLst>
                  <a:ext uri="{0D108BD9-81ED-4DB2-BD59-A6C34878D82A}">
                    <a16:rowId xmlns:a16="http://schemas.microsoft.com/office/drawing/2014/main" val="1509235197"/>
                  </a:ext>
                </a:extLst>
              </a:tr>
              <a:tr h="421781">
                <a:tc>
                  <a:txBody>
                    <a:bodyPr/>
                    <a:lstStyle/>
                    <a:p>
                      <a:pPr>
                        <a:lnSpc>
                          <a:spcPct val="107000"/>
                        </a:lnSpc>
                        <a:spcAft>
                          <a:spcPts val="800"/>
                        </a:spcAft>
                      </a:pPr>
                      <a:r>
                        <a:rPr lang="fr-FR" sz="800" b="1">
                          <a:effectLst/>
                          <a:latin typeface="+mj-lt"/>
                          <a:ea typeface="Calibri" panose="020F0502020204030204" pitchFamily="34" charset="0"/>
                          <a:cs typeface="Times New Roman" panose="02020603050405020304" pitchFamily="18" charset="0"/>
                        </a:rPr>
                        <a:t>4. Éducation au développement durable (EDD)</a:t>
                      </a:r>
                      <a:endParaRPr lang="fr-FR" sz="800">
                        <a:effectLst/>
                        <a:latin typeface="+mj-lt"/>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fr-FR" sz="800" dirty="0">
                          <a:effectLst/>
                          <a:latin typeface="+mj-lt"/>
                          <a:ea typeface="Calibri" panose="020F0502020204030204" pitchFamily="34" charset="0"/>
                          <a:cs typeface="Times New Roman" panose="02020603050405020304" pitchFamily="18" charset="0"/>
                        </a:rPr>
                        <a:t>Soutenir la démarche E3D avec le CDI comme levier</a:t>
                      </a:r>
                    </a:p>
                  </a:txBody>
                  <a:tcPr marL="9525" marR="9525" marT="9525" marB="9525" anchor="ctr"/>
                </a:tc>
                <a:tc>
                  <a:txBody>
                    <a:bodyPr/>
                    <a:lstStyle/>
                    <a:p>
                      <a:pPr>
                        <a:lnSpc>
                          <a:spcPct val="107000"/>
                        </a:lnSpc>
                        <a:spcAft>
                          <a:spcPts val="800"/>
                        </a:spcAft>
                      </a:pPr>
                      <a:r>
                        <a:rPr lang="fr-FR" sz="600" dirty="0">
                          <a:effectLst/>
                          <a:latin typeface="+mj-lt"/>
                          <a:ea typeface="Calibri" panose="020F0502020204030204" pitchFamily="34" charset="0"/>
                          <a:cs typeface="Times New Roman" panose="02020603050405020304" pitchFamily="18" charset="0"/>
                        </a:rPr>
                        <a:t>• Mobiliser éco‑délégués </a:t>
                      </a:r>
                      <a:br>
                        <a:rPr lang="fr-FR" sz="600" dirty="0">
                          <a:effectLst/>
                          <a:latin typeface="+mj-lt"/>
                          <a:ea typeface="Calibri" panose="020F0502020204030204" pitchFamily="34" charset="0"/>
                          <a:cs typeface="Times New Roman" panose="02020603050405020304" pitchFamily="18" charset="0"/>
                        </a:rPr>
                      </a:br>
                      <a:r>
                        <a:rPr lang="fr-FR" sz="600" dirty="0">
                          <a:effectLst/>
                          <a:latin typeface="+mj-lt"/>
                          <a:ea typeface="Calibri" panose="020F0502020204030204" pitchFamily="34" charset="0"/>
                          <a:cs typeface="Times New Roman" panose="02020603050405020304" pitchFamily="18" charset="0"/>
                        </a:rPr>
                        <a:t>• Ateliers déchets, énergie, biodiversité, sobriété numérique </a:t>
                      </a:r>
                      <a:br>
                        <a:rPr lang="fr-FR" sz="600" dirty="0">
                          <a:effectLst/>
                          <a:latin typeface="+mj-lt"/>
                          <a:ea typeface="Calibri" panose="020F0502020204030204" pitchFamily="34" charset="0"/>
                          <a:cs typeface="Times New Roman" panose="02020603050405020304" pitchFamily="18" charset="0"/>
                        </a:rPr>
                      </a:br>
                      <a:r>
                        <a:rPr lang="fr-FR" sz="600" dirty="0">
                          <a:effectLst/>
                          <a:latin typeface="+mj-lt"/>
                          <a:ea typeface="Calibri" panose="020F0502020204030204" pitchFamily="34" charset="0"/>
                          <a:cs typeface="Times New Roman" panose="02020603050405020304" pitchFamily="18" charset="0"/>
                        </a:rPr>
                        <a:t>• Temps forts (Journée de l’eau…)</a:t>
                      </a:r>
                    </a:p>
                  </a:txBody>
                  <a:tcPr marL="9525" marR="9525" marT="9525" marB="9525" anchor="ctr"/>
                </a:tc>
                <a:extLst>
                  <a:ext uri="{0D108BD9-81ED-4DB2-BD59-A6C34878D82A}">
                    <a16:rowId xmlns:a16="http://schemas.microsoft.com/office/drawing/2014/main" val="3876407926"/>
                  </a:ext>
                </a:extLst>
              </a:tr>
              <a:tr h="318239">
                <a:tc>
                  <a:txBody>
                    <a:bodyPr/>
                    <a:lstStyle/>
                    <a:p>
                      <a:pPr>
                        <a:lnSpc>
                          <a:spcPct val="107000"/>
                        </a:lnSpc>
                        <a:spcAft>
                          <a:spcPts val="800"/>
                        </a:spcAft>
                      </a:pPr>
                      <a:r>
                        <a:rPr lang="fr-FR" sz="800" b="1">
                          <a:effectLst/>
                          <a:latin typeface="+mj-lt"/>
                          <a:ea typeface="Calibri" panose="020F0502020204030204" pitchFamily="34" charset="0"/>
                          <a:cs typeface="Times New Roman" panose="02020603050405020304" pitchFamily="18" charset="0"/>
                        </a:rPr>
                        <a:t>5. Lutte contre le harcèlement &amp; inclusion</a:t>
                      </a:r>
                      <a:endParaRPr lang="fr-FR" sz="800">
                        <a:effectLst/>
                        <a:latin typeface="+mj-lt"/>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fr-FR" sz="800" dirty="0">
                          <a:effectLst/>
                          <a:latin typeface="+mj-lt"/>
                          <a:ea typeface="Calibri" panose="020F0502020204030204" pitchFamily="34" charset="0"/>
                          <a:cs typeface="Times New Roman" panose="02020603050405020304" pitchFamily="18" charset="0"/>
                        </a:rPr>
                        <a:t>Créer un environnement scolaire sécurisant</a:t>
                      </a:r>
                    </a:p>
                  </a:txBody>
                  <a:tcPr marL="9525" marR="9525" marT="9525" marB="9525" anchor="ctr"/>
                </a:tc>
                <a:tc>
                  <a:txBody>
                    <a:bodyPr/>
                    <a:lstStyle/>
                    <a:p>
                      <a:pPr>
                        <a:lnSpc>
                          <a:spcPct val="107000"/>
                        </a:lnSpc>
                        <a:spcAft>
                          <a:spcPts val="800"/>
                        </a:spcAft>
                      </a:pPr>
                      <a:r>
                        <a:rPr lang="fr-FR" sz="600" dirty="0">
                          <a:effectLst/>
                          <a:latin typeface="+mj-lt"/>
                          <a:ea typeface="Calibri" panose="020F0502020204030204" pitchFamily="34" charset="0"/>
                          <a:cs typeface="Times New Roman" panose="02020603050405020304" pitchFamily="18" charset="0"/>
                        </a:rPr>
                        <a:t>• Ateliers empathie &amp; expression </a:t>
                      </a:r>
                      <a:br>
                        <a:rPr lang="fr-FR" sz="600" dirty="0">
                          <a:effectLst/>
                          <a:latin typeface="+mj-lt"/>
                          <a:ea typeface="Calibri" panose="020F0502020204030204" pitchFamily="34" charset="0"/>
                          <a:cs typeface="Times New Roman" panose="02020603050405020304" pitchFamily="18" charset="0"/>
                        </a:rPr>
                      </a:br>
                      <a:r>
                        <a:rPr lang="fr-FR" sz="600" dirty="0">
                          <a:effectLst/>
                          <a:latin typeface="+mj-lt"/>
                          <a:ea typeface="Calibri" panose="020F0502020204030204" pitchFamily="34" charset="0"/>
                          <a:cs typeface="Times New Roman" panose="02020603050405020304" pitchFamily="18" charset="0"/>
                        </a:rPr>
                        <a:t>• </a:t>
                      </a:r>
                      <a:r>
                        <a:rPr lang="fr-FR" sz="600" dirty="0" err="1">
                          <a:effectLst/>
                          <a:latin typeface="+mj-lt"/>
                          <a:ea typeface="Calibri" panose="020F0502020204030204" pitchFamily="34" charset="0"/>
                          <a:cs typeface="Times New Roman" panose="02020603050405020304" pitchFamily="18" charset="0"/>
                        </a:rPr>
                        <a:t>Serious</a:t>
                      </a:r>
                      <a:r>
                        <a:rPr lang="fr-FR" sz="600" dirty="0">
                          <a:effectLst/>
                          <a:latin typeface="+mj-lt"/>
                          <a:ea typeface="Calibri" panose="020F0502020204030204" pitchFamily="34" charset="0"/>
                          <a:cs typeface="Times New Roman" panose="02020603050405020304" pitchFamily="18" charset="0"/>
                        </a:rPr>
                        <a:t> </a:t>
                      </a:r>
                      <a:r>
                        <a:rPr lang="fr-FR" sz="600" dirty="0" err="1">
                          <a:effectLst/>
                          <a:latin typeface="+mj-lt"/>
                          <a:ea typeface="Calibri" panose="020F0502020204030204" pitchFamily="34" charset="0"/>
                          <a:cs typeface="Times New Roman" panose="02020603050405020304" pitchFamily="18" charset="0"/>
                        </a:rPr>
                        <a:t>games</a:t>
                      </a:r>
                      <a:r>
                        <a:rPr lang="fr-FR" sz="600" dirty="0">
                          <a:effectLst/>
                          <a:latin typeface="+mj-lt"/>
                          <a:ea typeface="Calibri" panose="020F0502020204030204" pitchFamily="34" charset="0"/>
                          <a:cs typeface="Times New Roman" panose="02020603050405020304" pitchFamily="18" charset="0"/>
                        </a:rPr>
                        <a:t> &amp; podcasts </a:t>
                      </a:r>
                      <a:br>
                        <a:rPr lang="fr-FR" sz="600" dirty="0">
                          <a:effectLst/>
                          <a:latin typeface="+mj-lt"/>
                          <a:ea typeface="Calibri" panose="020F0502020204030204" pitchFamily="34" charset="0"/>
                          <a:cs typeface="Times New Roman" panose="02020603050405020304" pitchFamily="18" charset="0"/>
                        </a:rPr>
                      </a:br>
                      <a:r>
                        <a:rPr lang="fr-FR" sz="600" dirty="0">
                          <a:effectLst/>
                          <a:latin typeface="+mj-lt"/>
                          <a:ea typeface="Calibri" panose="020F0502020204030204" pitchFamily="34" charset="0"/>
                          <a:cs typeface="Times New Roman" panose="02020603050405020304" pitchFamily="18" charset="0"/>
                        </a:rPr>
                        <a:t>• Espace d’accueil bienveillant</a:t>
                      </a:r>
                    </a:p>
                  </a:txBody>
                  <a:tcPr marL="9525" marR="9525" marT="9525" marB="9525" anchor="ctr"/>
                </a:tc>
                <a:extLst>
                  <a:ext uri="{0D108BD9-81ED-4DB2-BD59-A6C34878D82A}">
                    <a16:rowId xmlns:a16="http://schemas.microsoft.com/office/drawing/2014/main" val="4127766579"/>
                  </a:ext>
                </a:extLst>
              </a:tr>
              <a:tr h="318239">
                <a:tc>
                  <a:txBody>
                    <a:bodyPr/>
                    <a:lstStyle/>
                    <a:p>
                      <a:pPr>
                        <a:lnSpc>
                          <a:spcPct val="107000"/>
                        </a:lnSpc>
                        <a:spcAft>
                          <a:spcPts val="800"/>
                        </a:spcAft>
                      </a:pPr>
                      <a:r>
                        <a:rPr lang="fr-FR" sz="800" b="1">
                          <a:effectLst/>
                          <a:latin typeface="+mj-lt"/>
                          <a:ea typeface="Calibri" panose="020F0502020204030204" pitchFamily="34" charset="0"/>
                          <a:cs typeface="Times New Roman" panose="02020603050405020304" pitchFamily="18" charset="0"/>
                        </a:rPr>
                        <a:t>6. Compétences numériques &amp; sobriété</a:t>
                      </a:r>
                      <a:endParaRPr lang="fr-FR" sz="800">
                        <a:effectLst/>
                        <a:latin typeface="+mj-lt"/>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fr-FR" sz="800" dirty="0">
                          <a:effectLst/>
                          <a:latin typeface="+mj-lt"/>
                          <a:ea typeface="Calibri" panose="020F0502020204030204" pitchFamily="34" charset="0"/>
                          <a:cs typeface="Times New Roman" panose="02020603050405020304" pitchFamily="18" charset="0"/>
                        </a:rPr>
                        <a:t>Cultiver un usage réfléchi du numérique</a:t>
                      </a:r>
                    </a:p>
                  </a:txBody>
                  <a:tcPr marL="9525" marR="9525" marT="9525" marB="9525" anchor="ctr"/>
                </a:tc>
                <a:tc>
                  <a:txBody>
                    <a:bodyPr/>
                    <a:lstStyle/>
                    <a:p>
                      <a:pPr>
                        <a:lnSpc>
                          <a:spcPct val="107000"/>
                        </a:lnSpc>
                        <a:spcAft>
                          <a:spcPts val="800"/>
                        </a:spcAft>
                      </a:pPr>
                      <a:r>
                        <a:rPr lang="fr-FR" sz="600" dirty="0">
                          <a:effectLst/>
                          <a:latin typeface="+mj-lt"/>
                          <a:ea typeface="Calibri" panose="020F0502020204030204" pitchFamily="34" charset="0"/>
                          <a:cs typeface="Times New Roman" panose="02020603050405020304" pitchFamily="18" charset="0"/>
                        </a:rPr>
                        <a:t>• Séquences CRCN (veille, protection des données) </a:t>
                      </a:r>
                      <a:br>
                        <a:rPr lang="fr-FR" sz="600" dirty="0">
                          <a:effectLst/>
                          <a:latin typeface="+mj-lt"/>
                          <a:ea typeface="Calibri" panose="020F0502020204030204" pitchFamily="34" charset="0"/>
                          <a:cs typeface="Times New Roman" panose="02020603050405020304" pitchFamily="18" charset="0"/>
                        </a:rPr>
                      </a:br>
                      <a:r>
                        <a:rPr lang="fr-FR" sz="600" dirty="0">
                          <a:effectLst/>
                          <a:latin typeface="+mj-lt"/>
                          <a:ea typeface="Calibri" panose="020F0502020204030204" pitchFamily="34" charset="0"/>
                          <a:cs typeface="Times New Roman" panose="02020603050405020304" pitchFamily="18" charset="0"/>
                        </a:rPr>
                        <a:t>• Sensibilisation à la sobriété numérique </a:t>
                      </a:r>
                      <a:br>
                        <a:rPr lang="fr-FR" sz="600" dirty="0">
                          <a:effectLst/>
                          <a:latin typeface="+mj-lt"/>
                          <a:ea typeface="Calibri" panose="020F0502020204030204" pitchFamily="34" charset="0"/>
                          <a:cs typeface="Times New Roman" panose="02020603050405020304" pitchFamily="18" charset="0"/>
                        </a:rPr>
                      </a:br>
                      <a:r>
                        <a:rPr lang="fr-FR" sz="600" dirty="0">
                          <a:effectLst/>
                          <a:latin typeface="+mj-lt"/>
                          <a:ea typeface="Calibri" panose="020F0502020204030204" pitchFamily="34" charset="0"/>
                          <a:cs typeface="Times New Roman" panose="02020603050405020304" pitchFamily="18" charset="0"/>
                        </a:rPr>
                        <a:t>• Certification PIX</a:t>
                      </a:r>
                    </a:p>
                  </a:txBody>
                  <a:tcPr marL="9525" marR="9525" marT="9525" marB="9525" anchor="ctr"/>
                </a:tc>
                <a:extLst>
                  <a:ext uri="{0D108BD9-81ED-4DB2-BD59-A6C34878D82A}">
                    <a16:rowId xmlns:a16="http://schemas.microsoft.com/office/drawing/2014/main" val="326911796"/>
                  </a:ext>
                </a:extLst>
              </a:tr>
              <a:tr h="318239">
                <a:tc>
                  <a:txBody>
                    <a:bodyPr/>
                    <a:lstStyle/>
                    <a:p>
                      <a:pPr>
                        <a:lnSpc>
                          <a:spcPct val="107000"/>
                        </a:lnSpc>
                        <a:spcAft>
                          <a:spcPts val="800"/>
                        </a:spcAft>
                      </a:pPr>
                      <a:r>
                        <a:rPr lang="fr-FR" sz="800" b="1">
                          <a:effectLst/>
                          <a:latin typeface="+mj-lt"/>
                          <a:ea typeface="Calibri" panose="020F0502020204030204" pitchFamily="34" charset="0"/>
                          <a:cs typeface="Times New Roman" panose="02020603050405020304" pitchFamily="18" charset="0"/>
                        </a:rPr>
                        <a:t>7. Enseignement moral &amp; civique (EMC)</a:t>
                      </a:r>
                      <a:endParaRPr lang="fr-FR" sz="800">
                        <a:effectLst/>
                        <a:latin typeface="+mj-lt"/>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fr-FR" sz="800" dirty="0">
                          <a:effectLst/>
                          <a:latin typeface="+mj-lt"/>
                          <a:ea typeface="Calibri" panose="020F0502020204030204" pitchFamily="34" charset="0"/>
                          <a:cs typeface="Times New Roman" panose="02020603050405020304" pitchFamily="18" charset="0"/>
                        </a:rPr>
                        <a:t>Ancrer les valeurs républicaines dans la pratique</a:t>
                      </a:r>
                    </a:p>
                  </a:txBody>
                  <a:tcPr marL="9525" marR="9525" marT="9525" marB="9525" anchor="ctr"/>
                </a:tc>
                <a:tc>
                  <a:txBody>
                    <a:bodyPr/>
                    <a:lstStyle/>
                    <a:p>
                      <a:pPr>
                        <a:lnSpc>
                          <a:spcPct val="107000"/>
                        </a:lnSpc>
                        <a:spcAft>
                          <a:spcPts val="800"/>
                        </a:spcAft>
                      </a:pPr>
                      <a:r>
                        <a:rPr lang="fr-FR" sz="600" dirty="0">
                          <a:effectLst/>
                          <a:latin typeface="+mj-lt"/>
                          <a:ea typeface="Calibri" panose="020F0502020204030204" pitchFamily="34" charset="0"/>
                          <a:cs typeface="Times New Roman" panose="02020603050405020304" pitchFamily="18" charset="0"/>
                        </a:rPr>
                        <a:t>• Séquences liberté, égalité, institutions </a:t>
                      </a:r>
                      <a:br>
                        <a:rPr lang="fr-FR" sz="600" dirty="0">
                          <a:effectLst/>
                          <a:latin typeface="+mj-lt"/>
                          <a:ea typeface="Calibri" panose="020F0502020204030204" pitchFamily="34" charset="0"/>
                          <a:cs typeface="Times New Roman" panose="02020603050405020304" pitchFamily="18" charset="0"/>
                        </a:rPr>
                      </a:br>
                      <a:r>
                        <a:rPr lang="fr-FR" sz="600" dirty="0">
                          <a:effectLst/>
                          <a:latin typeface="+mj-lt"/>
                          <a:ea typeface="Calibri" panose="020F0502020204030204" pitchFamily="34" charset="0"/>
                          <a:cs typeface="Times New Roman" panose="02020603050405020304" pitchFamily="18" charset="0"/>
                        </a:rPr>
                        <a:t>• Projets sur les droits, discriminations </a:t>
                      </a:r>
                      <a:br>
                        <a:rPr lang="fr-FR" sz="600" dirty="0">
                          <a:effectLst/>
                          <a:latin typeface="+mj-lt"/>
                          <a:ea typeface="Calibri" panose="020F0502020204030204" pitchFamily="34" charset="0"/>
                          <a:cs typeface="Times New Roman" panose="02020603050405020304" pitchFamily="18" charset="0"/>
                        </a:rPr>
                      </a:br>
                      <a:r>
                        <a:rPr lang="fr-FR" sz="600" dirty="0">
                          <a:effectLst/>
                          <a:latin typeface="+mj-lt"/>
                          <a:ea typeface="Calibri" panose="020F0502020204030204" pitchFamily="34" charset="0"/>
                          <a:cs typeface="Times New Roman" panose="02020603050405020304" pitchFamily="18" charset="0"/>
                        </a:rPr>
                        <a:t>• Lien EMC-EMI-EDD</a:t>
                      </a:r>
                    </a:p>
                  </a:txBody>
                  <a:tcPr marL="9525" marR="9525" marT="9525" marB="9525" anchor="ctr"/>
                </a:tc>
                <a:extLst>
                  <a:ext uri="{0D108BD9-81ED-4DB2-BD59-A6C34878D82A}">
                    <a16:rowId xmlns:a16="http://schemas.microsoft.com/office/drawing/2014/main" val="75889922"/>
                  </a:ext>
                </a:extLst>
              </a:tr>
              <a:tr h="318239">
                <a:tc>
                  <a:txBody>
                    <a:bodyPr/>
                    <a:lstStyle/>
                    <a:p>
                      <a:pPr>
                        <a:lnSpc>
                          <a:spcPct val="107000"/>
                        </a:lnSpc>
                        <a:spcAft>
                          <a:spcPts val="800"/>
                        </a:spcAft>
                      </a:pPr>
                      <a:r>
                        <a:rPr lang="fr-FR" sz="800" b="1">
                          <a:effectLst/>
                          <a:latin typeface="+mj-lt"/>
                          <a:ea typeface="Calibri" panose="020F0502020204030204" pitchFamily="34" charset="0"/>
                          <a:cs typeface="Times New Roman" panose="02020603050405020304" pitchFamily="18" charset="0"/>
                        </a:rPr>
                        <a:t>8. Politique documentaire &amp; pilotage</a:t>
                      </a:r>
                      <a:endParaRPr lang="fr-FR" sz="800">
                        <a:effectLst/>
                        <a:latin typeface="+mj-lt"/>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fr-FR" sz="800" dirty="0">
                          <a:effectLst/>
                          <a:latin typeface="+mj-lt"/>
                          <a:ea typeface="Calibri" panose="020F0502020204030204" pitchFamily="34" charset="0"/>
                          <a:cs typeface="Times New Roman" panose="02020603050405020304" pitchFamily="18" charset="0"/>
                        </a:rPr>
                        <a:t>Structurer et pérenniser l’action éducative</a:t>
                      </a:r>
                    </a:p>
                  </a:txBody>
                  <a:tcPr marL="9525" marR="9525" marT="9525" marB="9525" anchor="ctr"/>
                </a:tc>
                <a:tc>
                  <a:txBody>
                    <a:bodyPr/>
                    <a:lstStyle/>
                    <a:p>
                      <a:pPr>
                        <a:lnSpc>
                          <a:spcPct val="107000"/>
                        </a:lnSpc>
                        <a:spcAft>
                          <a:spcPts val="800"/>
                        </a:spcAft>
                      </a:pPr>
                      <a:r>
                        <a:rPr lang="fr-FR" sz="600" dirty="0">
                          <a:effectLst/>
                          <a:latin typeface="+mj-lt"/>
                          <a:ea typeface="Calibri" panose="020F0502020204030204" pitchFamily="34" charset="0"/>
                          <a:cs typeface="Times New Roman" panose="02020603050405020304" pitchFamily="18" charset="0"/>
                        </a:rPr>
                        <a:t>• Élaboration d’une politique documentaire </a:t>
                      </a:r>
                      <a:br>
                        <a:rPr lang="fr-FR" sz="600" dirty="0">
                          <a:effectLst/>
                          <a:latin typeface="+mj-lt"/>
                          <a:ea typeface="Calibri" panose="020F0502020204030204" pitchFamily="34" charset="0"/>
                          <a:cs typeface="Times New Roman" panose="02020603050405020304" pitchFamily="18" charset="0"/>
                        </a:rPr>
                      </a:br>
                      <a:r>
                        <a:rPr lang="fr-FR" sz="600" dirty="0">
                          <a:effectLst/>
                          <a:latin typeface="+mj-lt"/>
                          <a:ea typeface="Calibri" panose="020F0502020204030204" pitchFamily="34" charset="0"/>
                          <a:cs typeface="Times New Roman" panose="02020603050405020304" pitchFamily="18" charset="0"/>
                        </a:rPr>
                        <a:t>• Suivi via instances (CESCE, CA) </a:t>
                      </a:r>
                      <a:br>
                        <a:rPr lang="fr-FR" sz="600" dirty="0">
                          <a:effectLst/>
                          <a:latin typeface="+mj-lt"/>
                          <a:ea typeface="Calibri" panose="020F0502020204030204" pitchFamily="34" charset="0"/>
                          <a:cs typeface="Times New Roman" panose="02020603050405020304" pitchFamily="18" charset="0"/>
                        </a:rPr>
                      </a:br>
                      <a:r>
                        <a:rPr lang="fr-FR" sz="600" dirty="0">
                          <a:effectLst/>
                          <a:latin typeface="+mj-lt"/>
                          <a:ea typeface="Calibri" panose="020F0502020204030204" pitchFamily="34" charset="0"/>
                          <a:cs typeface="Times New Roman" panose="02020603050405020304" pitchFamily="18" charset="0"/>
                        </a:rPr>
                        <a:t>• Coordonner parcours éducatifs</a:t>
                      </a:r>
                    </a:p>
                  </a:txBody>
                  <a:tcPr marL="9525" marR="9525" marT="9525" marB="9525" anchor="ctr"/>
                </a:tc>
                <a:extLst>
                  <a:ext uri="{0D108BD9-81ED-4DB2-BD59-A6C34878D82A}">
                    <a16:rowId xmlns:a16="http://schemas.microsoft.com/office/drawing/2014/main" val="3162027812"/>
                  </a:ext>
                </a:extLst>
              </a:tr>
              <a:tr h="318239">
                <a:tc>
                  <a:txBody>
                    <a:bodyPr/>
                    <a:lstStyle/>
                    <a:p>
                      <a:pPr>
                        <a:lnSpc>
                          <a:spcPct val="107000"/>
                        </a:lnSpc>
                        <a:spcAft>
                          <a:spcPts val="800"/>
                        </a:spcAft>
                      </a:pPr>
                      <a:r>
                        <a:rPr lang="fr-FR" sz="800" b="1">
                          <a:effectLst/>
                          <a:latin typeface="+mj-lt"/>
                          <a:ea typeface="Calibri" panose="020F0502020204030204" pitchFamily="34" charset="0"/>
                          <a:cs typeface="Times New Roman" panose="02020603050405020304" pitchFamily="18" charset="0"/>
                        </a:rPr>
                        <a:t>9. Partenariats &amp; projets culturels</a:t>
                      </a:r>
                      <a:endParaRPr lang="fr-FR" sz="800">
                        <a:effectLst/>
                        <a:latin typeface="+mj-lt"/>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fr-FR" sz="800" dirty="0">
                          <a:effectLst/>
                          <a:latin typeface="+mj-lt"/>
                          <a:ea typeface="Calibri" panose="020F0502020204030204" pitchFamily="34" charset="0"/>
                          <a:cs typeface="Times New Roman" panose="02020603050405020304" pitchFamily="18" charset="0"/>
                        </a:rPr>
                        <a:t>Amplifier l’ouverture sur l’extérieur</a:t>
                      </a:r>
                    </a:p>
                  </a:txBody>
                  <a:tcPr marL="9525" marR="9525" marT="9525" marB="9525" anchor="ctr"/>
                </a:tc>
                <a:tc>
                  <a:txBody>
                    <a:bodyPr/>
                    <a:lstStyle/>
                    <a:p>
                      <a:pPr>
                        <a:lnSpc>
                          <a:spcPct val="107000"/>
                        </a:lnSpc>
                        <a:spcAft>
                          <a:spcPts val="800"/>
                        </a:spcAft>
                      </a:pPr>
                      <a:r>
                        <a:rPr lang="fr-FR" sz="600" dirty="0">
                          <a:effectLst/>
                          <a:latin typeface="+mj-lt"/>
                          <a:ea typeface="Calibri" panose="020F0502020204030204" pitchFamily="34" charset="0"/>
                          <a:cs typeface="Times New Roman" panose="02020603050405020304" pitchFamily="18" charset="0"/>
                        </a:rPr>
                        <a:t>• Participation aux dispositifs CLEMI, EAC, UNESCO </a:t>
                      </a:r>
                      <a:br>
                        <a:rPr lang="fr-FR" sz="600" dirty="0">
                          <a:effectLst/>
                          <a:latin typeface="+mj-lt"/>
                          <a:ea typeface="Calibri" panose="020F0502020204030204" pitchFamily="34" charset="0"/>
                          <a:cs typeface="Times New Roman" panose="02020603050405020304" pitchFamily="18" charset="0"/>
                        </a:rPr>
                      </a:br>
                      <a:r>
                        <a:rPr lang="fr-FR" sz="600" dirty="0">
                          <a:effectLst/>
                          <a:latin typeface="+mj-lt"/>
                          <a:ea typeface="Calibri" panose="020F0502020204030204" pitchFamily="34" charset="0"/>
                          <a:cs typeface="Times New Roman" panose="02020603050405020304" pitchFamily="18" charset="0"/>
                        </a:rPr>
                        <a:t>• Organisation d’événements (Nuit de la lecture…) </a:t>
                      </a:r>
                      <a:br>
                        <a:rPr lang="fr-FR" sz="600" dirty="0">
                          <a:effectLst/>
                          <a:latin typeface="+mj-lt"/>
                          <a:ea typeface="Calibri" panose="020F0502020204030204" pitchFamily="34" charset="0"/>
                          <a:cs typeface="Times New Roman" panose="02020603050405020304" pitchFamily="18" charset="0"/>
                        </a:rPr>
                      </a:br>
                      <a:r>
                        <a:rPr lang="fr-FR" sz="600" dirty="0">
                          <a:effectLst/>
                          <a:latin typeface="+mj-lt"/>
                          <a:ea typeface="Calibri" panose="020F0502020204030204" pitchFamily="34" charset="0"/>
                          <a:cs typeface="Times New Roman" panose="02020603050405020304" pitchFamily="18" charset="0"/>
                        </a:rPr>
                        <a:t>• Coopération inter degrés</a:t>
                      </a:r>
                    </a:p>
                  </a:txBody>
                  <a:tcPr marL="9525" marR="9525" marT="9525" marB="9525" anchor="ctr"/>
                </a:tc>
                <a:extLst>
                  <a:ext uri="{0D108BD9-81ED-4DB2-BD59-A6C34878D82A}">
                    <a16:rowId xmlns:a16="http://schemas.microsoft.com/office/drawing/2014/main" val="4053958841"/>
                  </a:ext>
                </a:extLst>
              </a:tr>
              <a:tr h="254275">
                <a:tc>
                  <a:txBody>
                    <a:bodyPr/>
                    <a:lstStyle/>
                    <a:p>
                      <a:pPr>
                        <a:lnSpc>
                          <a:spcPct val="107000"/>
                        </a:lnSpc>
                        <a:spcAft>
                          <a:spcPts val="800"/>
                        </a:spcAft>
                      </a:pPr>
                      <a:r>
                        <a:rPr lang="fr-FR" sz="800" b="1">
                          <a:effectLst/>
                          <a:latin typeface="+mj-lt"/>
                          <a:ea typeface="Calibri" panose="020F0502020204030204" pitchFamily="34" charset="0"/>
                          <a:cs typeface="Times New Roman" panose="02020603050405020304" pitchFamily="18" charset="0"/>
                        </a:rPr>
                        <a:t>10. Compétences psychosociales (CPS)</a:t>
                      </a:r>
                      <a:endParaRPr lang="fr-FR" sz="800">
                        <a:effectLst/>
                        <a:latin typeface="+mj-lt"/>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fr-FR" sz="800" dirty="0">
                          <a:effectLst/>
                          <a:latin typeface="+mj-lt"/>
                          <a:ea typeface="Calibri" panose="020F0502020204030204" pitchFamily="34" charset="0"/>
                          <a:cs typeface="Times New Roman" panose="02020603050405020304" pitchFamily="18" charset="0"/>
                        </a:rPr>
                        <a:t>Développer le vivre‑ensemble et la gestion émotionnelle</a:t>
                      </a:r>
                    </a:p>
                  </a:txBody>
                  <a:tcPr marL="9525" marR="9525" marT="9525" marB="9525" anchor="ctr"/>
                </a:tc>
                <a:tc>
                  <a:txBody>
                    <a:bodyPr/>
                    <a:lstStyle/>
                    <a:p>
                      <a:pPr>
                        <a:lnSpc>
                          <a:spcPct val="107000"/>
                        </a:lnSpc>
                        <a:spcAft>
                          <a:spcPts val="800"/>
                        </a:spcAft>
                      </a:pPr>
                      <a:r>
                        <a:rPr lang="fr-FR" sz="600" dirty="0">
                          <a:effectLst/>
                          <a:latin typeface="+mj-lt"/>
                          <a:ea typeface="Calibri" panose="020F0502020204030204" pitchFamily="34" charset="0"/>
                          <a:cs typeface="Times New Roman" panose="02020603050405020304" pitchFamily="18" charset="0"/>
                        </a:rPr>
                        <a:t>• Projets sur l’empathie, l’esprit critique et l’auto‑évaluation </a:t>
                      </a:r>
                      <a:br>
                        <a:rPr lang="fr-FR" sz="600" dirty="0">
                          <a:effectLst/>
                          <a:latin typeface="+mj-lt"/>
                          <a:ea typeface="Calibri" panose="020F0502020204030204" pitchFamily="34" charset="0"/>
                          <a:cs typeface="Times New Roman" panose="02020603050405020304" pitchFamily="18" charset="0"/>
                        </a:rPr>
                      </a:br>
                      <a:r>
                        <a:rPr lang="fr-FR" sz="600" dirty="0">
                          <a:effectLst/>
                          <a:latin typeface="+mj-lt"/>
                          <a:ea typeface="Calibri" panose="020F0502020204030204" pitchFamily="34" charset="0"/>
                          <a:cs typeface="Times New Roman" panose="02020603050405020304" pitchFamily="18" charset="0"/>
                        </a:rPr>
                        <a:t>• Activités coopératives (groupes, débats) au CDI</a:t>
                      </a:r>
                    </a:p>
                  </a:txBody>
                  <a:tcPr marL="9525" marR="9525" marT="9525" marB="9525" anchor="ctr"/>
                </a:tc>
                <a:extLst>
                  <a:ext uri="{0D108BD9-81ED-4DB2-BD59-A6C34878D82A}">
                    <a16:rowId xmlns:a16="http://schemas.microsoft.com/office/drawing/2014/main" val="350832237"/>
                  </a:ext>
                </a:extLst>
              </a:tr>
              <a:tr h="525324">
                <a:tc>
                  <a:txBody>
                    <a:bodyPr/>
                    <a:lstStyle/>
                    <a:p>
                      <a:pPr>
                        <a:lnSpc>
                          <a:spcPct val="107000"/>
                        </a:lnSpc>
                        <a:spcAft>
                          <a:spcPts val="800"/>
                        </a:spcAft>
                      </a:pPr>
                      <a:r>
                        <a:rPr lang="fr-FR" sz="800" b="1">
                          <a:effectLst/>
                          <a:latin typeface="+mj-lt"/>
                          <a:ea typeface="Calibri" panose="020F0502020204030204" pitchFamily="34" charset="0"/>
                          <a:cs typeface="Times New Roman" panose="02020603050405020304" pitchFamily="18" charset="0"/>
                        </a:rPr>
                        <a:t>11. Éducation à la vie affective, relationnelle &amp; sexuelle (EVARS)</a:t>
                      </a:r>
                      <a:endParaRPr lang="fr-FR" sz="800">
                        <a:effectLst/>
                        <a:latin typeface="+mj-lt"/>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fr-FR" sz="800" dirty="0">
                          <a:effectLst/>
                          <a:latin typeface="+mj-lt"/>
                          <a:ea typeface="Calibri" panose="020F0502020204030204" pitchFamily="34" charset="0"/>
                          <a:cs typeface="Times New Roman" panose="02020603050405020304" pitchFamily="18" charset="0"/>
                        </a:rPr>
                        <a:t>Favoriser le respect, le consentement et la santé relationnelle</a:t>
                      </a:r>
                    </a:p>
                  </a:txBody>
                  <a:tcPr marL="9525" marR="9525" marT="9525" marB="9525" anchor="ctr"/>
                </a:tc>
                <a:tc>
                  <a:txBody>
                    <a:bodyPr/>
                    <a:lstStyle/>
                    <a:p>
                      <a:pPr>
                        <a:lnSpc>
                          <a:spcPct val="107000"/>
                        </a:lnSpc>
                        <a:spcAft>
                          <a:spcPts val="800"/>
                        </a:spcAft>
                      </a:pPr>
                      <a:r>
                        <a:rPr lang="fr-FR" sz="600" dirty="0">
                          <a:effectLst/>
                          <a:latin typeface="+mj-lt"/>
                          <a:ea typeface="Calibri" panose="020F0502020204030204" pitchFamily="34" charset="0"/>
                          <a:cs typeface="Times New Roman" panose="02020603050405020304" pitchFamily="18" charset="0"/>
                        </a:rPr>
                        <a:t>• 3 séances annuelles EVARS intégrées au projet d’établissement </a:t>
                      </a:r>
                      <a:br>
                        <a:rPr lang="fr-FR" sz="600" dirty="0">
                          <a:effectLst/>
                          <a:latin typeface="+mj-lt"/>
                          <a:ea typeface="Calibri" panose="020F0502020204030204" pitchFamily="34" charset="0"/>
                          <a:cs typeface="Times New Roman" panose="02020603050405020304" pitchFamily="18" charset="0"/>
                        </a:rPr>
                      </a:br>
                      <a:r>
                        <a:rPr lang="fr-FR" sz="600" dirty="0">
                          <a:effectLst/>
                          <a:latin typeface="+mj-lt"/>
                          <a:ea typeface="Calibri" panose="020F0502020204030204" pitchFamily="34" charset="0"/>
                          <a:cs typeface="Times New Roman" panose="02020603050405020304" pitchFamily="18" charset="0"/>
                        </a:rPr>
                        <a:t>• Ateliers sur corps, identité, consentement, orientation sexuelle </a:t>
                      </a:r>
                      <a:br>
                        <a:rPr lang="fr-FR" sz="600" dirty="0">
                          <a:effectLst/>
                          <a:latin typeface="+mj-lt"/>
                          <a:ea typeface="Calibri" panose="020F0502020204030204" pitchFamily="34" charset="0"/>
                          <a:cs typeface="Times New Roman" panose="02020603050405020304" pitchFamily="18" charset="0"/>
                        </a:rPr>
                      </a:br>
                      <a:r>
                        <a:rPr lang="fr-FR" sz="600" dirty="0">
                          <a:effectLst/>
                          <a:latin typeface="+mj-lt"/>
                          <a:ea typeface="Calibri" panose="020F0502020204030204" pitchFamily="34" charset="0"/>
                          <a:cs typeface="Times New Roman" panose="02020603050405020304" pitchFamily="18" charset="0"/>
                        </a:rPr>
                        <a:t>• Coopération avec </a:t>
                      </a:r>
                      <a:r>
                        <a:rPr lang="fr-FR" sz="600" dirty="0" err="1">
                          <a:effectLst/>
                          <a:latin typeface="+mj-lt"/>
                          <a:ea typeface="Calibri" panose="020F0502020204030204" pitchFamily="34" charset="0"/>
                          <a:cs typeface="Times New Roman" panose="02020603050405020304" pitchFamily="18" charset="0"/>
                        </a:rPr>
                        <a:t>infirmier·ère·s</a:t>
                      </a:r>
                      <a:r>
                        <a:rPr lang="fr-FR" sz="600" dirty="0">
                          <a:effectLst/>
                          <a:latin typeface="+mj-lt"/>
                          <a:ea typeface="Calibri" panose="020F0502020204030204" pitchFamily="34" charset="0"/>
                          <a:cs typeface="Times New Roman" panose="02020603050405020304" pitchFamily="18" charset="0"/>
                        </a:rPr>
                        <a:t>, CPE, parents</a:t>
                      </a:r>
                    </a:p>
                  </a:txBody>
                  <a:tcPr marL="9525" marR="9525" marT="9525" marB="9525" anchor="ctr"/>
                </a:tc>
                <a:extLst>
                  <a:ext uri="{0D108BD9-81ED-4DB2-BD59-A6C34878D82A}">
                    <a16:rowId xmlns:a16="http://schemas.microsoft.com/office/drawing/2014/main" val="2115128136"/>
                  </a:ext>
                </a:extLst>
              </a:tr>
            </a:tbl>
          </a:graphicData>
        </a:graphic>
      </p:graphicFrame>
      <p:sp>
        <p:nvSpPr>
          <p:cNvPr id="3" name="ZoneTexte 2">
            <a:extLst>
              <a:ext uri="{FF2B5EF4-FFF2-40B4-BE49-F238E27FC236}">
                <a16:creationId xmlns:a16="http://schemas.microsoft.com/office/drawing/2014/main" id="{DF3E8983-C302-41C9-A28B-F7C20CADC2D9}"/>
              </a:ext>
            </a:extLst>
          </p:cNvPr>
          <p:cNvSpPr txBox="1"/>
          <p:nvPr/>
        </p:nvSpPr>
        <p:spPr>
          <a:xfrm>
            <a:off x="539552" y="4516118"/>
            <a:ext cx="3413114" cy="246221"/>
          </a:xfrm>
          <a:prstGeom prst="rect">
            <a:avLst/>
          </a:prstGeom>
          <a:noFill/>
        </p:spPr>
        <p:txBody>
          <a:bodyPr wrap="none" rtlCol="0">
            <a:spAutoFit/>
          </a:bodyPr>
          <a:lstStyle/>
          <a:p>
            <a:r>
              <a:rPr lang="fr-FR" sz="1000" i="1" dirty="0">
                <a:solidFill>
                  <a:srgbClr val="FF0000"/>
                </a:solidFill>
              </a:rPr>
              <a:t>* A compléter et à adapter au contexte de l’établissement</a:t>
            </a:r>
            <a:endParaRPr lang="fr-FR" sz="1000" i="1" dirty="0"/>
          </a:p>
        </p:txBody>
      </p:sp>
    </p:spTree>
    <p:extLst>
      <p:ext uri="{BB962C8B-B14F-4D97-AF65-F5344CB8AC3E}">
        <p14:creationId xmlns:p14="http://schemas.microsoft.com/office/powerpoint/2010/main" val="31835260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15616" y="195486"/>
            <a:ext cx="7919944" cy="360040"/>
          </a:xfrm>
        </p:spPr>
        <p:txBody>
          <a:bodyPr/>
          <a:lstStyle/>
          <a:p>
            <a:r>
              <a:rPr lang="fr-FR" sz="1600" dirty="0"/>
              <a:t>Vers une feuille de route annuelle du conseiller principal d’éducation</a:t>
            </a:r>
            <a:r>
              <a:rPr lang="fr-FR" sz="1600" dirty="0">
                <a:solidFill>
                  <a:srgbClr val="FF0000"/>
                </a:solidFill>
              </a:rPr>
              <a:t>*</a:t>
            </a:r>
            <a:br>
              <a:rPr lang="fr-FR" sz="1600" dirty="0"/>
            </a:br>
            <a:endParaRPr lang="fr-FR" sz="1600" dirty="0"/>
          </a:p>
        </p:txBody>
      </p:sp>
      <p:graphicFrame>
        <p:nvGraphicFramePr>
          <p:cNvPr id="3" name="Tableau 2">
            <a:extLst>
              <a:ext uri="{FF2B5EF4-FFF2-40B4-BE49-F238E27FC236}">
                <a16:creationId xmlns:a16="http://schemas.microsoft.com/office/drawing/2014/main" id="{7456844F-5CDB-44B2-A481-A173583DEE38}"/>
              </a:ext>
            </a:extLst>
          </p:cNvPr>
          <p:cNvGraphicFramePr>
            <a:graphicFrameLocks noGrp="1"/>
          </p:cNvGraphicFramePr>
          <p:nvPr>
            <p:extLst>
              <p:ext uri="{D42A27DB-BD31-4B8C-83A1-F6EECF244321}">
                <p14:modId xmlns:p14="http://schemas.microsoft.com/office/powerpoint/2010/main" val="4244059048"/>
              </p:ext>
            </p:extLst>
          </p:nvPr>
        </p:nvGraphicFramePr>
        <p:xfrm>
          <a:off x="611561" y="555526"/>
          <a:ext cx="7992888" cy="3534033"/>
        </p:xfrm>
        <a:graphic>
          <a:graphicData uri="http://schemas.openxmlformats.org/drawingml/2006/table">
            <a:tbl>
              <a:tblPr firstRow="1" bandRow="1">
                <a:tableStyleId>{5C22544A-7EE6-4342-B048-85BDC9FD1C3A}</a:tableStyleId>
              </a:tblPr>
              <a:tblGrid>
                <a:gridCol w="2664296">
                  <a:extLst>
                    <a:ext uri="{9D8B030D-6E8A-4147-A177-3AD203B41FA5}">
                      <a16:colId xmlns:a16="http://schemas.microsoft.com/office/drawing/2014/main" val="389724514"/>
                    </a:ext>
                  </a:extLst>
                </a:gridCol>
                <a:gridCol w="2664296">
                  <a:extLst>
                    <a:ext uri="{9D8B030D-6E8A-4147-A177-3AD203B41FA5}">
                      <a16:colId xmlns:a16="http://schemas.microsoft.com/office/drawing/2014/main" val="1419200258"/>
                    </a:ext>
                  </a:extLst>
                </a:gridCol>
                <a:gridCol w="2664296">
                  <a:extLst>
                    <a:ext uri="{9D8B030D-6E8A-4147-A177-3AD203B41FA5}">
                      <a16:colId xmlns:a16="http://schemas.microsoft.com/office/drawing/2014/main" val="2310182711"/>
                    </a:ext>
                  </a:extLst>
                </a:gridCol>
              </a:tblGrid>
              <a:tr h="213147">
                <a:tc>
                  <a:txBody>
                    <a:bodyPr/>
                    <a:lstStyle/>
                    <a:p>
                      <a:pPr>
                        <a:lnSpc>
                          <a:spcPct val="107000"/>
                        </a:lnSpc>
                        <a:spcAft>
                          <a:spcPts val="800"/>
                        </a:spcAft>
                      </a:pPr>
                      <a:r>
                        <a:rPr lang="fr-FR" sz="800" b="1" dirty="0">
                          <a:effectLst/>
                          <a:latin typeface="+mj-lt"/>
                          <a:ea typeface="Calibri" panose="020F0502020204030204" pitchFamily="34" charset="0"/>
                          <a:cs typeface="Times New Roman" panose="02020603050405020304" pitchFamily="18" charset="0"/>
                        </a:rPr>
                        <a:t>Axe stratégique</a:t>
                      </a:r>
                      <a:endParaRPr lang="fr-FR" sz="800" dirty="0">
                        <a:effectLst/>
                        <a:latin typeface="+mj-lt"/>
                        <a:ea typeface="Calibri" panose="020F0502020204030204" pitchFamily="34" charset="0"/>
                        <a:cs typeface="Times New Roman" panose="02020603050405020304" pitchFamily="18" charset="0"/>
                      </a:endParaRPr>
                    </a:p>
                  </a:txBody>
                  <a:tcPr marL="9525" marR="9525" marT="9525" marB="9525" anchor="ctr">
                    <a:solidFill>
                      <a:srgbClr val="002060"/>
                    </a:solidFill>
                  </a:tcPr>
                </a:tc>
                <a:tc>
                  <a:txBody>
                    <a:bodyPr/>
                    <a:lstStyle/>
                    <a:p>
                      <a:pPr>
                        <a:lnSpc>
                          <a:spcPct val="107000"/>
                        </a:lnSpc>
                        <a:spcAft>
                          <a:spcPts val="800"/>
                        </a:spcAft>
                      </a:pPr>
                      <a:r>
                        <a:rPr lang="fr-FR" sz="800" b="1" dirty="0">
                          <a:effectLst/>
                          <a:latin typeface="+mj-lt"/>
                          <a:ea typeface="Calibri" panose="020F0502020204030204" pitchFamily="34" charset="0"/>
                          <a:cs typeface="Times New Roman" panose="02020603050405020304" pitchFamily="18" charset="0"/>
                        </a:rPr>
                        <a:t>Objectifs prioritaires</a:t>
                      </a:r>
                      <a:endParaRPr lang="fr-FR" sz="800" dirty="0">
                        <a:effectLst/>
                        <a:latin typeface="+mj-lt"/>
                        <a:ea typeface="Calibri" panose="020F0502020204030204" pitchFamily="34" charset="0"/>
                        <a:cs typeface="Times New Roman" panose="02020603050405020304" pitchFamily="18" charset="0"/>
                      </a:endParaRPr>
                    </a:p>
                  </a:txBody>
                  <a:tcPr marL="9525" marR="9525" marT="9525" marB="9525" anchor="ctr">
                    <a:solidFill>
                      <a:srgbClr val="002060"/>
                    </a:solidFill>
                  </a:tcPr>
                </a:tc>
                <a:tc>
                  <a:txBody>
                    <a:bodyPr/>
                    <a:lstStyle/>
                    <a:p>
                      <a:pPr>
                        <a:lnSpc>
                          <a:spcPct val="107000"/>
                        </a:lnSpc>
                        <a:spcAft>
                          <a:spcPts val="800"/>
                        </a:spcAft>
                      </a:pPr>
                      <a:r>
                        <a:rPr lang="fr-FR" sz="800" b="1" dirty="0">
                          <a:effectLst/>
                          <a:latin typeface="+mj-lt"/>
                          <a:ea typeface="Calibri" panose="020F0502020204030204" pitchFamily="34" charset="0"/>
                          <a:cs typeface="Times New Roman" panose="02020603050405020304" pitchFamily="18" charset="0"/>
                        </a:rPr>
                        <a:t>Actions concrètes</a:t>
                      </a:r>
                      <a:endParaRPr lang="fr-FR" sz="800" dirty="0">
                        <a:effectLst/>
                        <a:latin typeface="+mj-lt"/>
                        <a:ea typeface="Calibri" panose="020F0502020204030204" pitchFamily="34" charset="0"/>
                        <a:cs typeface="Times New Roman" panose="02020603050405020304" pitchFamily="18" charset="0"/>
                      </a:endParaRPr>
                    </a:p>
                  </a:txBody>
                  <a:tcPr marL="9525" marR="9525" marT="9525" marB="9525" anchor="ctr">
                    <a:solidFill>
                      <a:srgbClr val="002060"/>
                    </a:solidFill>
                  </a:tcPr>
                </a:tc>
                <a:extLst>
                  <a:ext uri="{0D108BD9-81ED-4DB2-BD59-A6C34878D82A}">
                    <a16:rowId xmlns:a16="http://schemas.microsoft.com/office/drawing/2014/main" val="1025009526"/>
                  </a:ext>
                </a:extLst>
              </a:tr>
              <a:tr h="318239">
                <a:tc>
                  <a:txBody>
                    <a:bodyPr/>
                    <a:lstStyle/>
                    <a:p>
                      <a:pPr>
                        <a:lnSpc>
                          <a:spcPct val="107000"/>
                        </a:lnSpc>
                        <a:spcAft>
                          <a:spcPts val="800"/>
                        </a:spcAft>
                      </a:pPr>
                      <a:r>
                        <a:rPr lang="fr-FR" sz="800" b="1" dirty="0">
                          <a:effectLst/>
                          <a:latin typeface="+mj-lt"/>
                          <a:ea typeface="Calibri" panose="020F0502020204030204" pitchFamily="34" charset="0"/>
                          <a:cs typeface="Times New Roman" panose="02020603050405020304" pitchFamily="18" charset="0"/>
                        </a:rPr>
                        <a:t>1. Pilotage de la vie scolaire &amp; citoyenneté</a:t>
                      </a:r>
                      <a:endParaRPr lang="fr-FR" sz="800" dirty="0">
                        <a:effectLst/>
                        <a:latin typeface="+mj-lt"/>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fr-FR" sz="800">
                          <a:effectLst/>
                          <a:latin typeface="+mj-lt"/>
                          <a:ea typeface="Calibri" panose="020F0502020204030204" pitchFamily="34" charset="0"/>
                          <a:cs typeface="Times New Roman" panose="02020603050405020304" pitchFamily="18" charset="0"/>
                        </a:rPr>
                        <a:t>Organiser la vie scolaire comme vecteur d’éthique et de participation</a:t>
                      </a:r>
                    </a:p>
                  </a:txBody>
                  <a:tcPr marL="9525" marR="9525" marT="9525" marB="9525" anchor="ctr"/>
                </a:tc>
                <a:tc>
                  <a:txBody>
                    <a:bodyPr/>
                    <a:lstStyle/>
                    <a:p>
                      <a:pPr>
                        <a:lnSpc>
                          <a:spcPct val="107000"/>
                        </a:lnSpc>
                        <a:spcAft>
                          <a:spcPts val="0"/>
                        </a:spcAft>
                      </a:pPr>
                      <a:r>
                        <a:rPr lang="fr-FR" sz="600">
                          <a:effectLst/>
                          <a:latin typeface="+mj-lt"/>
                          <a:ea typeface="Calibri" panose="020F0502020204030204" pitchFamily="34" charset="0"/>
                          <a:cs typeface="Times New Roman" panose="02020603050405020304" pitchFamily="18" charset="0"/>
                        </a:rPr>
                        <a:t>• Animer les instances (CVC/CVL, CESCE) et élections</a:t>
                      </a:r>
                    </a:p>
                    <a:p>
                      <a:pPr>
                        <a:lnSpc>
                          <a:spcPct val="107000"/>
                        </a:lnSpc>
                        <a:spcAft>
                          <a:spcPts val="0"/>
                        </a:spcAft>
                      </a:pPr>
                      <a:r>
                        <a:rPr lang="fr-FR" sz="600">
                          <a:effectLst/>
                          <a:latin typeface="+mj-lt"/>
                          <a:ea typeface="Calibri" panose="020F0502020204030204" pitchFamily="34" charset="0"/>
                          <a:cs typeface="Times New Roman" panose="02020603050405020304" pitchFamily="18" charset="0"/>
                        </a:rPr>
                        <a:t>• Encourager les projets citoyens (passeports Éducdroit/Éducfi)</a:t>
                      </a:r>
                    </a:p>
                    <a:p>
                      <a:pPr>
                        <a:lnSpc>
                          <a:spcPct val="107000"/>
                        </a:lnSpc>
                        <a:spcAft>
                          <a:spcPts val="0"/>
                        </a:spcAft>
                      </a:pPr>
                      <a:r>
                        <a:rPr lang="fr-FR" sz="600">
                          <a:effectLst/>
                          <a:latin typeface="+mj-lt"/>
                          <a:ea typeface="Calibri" panose="020F0502020204030204" pitchFamily="34" charset="0"/>
                          <a:cs typeface="Times New Roman" panose="02020603050405020304" pitchFamily="18" charset="0"/>
                        </a:rPr>
                        <a:t>• Accompagner les élus élèves dans leur mandat</a:t>
                      </a:r>
                    </a:p>
                  </a:txBody>
                  <a:tcPr marL="9525" marR="9525" marT="9525" marB="9525" anchor="ctr"/>
                </a:tc>
                <a:extLst>
                  <a:ext uri="{0D108BD9-81ED-4DB2-BD59-A6C34878D82A}">
                    <a16:rowId xmlns:a16="http://schemas.microsoft.com/office/drawing/2014/main" val="4228815598"/>
                  </a:ext>
                </a:extLst>
              </a:tr>
              <a:tr h="318239">
                <a:tc>
                  <a:txBody>
                    <a:bodyPr/>
                    <a:lstStyle/>
                    <a:p>
                      <a:pPr>
                        <a:lnSpc>
                          <a:spcPct val="107000"/>
                        </a:lnSpc>
                        <a:spcAft>
                          <a:spcPts val="800"/>
                        </a:spcAft>
                      </a:pPr>
                      <a:r>
                        <a:rPr lang="fr-FR" sz="800" b="1">
                          <a:effectLst/>
                          <a:latin typeface="+mj-lt"/>
                          <a:ea typeface="Calibri" panose="020F0502020204030204" pitchFamily="34" charset="0"/>
                          <a:cs typeface="Times New Roman" panose="02020603050405020304" pitchFamily="18" charset="0"/>
                        </a:rPr>
                        <a:t>2. Suivi &amp; accompagnement des élèves</a:t>
                      </a:r>
                      <a:endParaRPr lang="fr-FR" sz="800">
                        <a:effectLst/>
                        <a:latin typeface="+mj-lt"/>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fr-FR" sz="800" dirty="0">
                          <a:effectLst/>
                          <a:latin typeface="+mj-lt"/>
                          <a:ea typeface="Calibri" panose="020F0502020204030204" pitchFamily="34" charset="0"/>
                          <a:cs typeface="Times New Roman" panose="02020603050405020304" pitchFamily="18" charset="0"/>
                        </a:rPr>
                        <a:t>Accompagner la réussite, le bien-être et prévenir le décrochage</a:t>
                      </a:r>
                    </a:p>
                  </a:txBody>
                  <a:tcPr marL="9525" marR="9525" marT="9525" marB="9525" anchor="ctr"/>
                </a:tc>
                <a:tc>
                  <a:txBody>
                    <a:bodyPr/>
                    <a:lstStyle/>
                    <a:p>
                      <a:pPr>
                        <a:lnSpc>
                          <a:spcPct val="107000"/>
                        </a:lnSpc>
                        <a:spcAft>
                          <a:spcPts val="800"/>
                        </a:spcAft>
                      </a:pPr>
                      <a:r>
                        <a:rPr lang="fr-FR" sz="600">
                          <a:effectLst/>
                          <a:latin typeface="+mj-lt"/>
                          <a:ea typeface="Calibri" panose="020F0502020204030204" pitchFamily="34" charset="0"/>
                          <a:cs typeface="Times New Roman" panose="02020603050405020304" pitchFamily="18" charset="0"/>
                        </a:rPr>
                        <a:t>• Suivre les absences et sanctions avec l’équipe éducative </a:t>
                      </a:r>
                      <a:br>
                        <a:rPr lang="fr-FR" sz="600">
                          <a:effectLst/>
                          <a:latin typeface="+mj-lt"/>
                          <a:ea typeface="Calibri" panose="020F0502020204030204" pitchFamily="34" charset="0"/>
                          <a:cs typeface="Times New Roman" panose="02020603050405020304" pitchFamily="18" charset="0"/>
                        </a:rPr>
                      </a:br>
                      <a:r>
                        <a:rPr lang="fr-FR" sz="600">
                          <a:effectLst/>
                          <a:latin typeface="+mj-lt"/>
                          <a:ea typeface="Calibri" panose="020F0502020204030204" pitchFamily="34" charset="0"/>
                          <a:cs typeface="Times New Roman" panose="02020603050405020304" pitchFamily="18" charset="0"/>
                        </a:rPr>
                        <a:t>• Entretiens individuels pour le soutien scolaire et orientation via parcours Avenir </a:t>
                      </a:r>
                      <a:br>
                        <a:rPr lang="fr-FR" sz="600">
                          <a:effectLst/>
                          <a:latin typeface="+mj-lt"/>
                          <a:ea typeface="Calibri" panose="020F0502020204030204" pitchFamily="34" charset="0"/>
                          <a:cs typeface="Times New Roman" panose="02020603050405020304" pitchFamily="18" charset="0"/>
                        </a:rPr>
                      </a:br>
                      <a:r>
                        <a:rPr lang="fr-FR" sz="600">
                          <a:effectLst/>
                          <a:latin typeface="+mj-lt"/>
                          <a:ea typeface="Calibri" panose="020F0502020204030204" pitchFamily="34" charset="0"/>
                          <a:cs typeface="Times New Roman" panose="02020603050405020304" pitchFamily="18" charset="0"/>
                        </a:rPr>
                        <a:t>• Repérer les élèves vulnérables (grilles de suivi), déclencher dispositifs d’aide</a:t>
                      </a:r>
                    </a:p>
                  </a:txBody>
                  <a:tcPr marL="9525" marR="9525" marT="9525" marB="9525" anchor="ctr"/>
                </a:tc>
                <a:extLst>
                  <a:ext uri="{0D108BD9-81ED-4DB2-BD59-A6C34878D82A}">
                    <a16:rowId xmlns:a16="http://schemas.microsoft.com/office/drawing/2014/main" val="562297644"/>
                  </a:ext>
                </a:extLst>
              </a:tr>
              <a:tr h="318239">
                <a:tc>
                  <a:txBody>
                    <a:bodyPr/>
                    <a:lstStyle/>
                    <a:p>
                      <a:pPr>
                        <a:lnSpc>
                          <a:spcPct val="107000"/>
                        </a:lnSpc>
                        <a:spcAft>
                          <a:spcPts val="800"/>
                        </a:spcAft>
                      </a:pPr>
                      <a:r>
                        <a:rPr lang="fr-FR" sz="800" b="1">
                          <a:effectLst/>
                          <a:latin typeface="+mj-lt"/>
                          <a:ea typeface="Calibri" panose="020F0502020204030204" pitchFamily="34" charset="0"/>
                          <a:cs typeface="Times New Roman" panose="02020603050405020304" pitchFamily="18" charset="0"/>
                        </a:rPr>
                        <a:t>3. Organisation de la vie scolaire</a:t>
                      </a:r>
                      <a:endParaRPr lang="fr-FR" sz="800">
                        <a:effectLst/>
                        <a:latin typeface="+mj-lt"/>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fr-FR" sz="800" dirty="0">
                          <a:effectLst/>
                          <a:latin typeface="+mj-lt"/>
                          <a:ea typeface="Calibri" panose="020F0502020204030204" pitchFamily="34" charset="0"/>
                          <a:cs typeface="Times New Roman" panose="02020603050405020304" pitchFamily="18" charset="0"/>
                        </a:rPr>
                        <a:t>Assurer une organisation fluide, sécurisée et inclusive</a:t>
                      </a:r>
                    </a:p>
                  </a:txBody>
                  <a:tcPr marL="9525" marR="9525" marT="9525" marB="9525" anchor="ctr"/>
                </a:tc>
                <a:tc>
                  <a:txBody>
                    <a:bodyPr/>
                    <a:lstStyle/>
                    <a:p>
                      <a:pPr>
                        <a:lnSpc>
                          <a:spcPct val="107000"/>
                        </a:lnSpc>
                        <a:spcAft>
                          <a:spcPts val="800"/>
                        </a:spcAft>
                      </a:pPr>
                      <a:r>
                        <a:rPr lang="fr-FR" sz="600">
                          <a:effectLst/>
                          <a:latin typeface="+mj-lt"/>
                          <a:ea typeface="Calibri" panose="020F0502020204030204" pitchFamily="34" charset="0"/>
                          <a:cs typeface="Times New Roman" panose="02020603050405020304" pitchFamily="18" charset="0"/>
                        </a:rPr>
                        <a:t>• Gérer les emplois du temps de vie scolaire, surveillance, internat, demi-pension </a:t>
                      </a:r>
                      <a:br>
                        <a:rPr lang="fr-FR" sz="600">
                          <a:effectLst/>
                          <a:latin typeface="+mj-lt"/>
                          <a:ea typeface="Calibri" panose="020F0502020204030204" pitchFamily="34" charset="0"/>
                          <a:cs typeface="Times New Roman" panose="02020603050405020304" pitchFamily="18" charset="0"/>
                        </a:rPr>
                      </a:br>
                      <a:r>
                        <a:rPr lang="fr-FR" sz="600">
                          <a:effectLst/>
                          <a:latin typeface="+mj-lt"/>
                          <a:ea typeface="Calibri" panose="020F0502020204030204" pitchFamily="34" charset="0"/>
                          <a:cs typeface="Times New Roman" panose="02020603050405020304" pitchFamily="18" charset="0"/>
                        </a:rPr>
                        <a:t>• Coordonner l’équipe de Vie scolaire (assistants d’éducation) </a:t>
                      </a:r>
                      <a:br>
                        <a:rPr lang="fr-FR" sz="600">
                          <a:effectLst/>
                          <a:latin typeface="+mj-lt"/>
                          <a:ea typeface="Calibri" panose="020F0502020204030204" pitchFamily="34" charset="0"/>
                          <a:cs typeface="Times New Roman" panose="02020603050405020304" pitchFamily="18" charset="0"/>
                        </a:rPr>
                      </a:br>
                      <a:r>
                        <a:rPr lang="fr-FR" sz="600">
                          <a:effectLst/>
                          <a:latin typeface="+mj-lt"/>
                          <a:ea typeface="Calibri" panose="020F0502020204030204" pitchFamily="34" charset="0"/>
                          <a:cs typeface="Times New Roman" panose="02020603050405020304" pitchFamily="18" charset="0"/>
                        </a:rPr>
                        <a:t>• Superviser les surveillances et règlements</a:t>
                      </a:r>
                    </a:p>
                  </a:txBody>
                  <a:tcPr marL="9525" marR="9525" marT="9525" marB="9525" anchor="ctr"/>
                </a:tc>
                <a:extLst>
                  <a:ext uri="{0D108BD9-81ED-4DB2-BD59-A6C34878D82A}">
                    <a16:rowId xmlns:a16="http://schemas.microsoft.com/office/drawing/2014/main" val="1509235197"/>
                  </a:ext>
                </a:extLst>
              </a:tr>
              <a:tr h="421781">
                <a:tc>
                  <a:txBody>
                    <a:bodyPr/>
                    <a:lstStyle/>
                    <a:p>
                      <a:pPr>
                        <a:lnSpc>
                          <a:spcPct val="107000"/>
                        </a:lnSpc>
                        <a:spcAft>
                          <a:spcPts val="800"/>
                        </a:spcAft>
                      </a:pPr>
                      <a:r>
                        <a:rPr lang="fr-FR" sz="800" b="1">
                          <a:effectLst/>
                          <a:latin typeface="+mj-lt"/>
                          <a:ea typeface="Calibri" panose="020F0502020204030204" pitchFamily="34" charset="0"/>
                          <a:cs typeface="Times New Roman" panose="02020603050405020304" pitchFamily="18" charset="0"/>
                        </a:rPr>
                        <a:t>4. Compétences psychosociales (CPS)</a:t>
                      </a:r>
                      <a:endParaRPr lang="fr-FR" sz="800">
                        <a:effectLst/>
                        <a:latin typeface="+mj-lt"/>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fr-FR" sz="800" dirty="0">
                          <a:effectLst/>
                          <a:latin typeface="+mj-lt"/>
                          <a:ea typeface="Calibri" panose="020F0502020204030204" pitchFamily="34" charset="0"/>
                          <a:cs typeface="Times New Roman" panose="02020603050405020304" pitchFamily="18" charset="0"/>
                        </a:rPr>
                        <a:t>Développer le vivre-ensemble et l’empathie</a:t>
                      </a:r>
                    </a:p>
                  </a:txBody>
                  <a:tcPr marL="9525" marR="9525" marT="9525" marB="9525" anchor="ctr"/>
                </a:tc>
                <a:tc>
                  <a:txBody>
                    <a:bodyPr/>
                    <a:lstStyle/>
                    <a:p>
                      <a:pPr>
                        <a:lnSpc>
                          <a:spcPct val="107000"/>
                        </a:lnSpc>
                        <a:spcAft>
                          <a:spcPts val="800"/>
                        </a:spcAft>
                      </a:pPr>
                      <a:r>
                        <a:rPr lang="fr-FR" sz="600">
                          <a:effectLst/>
                          <a:latin typeface="+mj-lt"/>
                          <a:ea typeface="Calibri" panose="020F0502020204030204" pitchFamily="34" charset="0"/>
                          <a:cs typeface="Times New Roman" panose="02020603050405020304" pitchFamily="18" charset="0"/>
                        </a:rPr>
                        <a:t>• Animer ateliers réduisant le harcèlement, développement de l’empathie, gestion des émotions </a:t>
                      </a:r>
                      <a:br>
                        <a:rPr lang="fr-FR" sz="600">
                          <a:effectLst/>
                          <a:latin typeface="+mj-lt"/>
                          <a:ea typeface="Calibri" panose="020F0502020204030204" pitchFamily="34" charset="0"/>
                          <a:cs typeface="Times New Roman" panose="02020603050405020304" pitchFamily="18" charset="0"/>
                        </a:rPr>
                      </a:br>
                      <a:r>
                        <a:rPr lang="fr-FR" sz="600">
                          <a:effectLst/>
                          <a:latin typeface="+mj-lt"/>
                          <a:ea typeface="Calibri" panose="020F0502020204030204" pitchFamily="34" charset="0"/>
                          <a:cs typeface="Times New Roman" panose="02020603050405020304" pitchFamily="18" charset="0"/>
                        </a:rPr>
                        <a:t>• Encourager débats, régulations de conflits, entraide entre élèves</a:t>
                      </a:r>
                    </a:p>
                  </a:txBody>
                  <a:tcPr marL="9525" marR="9525" marT="9525" marB="9525" anchor="ctr"/>
                </a:tc>
                <a:extLst>
                  <a:ext uri="{0D108BD9-81ED-4DB2-BD59-A6C34878D82A}">
                    <a16:rowId xmlns:a16="http://schemas.microsoft.com/office/drawing/2014/main" val="3876407926"/>
                  </a:ext>
                </a:extLst>
              </a:tr>
              <a:tr h="318239">
                <a:tc>
                  <a:txBody>
                    <a:bodyPr/>
                    <a:lstStyle/>
                    <a:p>
                      <a:pPr>
                        <a:lnSpc>
                          <a:spcPct val="107000"/>
                        </a:lnSpc>
                        <a:spcAft>
                          <a:spcPts val="800"/>
                        </a:spcAft>
                      </a:pPr>
                      <a:r>
                        <a:rPr lang="fr-FR" sz="800" b="1">
                          <a:effectLst/>
                          <a:latin typeface="+mj-lt"/>
                          <a:ea typeface="Calibri" panose="020F0502020204030204" pitchFamily="34" charset="0"/>
                          <a:cs typeface="Times New Roman" panose="02020603050405020304" pitchFamily="18" charset="0"/>
                        </a:rPr>
                        <a:t>5. Éducation à la vie affective, relationnelle &amp; sexuelle (EVARS)</a:t>
                      </a:r>
                      <a:endParaRPr lang="fr-FR" sz="800">
                        <a:effectLst/>
                        <a:latin typeface="+mj-lt"/>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fr-FR" sz="800" dirty="0">
                          <a:effectLst/>
                          <a:latin typeface="+mj-lt"/>
                          <a:ea typeface="Calibri" panose="020F0502020204030204" pitchFamily="34" charset="0"/>
                          <a:cs typeface="Times New Roman" panose="02020603050405020304" pitchFamily="18" charset="0"/>
                        </a:rPr>
                        <a:t>Favoriser respect, consentement et santé relationnelle</a:t>
                      </a:r>
                    </a:p>
                  </a:txBody>
                  <a:tcPr marL="9525" marR="9525" marT="9525" marB="9525" anchor="ctr"/>
                </a:tc>
                <a:tc>
                  <a:txBody>
                    <a:bodyPr/>
                    <a:lstStyle/>
                    <a:p>
                      <a:pPr>
                        <a:lnSpc>
                          <a:spcPct val="107000"/>
                        </a:lnSpc>
                        <a:spcAft>
                          <a:spcPts val="800"/>
                        </a:spcAft>
                      </a:pPr>
                      <a:r>
                        <a:rPr lang="fr-FR" sz="600">
                          <a:effectLst/>
                          <a:latin typeface="+mj-lt"/>
                          <a:ea typeface="Calibri" panose="020F0502020204030204" pitchFamily="34" charset="0"/>
                          <a:cs typeface="Times New Roman" panose="02020603050405020304" pitchFamily="18" charset="0"/>
                        </a:rPr>
                        <a:t>• Organiser minimum 3 séances EVARS par an </a:t>
                      </a:r>
                      <a:br>
                        <a:rPr lang="fr-FR" sz="600">
                          <a:effectLst/>
                          <a:latin typeface="+mj-lt"/>
                          <a:ea typeface="Calibri" panose="020F0502020204030204" pitchFamily="34" charset="0"/>
                          <a:cs typeface="Times New Roman" panose="02020603050405020304" pitchFamily="18" charset="0"/>
                        </a:rPr>
                      </a:br>
                      <a:r>
                        <a:rPr lang="fr-FR" sz="600">
                          <a:effectLst/>
                          <a:latin typeface="+mj-lt"/>
                          <a:ea typeface="Calibri" panose="020F0502020204030204" pitchFamily="34" charset="0"/>
                          <a:cs typeface="Times New Roman" panose="02020603050405020304" pitchFamily="18" charset="0"/>
                        </a:rPr>
                        <a:t>• Co-animer avec infirmier·ère, enseignants, parents </a:t>
                      </a:r>
                      <a:br>
                        <a:rPr lang="fr-FR" sz="600">
                          <a:effectLst/>
                          <a:latin typeface="+mj-lt"/>
                          <a:ea typeface="Calibri" panose="020F0502020204030204" pitchFamily="34" charset="0"/>
                          <a:cs typeface="Times New Roman" panose="02020603050405020304" pitchFamily="18" charset="0"/>
                        </a:rPr>
                      </a:br>
                      <a:r>
                        <a:rPr lang="fr-FR" sz="600">
                          <a:effectLst/>
                          <a:latin typeface="+mj-lt"/>
                          <a:ea typeface="Calibri" panose="020F0502020204030204" pitchFamily="34" charset="0"/>
                          <a:cs typeface="Times New Roman" panose="02020603050405020304" pitchFamily="18" charset="0"/>
                        </a:rPr>
                        <a:t>• Valoriser valeurs (égalité, respect, tolérance), lutte contre violences sexuelles</a:t>
                      </a:r>
                    </a:p>
                  </a:txBody>
                  <a:tcPr marL="9525" marR="9525" marT="9525" marB="9525" anchor="ctr"/>
                </a:tc>
                <a:extLst>
                  <a:ext uri="{0D108BD9-81ED-4DB2-BD59-A6C34878D82A}">
                    <a16:rowId xmlns:a16="http://schemas.microsoft.com/office/drawing/2014/main" val="4127766579"/>
                  </a:ext>
                </a:extLst>
              </a:tr>
              <a:tr h="318239">
                <a:tc>
                  <a:txBody>
                    <a:bodyPr/>
                    <a:lstStyle/>
                    <a:p>
                      <a:pPr>
                        <a:lnSpc>
                          <a:spcPct val="107000"/>
                        </a:lnSpc>
                        <a:spcAft>
                          <a:spcPts val="800"/>
                        </a:spcAft>
                      </a:pPr>
                      <a:r>
                        <a:rPr lang="fr-FR" sz="800" b="1">
                          <a:effectLst/>
                          <a:latin typeface="+mj-lt"/>
                          <a:ea typeface="Calibri" panose="020F0502020204030204" pitchFamily="34" charset="0"/>
                          <a:cs typeface="Times New Roman" panose="02020603050405020304" pitchFamily="18" charset="0"/>
                        </a:rPr>
                        <a:t>6. Lutte contre le décrochage scolaire</a:t>
                      </a:r>
                      <a:endParaRPr lang="fr-FR" sz="800">
                        <a:effectLst/>
                        <a:latin typeface="+mj-lt"/>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fr-FR" sz="800" dirty="0">
                          <a:effectLst/>
                          <a:latin typeface="+mj-lt"/>
                          <a:ea typeface="Calibri" panose="020F0502020204030204" pitchFamily="34" charset="0"/>
                          <a:cs typeface="Times New Roman" panose="02020603050405020304" pitchFamily="18" charset="0"/>
                        </a:rPr>
                        <a:t>Mettre en place des dispositifs de repérage et retour</a:t>
                      </a:r>
                    </a:p>
                  </a:txBody>
                  <a:tcPr marL="9525" marR="9525" marT="9525" marB="9525" anchor="ctr"/>
                </a:tc>
                <a:tc>
                  <a:txBody>
                    <a:bodyPr/>
                    <a:lstStyle/>
                    <a:p>
                      <a:pPr>
                        <a:lnSpc>
                          <a:spcPct val="107000"/>
                        </a:lnSpc>
                        <a:spcAft>
                          <a:spcPts val="800"/>
                        </a:spcAft>
                      </a:pPr>
                      <a:r>
                        <a:rPr lang="fr-FR" sz="600">
                          <a:effectLst/>
                          <a:latin typeface="+mj-lt"/>
                          <a:ea typeface="Calibri" panose="020F0502020204030204" pitchFamily="34" charset="0"/>
                          <a:cs typeface="Times New Roman" panose="02020603050405020304" pitchFamily="18" charset="0"/>
                        </a:rPr>
                        <a:t>• Collaborer avec services académiques (Foquale, DRAIO/CADS) </a:t>
                      </a:r>
                      <a:br>
                        <a:rPr lang="fr-FR" sz="600">
                          <a:effectLst/>
                          <a:latin typeface="+mj-lt"/>
                          <a:ea typeface="Calibri" panose="020F0502020204030204" pitchFamily="34" charset="0"/>
                          <a:cs typeface="Times New Roman" panose="02020603050405020304" pitchFamily="18" charset="0"/>
                        </a:rPr>
                      </a:br>
                      <a:r>
                        <a:rPr lang="fr-FR" sz="600">
                          <a:effectLst/>
                          <a:latin typeface="+mj-lt"/>
                          <a:ea typeface="Calibri" panose="020F0502020204030204" pitchFamily="34" charset="0"/>
                          <a:cs typeface="Times New Roman" panose="02020603050405020304" pitchFamily="18" charset="0"/>
                        </a:rPr>
                        <a:t>• Mettre en place tutorat, “médiation pair” </a:t>
                      </a:r>
                      <a:br>
                        <a:rPr lang="fr-FR" sz="600">
                          <a:effectLst/>
                          <a:latin typeface="+mj-lt"/>
                          <a:ea typeface="Calibri" panose="020F0502020204030204" pitchFamily="34" charset="0"/>
                          <a:cs typeface="Times New Roman" panose="02020603050405020304" pitchFamily="18" charset="0"/>
                        </a:rPr>
                      </a:br>
                      <a:r>
                        <a:rPr lang="fr-FR" sz="600">
                          <a:effectLst/>
                          <a:latin typeface="+mj-lt"/>
                          <a:ea typeface="Calibri" panose="020F0502020204030204" pitchFamily="34" charset="0"/>
                          <a:cs typeface="Times New Roman" panose="02020603050405020304" pitchFamily="18" charset="0"/>
                        </a:rPr>
                        <a:t>• Accueillir les élèves en retour en formation</a:t>
                      </a:r>
                    </a:p>
                  </a:txBody>
                  <a:tcPr marL="9525" marR="9525" marT="9525" marB="9525" anchor="ctr"/>
                </a:tc>
                <a:extLst>
                  <a:ext uri="{0D108BD9-81ED-4DB2-BD59-A6C34878D82A}">
                    <a16:rowId xmlns:a16="http://schemas.microsoft.com/office/drawing/2014/main" val="326911796"/>
                  </a:ext>
                </a:extLst>
              </a:tr>
              <a:tr h="318239">
                <a:tc>
                  <a:txBody>
                    <a:bodyPr/>
                    <a:lstStyle/>
                    <a:p>
                      <a:pPr>
                        <a:lnSpc>
                          <a:spcPct val="107000"/>
                        </a:lnSpc>
                        <a:spcAft>
                          <a:spcPts val="800"/>
                        </a:spcAft>
                      </a:pPr>
                      <a:r>
                        <a:rPr lang="fr-FR" sz="800" b="1">
                          <a:effectLst/>
                          <a:latin typeface="+mj-lt"/>
                          <a:ea typeface="Calibri" panose="020F0502020204030204" pitchFamily="34" charset="0"/>
                          <a:cs typeface="Times New Roman" panose="02020603050405020304" pitchFamily="18" charset="0"/>
                        </a:rPr>
                        <a:t>7. Service civique &amp; volontariat</a:t>
                      </a:r>
                      <a:endParaRPr lang="fr-FR" sz="800">
                        <a:effectLst/>
                        <a:latin typeface="+mj-lt"/>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fr-FR" sz="800" dirty="0">
                          <a:effectLst/>
                          <a:latin typeface="+mj-lt"/>
                          <a:ea typeface="Calibri" panose="020F0502020204030204" pitchFamily="34" charset="0"/>
                          <a:cs typeface="Times New Roman" panose="02020603050405020304" pitchFamily="18" charset="0"/>
                        </a:rPr>
                        <a:t>Intégrer des volontaires dans la dynamique éducative</a:t>
                      </a:r>
                    </a:p>
                  </a:txBody>
                  <a:tcPr marL="9525" marR="9525" marT="9525" marB="9525" anchor="ctr"/>
                </a:tc>
                <a:tc>
                  <a:txBody>
                    <a:bodyPr/>
                    <a:lstStyle/>
                    <a:p>
                      <a:pPr>
                        <a:lnSpc>
                          <a:spcPct val="107000"/>
                        </a:lnSpc>
                        <a:spcAft>
                          <a:spcPts val="800"/>
                        </a:spcAft>
                      </a:pPr>
                      <a:r>
                        <a:rPr lang="fr-FR" sz="600">
                          <a:effectLst/>
                          <a:latin typeface="+mj-lt"/>
                          <a:ea typeface="Calibri" panose="020F0502020204030204" pitchFamily="34" charset="0"/>
                          <a:cs typeface="Times New Roman" panose="02020603050405020304" pitchFamily="18" charset="0"/>
                        </a:rPr>
                        <a:t>• Accueillir et encadrer volontaires pour projets citoyens, culturels, orientation </a:t>
                      </a:r>
                      <a:br>
                        <a:rPr lang="fr-FR" sz="600">
                          <a:effectLst/>
                          <a:latin typeface="+mj-lt"/>
                          <a:ea typeface="Calibri" panose="020F0502020204030204" pitchFamily="34" charset="0"/>
                          <a:cs typeface="Times New Roman" panose="02020603050405020304" pitchFamily="18" charset="0"/>
                        </a:rPr>
                      </a:br>
                      <a:r>
                        <a:rPr lang="fr-FR" sz="600">
                          <a:effectLst/>
                          <a:latin typeface="+mj-lt"/>
                          <a:ea typeface="Calibri" panose="020F0502020204030204" pitchFamily="34" charset="0"/>
                          <a:cs typeface="Times New Roman" panose="02020603050405020304" pitchFamily="18" charset="0"/>
                        </a:rPr>
                        <a:t>• Coordonner leur mission avec documentalistes et professeurs principaux</a:t>
                      </a:r>
                    </a:p>
                  </a:txBody>
                  <a:tcPr marL="9525" marR="9525" marT="9525" marB="9525" anchor="ctr"/>
                </a:tc>
                <a:extLst>
                  <a:ext uri="{0D108BD9-81ED-4DB2-BD59-A6C34878D82A}">
                    <a16:rowId xmlns:a16="http://schemas.microsoft.com/office/drawing/2014/main" val="75889922"/>
                  </a:ext>
                </a:extLst>
              </a:tr>
              <a:tr h="318239">
                <a:tc>
                  <a:txBody>
                    <a:bodyPr/>
                    <a:lstStyle/>
                    <a:p>
                      <a:pPr>
                        <a:lnSpc>
                          <a:spcPct val="107000"/>
                        </a:lnSpc>
                        <a:spcAft>
                          <a:spcPts val="800"/>
                        </a:spcAft>
                      </a:pPr>
                      <a:r>
                        <a:rPr lang="fr-FR" sz="800" b="1">
                          <a:effectLst/>
                          <a:latin typeface="+mj-lt"/>
                          <a:ea typeface="Calibri" panose="020F0502020204030204" pitchFamily="34" charset="0"/>
                          <a:cs typeface="Times New Roman" panose="02020603050405020304" pitchFamily="18" charset="0"/>
                        </a:rPr>
                        <a:t>8. Santé mentale &amp; secourisme affectif</a:t>
                      </a:r>
                      <a:endParaRPr lang="fr-FR" sz="800">
                        <a:effectLst/>
                        <a:latin typeface="+mj-lt"/>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fr-FR" sz="800" dirty="0">
                          <a:effectLst/>
                          <a:latin typeface="+mj-lt"/>
                          <a:ea typeface="Calibri" panose="020F0502020204030204" pitchFamily="34" charset="0"/>
                          <a:cs typeface="Times New Roman" panose="02020603050405020304" pitchFamily="18" charset="0"/>
                        </a:rPr>
                        <a:t>Prévenir et soutenir les élèves en souffrance</a:t>
                      </a:r>
                    </a:p>
                  </a:txBody>
                  <a:tcPr marL="9525" marR="9525" marT="9525" marB="9525" anchor="ctr"/>
                </a:tc>
                <a:tc>
                  <a:txBody>
                    <a:bodyPr/>
                    <a:lstStyle/>
                    <a:p>
                      <a:pPr>
                        <a:lnSpc>
                          <a:spcPct val="107000"/>
                        </a:lnSpc>
                        <a:spcAft>
                          <a:spcPts val="800"/>
                        </a:spcAft>
                      </a:pPr>
                      <a:r>
                        <a:rPr lang="fr-FR" sz="600">
                          <a:effectLst/>
                          <a:latin typeface="+mj-lt"/>
                          <a:ea typeface="Calibri" panose="020F0502020204030204" pitchFamily="34" charset="0"/>
                          <a:cs typeface="Times New Roman" panose="02020603050405020304" pitchFamily="18" charset="0"/>
                        </a:rPr>
                        <a:t>• Suivre les formations « secourisme en santé mentale » </a:t>
                      </a:r>
                      <a:br>
                        <a:rPr lang="fr-FR" sz="600">
                          <a:effectLst/>
                          <a:latin typeface="+mj-lt"/>
                          <a:ea typeface="Calibri" panose="020F0502020204030204" pitchFamily="34" charset="0"/>
                          <a:cs typeface="Times New Roman" panose="02020603050405020304" pitchFamily="18" charset="0"/>
                        </a:rPr>
                      </a:br>
                      <a:r>
                        <a:rPr lang="fr-FR" sz="600">
                          <a:effectLst/>
                          <a:latin typeface="+mj-lt"/>
                          <a:ea typeface="Calibri" panose="020F0502020204030204" pitchFamily="34" charset="0"/>
                          <a:cs typeface="Times New Roman" panose="02020603050405020304" pitchFamily="18" charset="0"/>
                        </a:rPr>
                        <a:t>• Repérer les signaux faibles et orienter vers infirmier·ère, PsyEN, assistante sociale</a:t>
                      </a:r>
                    </a:p>
                  </a:txBody>
                  <a:tcPr marL="9525" marR="9525" marT="9525" marB="9525" anchor="ctr"/>
                </a:tc>
                <a:extLst>
                  <a:ext uri="{0D108BD9-81ED-4DB2-BD59-A6C34878D82A}">
                    <a16:rowId xmlns:a16="http://schemas.microsoft.com/office/drawing/2014/main" val="3162027812"/>
                  </a:ext>
                </a:extLst>
              </a:tr>
              <a:tr h="318239">
                <a:tc>
                  <a:txBody>
                    <a:bodyPr/>
                    <a:lstStyle/>
                    <a:p>
                      <a:pPr>
                        <a:lnSpc>
                          <a:spcPct val="107000"/>
                        </a:lnSpc>
                        <a:spcAft>
                          <a:spcPts val="800"/>
                        </a:spcAft>
                      </a:pPr>
                      <a:r>
                        <a:rPr lang="fr-FR" sz="800" b="1">
                          <a:effectLst/>
                          <a:latin typeface="+mj-lt"/>
                          <a:ea typeface="Calibri" panose="020F0502020204030204" pitchFamily="34" charset="0"/>
                          <a:cs typeface="Times New Roman" panose="02020603050405020304" pitchFamily="18" charset="0"/>
                        </a:rPr>
                        <a:t>9. Orientation &amp; dialogue famille-école</a:t>
                      </a:r>
                      <a:endParaRPr lang="fr-FR" sz="800">
                        <a:effectLst/>
                        <a:latin typeface="+mj-lt"/>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fr-FR" sz="800" dirty="0">
                          <a:effectLst/>
                          <a:latin typeface="+mj-lt"/>
                          <a:ea typeface="Calibri" panose="020F0502020204030204" pitchFamily="34" charset="0"/>
                          <a:cs typeface="Times New Roman" panose="02020603050405020304" pitchFamily="18" charset="0"/>
                        </a:rPr>
                        <a:t>Coordonner les parcours d’orientation et le partenariat avec les familles</a:t>
                      </a:r>
                    </a:p>
                  </a:txBody>
                  <a:tcPr marL="9525" marR="9525" marT="9525" marB="9525" anchor="ctr"/>
                </a:tc>
                <a:tc>
                  <a:txBody>
                    <a:bodyPr/>
                    <a:lstStyle/>
                    <a:p>
                      <a:pPr>
                        <a:lnSpc>
                          <a:spcPct val="107000"/>
                        </a:lnSpc>
                        <a:spcAft>
                          <a:spcPts val="800"/>
                        </a:spcAft>
                      </a:pPr>
                      <a:r>
                        <a:rPr lang="fr-FR" sz="600" dirty="0">
                          <a:effectLst/>
                          <a:latin typeface="+mj-lt"/>
                          <a:ea typeface="Calibri" panose="020F0502020204030204" pitchFamily="34" charset="0"/>
                          <a:cs typeface="Times New Roman" panose="02020603050405020304" pitchFamily="18" charset="0"/>
                        </a:rPr>
                        <a:t>• Organiser conseils dédiés, échanges durant les réunions parents </a:t>
                      </a:r>
                      <a:br>
                        <a:rPr lang="fr-FR" sz="600" dirty="0">
                          <a:effectLst/>
                          <a:latin typeface="+mj-lt"/>
                          <a:ea typeface="Calibri" panose="020F0502020204030204" pitchFamily="34" charset="0"/>
                          <a:cs typeface="Times New Roman" panose="02020603050405020304" pitchFamily="18" charset="0"/>
                        </a:rPr>
                      </a:br>
                      <a:r>
                        <a:rPr lang="fr-FR" sz="600" dirty="0">
                          <a:effectLst/>
                          <a:latin typeface="+mj-lt"/>
                          <a:ea typeface="Calibri" panose="020F0502020204030204" pitchFamily="34" charset="0"/>
                          <a:cs typeface="Times New Roman" panose="02020603050405020304" pitchFamily="18" charset="0"/>
                        </a:rPr>
                        <a:t>• Collaborer avec </a:t>
                      </a:r>
                      <a:r>
                        <a:rPr lang="fr-FR" sz="600" dirty="0" err="1">
                          <a:effectLst/>
                          <a:latin typeface="+mj-lt"/>
                          <a:ea typeface="Calibri" panose="020F0502020204030204" pitchFamily="34" charset="0"/>
                          <a:cs typeface="Times New Roman" panose="02020603050405020304" pitchFamily="18" charset="0"/>
                        </a:rPr>
                        <a:t>PsyEN</a:t>
                      </a:r>
                      <a:r>
                        <a:rPr lang="fr-FR" sz="600" dirty="0">
                          <a:effectLst/>
                          <a:latin typeface="+mj-lt"/>
                          <a:ea typeface="Calibri" panose="020F0502020204030204" pitchFamily="34" charset="0"/>
                          <a:cs typeface="Times New Roman" panose="02020603050405020304" pitchFamily="18" charset="0"/>
                        </a:rPr>
                        <a:t>, documentaliste, ONISEP, Région</a:t>
                      </a:r>
                    </a:p>
                  </a:txBody>
                  <a:tcPr marL="9525" marR="9525" marT="9525" marB="9525" anchor="ctr"/>
                </a:tc>
                <a:extLst>
                  <a:ext uri="{0D108BD9-81ED-4DB2-BD59-A6C34878D82A}">
                    <a16:rowId xmlns:a16="http://schemas.microsoft.com/office/drawing/2014/main" val="4053958841"/>
                  </a:ext>
                </a:extLst>
              </a:tr>
            </a:tbl>
          </a:graphicData>
        </a:graphic>
      </p:graphicFrame>
      <p:sp>
        <p:nvSpPr>
          <p:cNvPr id="4" name="ZoneTexte 3">
            <a:extLst>
              <a:ext uri="{FF2B5EF4-FFF2-40B4-BE49-F238E27FC236}">
                <a16:creationId xmlns:a16="http://schemas.microsoft.com/office/drawing/2014/main" id="{E48CE548-9D4A-4351-AE81-2A2FE1EBCD92}"/>
              </a:ext>
            </a:extLst>
          </p:cNvPr>
          <p:cNvSpPr txBox="1"/>
          <p:nvPr/>
        </p:nvSpPr>
        <p:spPr>
          <a:xfrm>
            <a:off x="539552" y="4516118"/>
            <a:ext cx="3413114" cy="246221"/>
          </a:xfrm>
          <a:prstGeom prst="rect">
            <a:avLst/>
          </a:prstGeom>
          <a:noFill/>
        </p:spPr>
        <p:txBody>
          <a:bodyPr wrap="none" rtlCol="0">
            <a:spAutoFit/>
          </a:bodyPr>
          <a:lstStyle/>
          <a:p>
            <a:r>
              <a:rPr lang="fr-FR" sz="1000" i="1" dirty="0">
                <a:solidFill>
                  <a:srgbClr val="FF0000"/>
                </a:solidFill>
              </a:rPr>
              <a:t>* A compléter et à adapter au contexte de l’établissement</a:t>
            </a:r>
            <a:endParaRPr lang="fr-FR" sz="1000" i="1" dirty="0"/>
          </a:p>
        </p:txBody>
      </p:sp>
    </p:spTree>
    <p:extLst>
      <p:ext uri="{BB962C8B-B14F-4D97-AF65-F5344CB8AC3E}">
        <p14:creationId xmlns:p14="http://schemas.microsoft.com/office/powerpoint/2010/main" val="40777426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15616" y="195486"/>
            <a:ext cx="7919944" cy="360040"/>
          </a:xfrm>
        </p:spPr>
        <p:txBody>
          <a:bodyPr/>
          <a:lstStyle/>
          <a:p>
            <a:r>
              <a:rPr lang="fr-FR" sz="1600" dirty="0"/>
              <a:t>Éducation à la Vie Affective, Relationnelle et à la Sexualité : Repères essentiels</a:t>
            </a:r>
            <a:br>
              <a:rPr lang="fr-FR" sz="1600" dirty="0"/>
            </a:br>
            <a:endParaRPr lang="fr-FR" sz="1600" dirty="0"/>
          </a:p>
        </p:txBody>
      </p:sp>
      <p:graphicFrame>
        <p:nvGraphicFramePr>
          <p:cNvPr id="7" name="Diagramme 6">
            <a:extLst>
              <a:ext uri="{FF2B5EF4-FFF2-40B4-BE49-F238E27FC236}">
                <a16:creationId xmlns:a16="http://schemas.microsoft.com/office/drawing/2014/main" id="{B3D9C302-ECED-4471-B776-B44BDA7DBA6A}"/>
              </a:ext>
            </a:extLst>
          </p:cNvPr>
          <p:cNvGraphicFramePr/>
          <p:nvPr>
            <p:extLst>
              <p:ext uri="{D42A27DB-BD31-4B8C-83A1-F6EECF244321}">
                <p14:modId xmlns:p14="http://schemas.microsoft.com/office/powerpoint/2010/main" val="3120855452"/>
              </p:ext>
            </p:extLst>
          </p:nvPr>
        </p:nvGraphicFramePr>
        <p:xfrm>
          <a:off x="323528" y="706174"/>
          <a:ext cx="8280920" cy="380979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222234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15616" y="195486"/>
            <a:ext cx="7919944" cy="360040"/>
          </a:xfrm>
        </p:spPr>
        <p:txBody>
          <a:bodyPr/>
          <a:lstStyle/>
          <a:p>
            <a:r>
              <a:rPr lang="fr-FR" sz="1600" dirty="0"/>
              <a:t>Intelligence artificielle : Cadre éthique</a:t>
            </a:r>
            <a:br>
              <a:rPr lang="fr-FR" sz="1600" dirty="0"/>
            </a:br>
            <a:endParaRPr lang="fr-FR" sz="1600" dirty="0"/>
          </a:p>
        </p:txBody>
      </p:sp>
      <p:graphicFrame>
        <p:nvGraphicFramePr>
          <p:cNvPr id="6" name="Diagramme 5">
            <a:extLst>
              <a:ext uri="{FF2B5EF4-FFF2-40B4-BE49-F238E27FC236}">
                <a16:creationId xmlns:a16="http://schemas.microsoft.com/office/drawing/2014/main" id="{FA096BDC-EF42-4850-96DA-F1ABDD4ABE95}"/>
              </a:ext>
            </a:extLst>
          </p:cNvPr>
          <p:cNvGraphicFramePr/>
          <p:nvPr>
            <p:extLst>
              <p:ext uri="{D42A27DB-BD31-4B8C-83A1-F6EECF244321}">
                <p14:modId xmlns:p14="http://schemas.microsoft.com/office/powerpoint/2010/main" val="1397772743"/>
              </p:ext>
            </p:extLst>
          </p:nvPr>
        </p:nvGraphicFramePr>
        <p:xfrm>
          <a:off x="251520" y="555526"/>
          <a:ext cx="7992888" cy="31683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ZoneTexte 6">
            <a:extLst>
              <a:ext uri="{FF2B5EF4-FFF2-40B4-BE49-F238E27FC236}">
                <a16:creationId xmlns:a16="http://schemas.microsoft.com/office/drawing/2014/main" id="{A7B7EB1B-B5D0-4A8C-B3E6-26DBD760CA0E}"/>
              </a:ext>
            </a:extLst>
          </p:cNvPr>
          <p:cNvSpPr txBox="1"/>
          <p:nvPr/>
        </p:nvSpPr>
        <p:spPr>
          <a:xfrm>
            <a:off x="5868144" y="4083918"/>
            <a:ext cx="2650790" cy="276999"/>
          </a:xfrm>
          <a:prstGeom prst="rect">
            <a:avLst/>
          </a:prstGeom>
          <a:noFill/>
        </p:spPr>
        <p:txBody>
          <a:bodyPr wrap="none" rtlCol="0">
            <a:spAutoFit/>
          </a:bodyPr>
          <a:lstStyle/>
          <a:p>
            <a:r>
              <a:rPr lang="fr-FR" sz="1200" b="1" dirty="0">
                <a:solidFill>
                  <a:srgbClr val="0070C0"/>
                </a:solidFill>
                <a:hlinkClick r:id="rId7">
                  <a:extLst>
                    <a:ext uri="{A12FA001-AC4F-418D-AE19-62706E023703}">
                      <ahyp:hlinkClr xmlns:ahyp="http://schemas.microsoft.com/office/drawing/2018/hyperlinkcolor" val="tx"/>
                    </a:ext>
                  </a:extLst>
                </a:hlinkClick>
              </a:rPr>
              <a:t>IA en éducation : Cadre et usages</a:t>
            </a:r>
            <a:endParaRPr lang="fr-FR" sz="1200" b="1" dirty="0">
              <a:solidFill>
                <a:srgbClr val="0070C0"/>
              </a:solidFill>
            </a:endParaRPr>
          </a:p>
        </p:txBody>
      </p:sp>
      <p:pic>
        <p:nvPicPr>
          <p:cNvPr id="9" name="Image 8">
            <a:extLst>
              <a:ext uri="{FF2B5EF4-FFF2-40B4-BE49-F238E27FC236}">
                <a16:creationId xmlns:a16="http://schemas.microsoft.com/office/drawing/2014/main" id="{56111A87-A6CC-4EDF-8080-DB8364DFBBC7}"/>
              </a:ext>
            </a:extLst>
          </p:cNvPr>
          <p:cNvPicPr>
            <a:picLocks noChangeAspect="1"/>
          </p:cNvPicPr>
          <p:nvPr/>
        </p:nvPicPr>
        <p:blipFill>
          <a:blip r:embed="rId8"/>
          <a:stretch>
            <a:fillRect/>
          </a:stretch>
        </p:blipFill>
        <p:spPr>
          <a:xfrm rot="10800000" flipV="1">
            <a:off x="5580112" y="3954339"/>
            <a:ext cx="383665" cy="469205"/>
          </a:xfrm>
          <a:prstGeom prst="rect">
            <a:avLst/>
          </a:prstGeom>
        </p:spPr>
      </p:pic>
    </p:spTree>
    <p:extLst>
      <p:ext uri="{BB962C8B-B14F-4D97-AF65-F5344CB8AC3E}">
        <p14:creationId xmlns:p14="http://schemas.microsoft.com/office/powerpoint/2010/main" val="15098845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15616" y="195486"/>
            <a:ext cx="7919944" cy="360040"/>
          </a:xfrm>
        </p:spPr>
        <p:txBody>
          <a:bodyPr/>
          <a:lstStyle/>
          <a:p>
            <a:r>
              <a:rPr lang="fr-FR" sz="1600" dirty="0"/>
              <a:t>Intelligence artificielle : Repères essentiels</a:t>
            </a:r>
            <a:br>
              <a:rPr lang="fr-FR" sz="1600" dirty="0"/>
            </a:br>
            <a:endParaRPr lang="fr-FR" sz="1600" dirty="0"/>
          </a:p>
        </p:txBody>
      </p:sp>
      <p:graphicFrame>
        <p:nvGraphicFramePr>
          <p:cNvPr id="4" name="Diagramme 3">
            <a:extLst>
              <a:ext uri="{FF2B5EF4-FFF2-40B4-BE49-F238E27FC236}">
                <a16:creationId xmlns:a16="http://schemas.microsoft.com/office/drawing/2014/main" id="{C00B29FB-79B5-41F5-AFAE-4F11D2419560}"/>
              </a:ext>
            </a:extLst>
          </p:cNvPr>
          <p:cNvGraphicFramePr/>
          <p:nvPr>
            <p:extLst>
              <p:ext uri="{D42A27DB-BD31-4B8C-83A1-F6EECF244321}">
                <p14:modId xmlns:p14="http://schemas.microsoft.com/office/powerpoint/2010/main" val="2397728425"/>
              </p:ext>
            </p:extLst>
          </p:nvPr>
        </p:nvGraphicFramePr>
        <p:xfrm>
          <a:off x="395536" y="771550"/>
          <a:ext cx="8020130" cy="3600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ZoneTexte 4">
            <a:extLst>
              <a:ext uri="{FF2B5EF4-FFF2-40B4-BE49-F238E27FC236}">
                <a16:creationId xmlns:a16="http://schemas.microsoft.com/office/drawing/2014/main" id="{C89ACB35-6F8A-427E-BCFB-E2B1A1C5C011}"/>
              </a:ext>
            </a:extLst>
          </p:cNvPr>
          <p:cNvSpPr txBox="1"/>
          <p:nvPr/>
        </p:nvSpPr>
        <p:spPr>
          <a:xfrm>
            <a:off x="6516216" y="4449474"/>
            <a:ext cx="2141933" cy="276999"/>
          </a:xfrm>
          <a:prstGeom prst="rect">
            <a:avLst/>
          </a:prstGeom>
          <a:noFill/>
        </p:spPr>
        <p:txBody>
          <a:bodyPr wrap="none" rtlCol="0">
            <a:spAutoFit/>
          </a:bodyPr>
          <a:lstStyle/>
          <a:p>
            <a:r>
              <a:rPr lang="fr-FR" sz="1200" b="1" dirty="0">
                <a:solidFill>
                  <a:srgbClr val="0070C0"/>
                </a:solidFill>
                <a:hlinkClick r:id="rId7">
                  <a:extLst>
                    <a:ext uri="{A12FA001-AC4F-418D-AE19-62706E023703}">
                      <ahyp:hlinkClr xmlns:ahyp="http://schemas.microsoft.com/office/drawing/2018/hyperlinkcolor" val="tx"/>
                    </a:ext>
                  </a:extLst>
                </a:hlinkClick>
              </a:rPr>
              <a:t>Ressources pédagogiques</a:t>
            </a:r>
            <a:endParaRPr lang="fr-FR" sz="1200" b="1" dirty="0">
              <a:solidFill>
                <a:srgbClr val="0070C0"/>
              </a:solidFill>
            </a:endParaRPr>
          </a:p>
        </p:txBody>
      </p:sp>
      <p:pic>
        <p:nvPicPr>
          <p:cNvPr id="8" name="Image 7">
            <a:extLst>
              <a:ext uri="{FF2B5EF4-FFF2-40B4-BE49-F238E27FC236}">
                <a16:creationId xmlns:a16="http://schemas.microsoft.com/office/drawing/2014/main" id="{7573A6E6-A702-4262-8DAF-B30CBC100152}"/>
              </a:ext>
            </a:extLst>
          </p:cNvPr>
          <p:cNvPicPr>
            <a:picLocks noChangeAspect="1"/>
          </p:cNvPicPr>
          <p:nvPr/>
        </p:nvPicPr>
        <p:blipFill>
          <a:blip r:embed="rId8"/>
          <a:stretch>
            <a:fillRect/>
          </a:stretch>
        </p:blipFill>
        <p:spPr>
          <a:xfrm rot="10800000" flipV="1">
            <a:off x="6154458" y="4410924"/>
            <a:ext cx="383665" cy="469205"/>
          </a:xfrm>
          <a:prstGeom prst="rect">
            <a:avLst/>
          </a:prstGeom>
        </p:spPr>
      </p:pic>
    </p:spTree>
    <p:extLst>
      <p:ext uri="{BB962C8B-B14F-4D97-AF65-F5344CB8AC3E}">
        <p14:creationId xmlns:p14="http://schemas.microsoft.com/office/powerpoint/2010/main" val="35213666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15616" y="195486"/>
            <a:ext cx="7919944" cy="360040"/>
          </a:xfrm>
        </p:spPr>
        <p:txBody>
          <a:bodyPr/>
          <a:lstStyle/>
          <a:p>
            <a:r>
              <a:rPr lang="fr-FR" sz="1600" dirty="0"/>
              <a:t>Communication : RGPD</a:t>
            </a:r>
            <a:br>
              <a:rPr lang="fr-FR" sz="1600" dirty="0"/>
            </a:br>
            <a:endParaRPr lang="fr-FR" sz="1600" dirty="0"/>
          </a:p>
        </p:txBody>
      </p:sp>
      <p:pic>
        <p:nvPicPr>
          <p:cNvPr id="7" name="Image 6">
            <a:extLst>
              <a:ext uri="{FF2B5EF4-FFF2-40B4-BE49-F238E27FC236}">
                <a16:creationId xmlns:a16="http://schemas.microsoft.com/office/drawing/2014/main" id="{F6BCA0C1-B5B8-4984-9D0E-2509FA2ADE4D}"/>
              </a:ext>
            </a:extLst>
          </p:cNvPr>
          <p:cNvPicPr>
            <a:picLocks noChangeAspect="1"/>
          </p:cNvPicPr>
          <p:nvPr/>
        </p:nvPicPr>
        <p:blipFill>
          <a:blip r:embed="rId2"/>
          <a:stretch>
            <a:fillRect/>
          </a:stretch>
        </p:blipFill>
        <p:spPr>
          <a:xfrm>
            <a:off x="1259632" y="1203598"/>
            <a:ext cx="2219325" cy="1972980"/>
          </a:xfrm>
          <a:prstGeom prst="rect">
            <a:avLst/>
          </a:prstGeom>
        </p:spPr>
      </p:pic>
      <p:pic>
        <p:nvPicPr>
          <p:cNvPr id="3" name="Image 2">
            <a:extLst>
              <a:ext uri="{FF2B5EF4-FFF2-40B4-BE49-F238E27FC236}">
                <a16:creationId xmlns:a16="http://schemas.microsoft.com/office/drawing/2014/main" id="{6B882B7B-0228-4198-A440-88618CCDF52D}"/>
              </a:ext>
            </a:extLst>
          </p:cNvPr>
          <p:cNvPicPr>
            <a:picLocks noChangeAspect="1"/>
          </p:cNvPicPr>
          <p:nvPr/>
        </p:nvPicPr>
        <p:blipFill>
          <a:blip r:embed="rId3"/>
          <a:stretch>
            <a:fillRect/>
          </a:stretch>
        </p:blipFill>
        <p:spPr>
          <a:xfrm>
            <a:off x="420291" y="2643758"/>
            <a:ext cx="1390650" cy="1228725"/>
          </a:xfrm>
          <a:prstGeom prst="rect">
            <a:avLst/>
          </a:prstGeom>
        </p:spPr>
      </p:pic>
      <p:pic>
        <p:nvPicPr>
          <p:cNvPr id="1026" name="Picture 2" descr="7 questions sur Tchap, le WhatsApp sécurisé que l'État a créé pour ses  fonctionnaires | France Inter">
            <a:extLst>
              <a:ext uri="{FF2B5EF4-FFF2-40B4-BE49-F238E27FC236}">
                <a16:creationId xmlns:a16="http://schemas.microsoft.com/office/drawing/2014/main" id="{47A9F0F1-3A41-4BA2-9A0E-3300A66FFD5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40152" y="398735"/>
            <a:ext cx="2838450" cy="1609725"/>
          </a:xfrm>
          <a:prstGeom prst="rect">
            <a:avLst/>
          </a:prstGeom>
          <a:noFill/>
          <a:extLst>
            <a:ext uri="{909E8E84-426E-40DD-AFC4-6F175D3DCCD1}">
              <a14:hiddenFill xmlns:a14="http://schemas.microsoft.com/office/drawing/2010/main">
                <a:solidFill>
                  <a:srgbClr val="FFFFFF"/>
                </a:solidFill>
              </a14:hiddenFill>
            </a:ext>
          </a:extLst>
        </p:spPr>
      </p:pic>
      <p:pic>
        <p:nvPicPr>
          <p:cNvPr id="9" name="Image 8">
            <a:extLst>
              <a:ext uri="{FF2B5EF4-FFF2-40B4-BE49-F238E27FC236}">
                <a16:creationId xmlns:a16="http://schemas.microsoft.com/office/drawing/2014/main" id="{358710CF-C2FD-42AD-B446-AA1C8F75D757}"/>
              </a:ext>
            </a:extLst>
          </p:cNvPr>
          <p:cNvPicPr>
            <a:picLocks noChangeAspect="1"/>
          </p:cNvPicPr>
          <p:nvPr/>
        </p:nvPicPr>
        <p:blipFill>
          <a:blip r:embed="rId5"/>
          <a:stretch>
            <a:fillRect/>
          </a:stretch>
        </p:blipFill>
        <p:spPr>
          <a:xfrm>
            <a:off x="5075588" y="1430550"/>
            <a:ext cx="1495634" cy="1562318"/>
          </a:xfrm>
          <a:prstGeom prst="rect">
            <a:avLst/>
          </a:prstGeom>
        </p:spPr>
      </p:pic>
      <p:sp>
        <p:nvSpPr>
          <p:cNvPr id="11" name="ZoneTexte 10">
            <a:extLst>
              <a:ext uri="{FF2B5EF4-FFF2-40B4-BE49-F238E27FC236}">
                <a16:creationId xmlns:a16="http://schemas.microsoft.com/office/drawing/2014/main" id="{A8301F73-0063-46C5-B30F-909FE09B4B32}"/>
              </a:ext>
            </a:extLst>
          </p:cNvPr>
          <p:cNvSpPr txBox="1"/>
          <p:nvPr/>
        </p:nvSpPr>
        <p:spPr>
          <a:xfrm>
            <a:off x="7365868" y="2202732"/>
            <a:ext cx="847220" cy="369332"/>
          </a:xfrm>
          <a:prstGeom prst="rect">
            <a:avLst/>
          </a:prstGeom>
          <a:noFill/>
        </p:spPr>
        <p:txBody>
          <a:bodyPr wrap="none" rtlCol="0">
            <a:spAutoFit/>
          </a:bodyPr>
          <a:lstStyle/>
          <a:p>
            <a:r>
              <a:rPr lang="fr-FR" b="1" dirty="0" err="1">
                <a:solidFill>
                  <a:srgbClr val="0070C0"/>
                </a:solidFill>
                <a:hlinkClick r:id="rId6">
                  <a:extLst>
                    <a:ext uri="{A12FA001-AC4F-418D-AE19-62706E023703}">
                      <ahyp:hlinkClr xmlns:ahyp="http://schemas.microsoft.com/office/drawing/2018/hyperlinkcolor" val="tx"/>
                    </a:ext>
                  </a:extLst>
                </a:hlinkClick>
              </a:rPr>
              <a:t>Tchap</a:t>
            </a:r>
            <a:endParaRPr lang="fr-FR" b="1" dirty="0">
              <a:solidFill>
                <a:srgbClr val="0070C0"/>
              </a:solidFill>
            </a:endParaRPr>
          </a:p>
        </p:txBody>
      </p:sp>
      <p:sp>
        <p:nvSpPr>
          <p:cNvPr id="12" name="Rectangle 11">
            <a:extLst>
              <a:ext uri="{FF2B5EF4-FFF2-40B4-BE49-F238E27FC236}">
                <a16:creationId xmlns:a16="http://schemas.microsoft.com/office/drawing/2014/main" id="{D0371B27-C6F1-46F0-B639-8404E26129D7}"/>
              </a:ext>
            </a:extLst>
          </p:cNvPr>
          <p:cNvSpPr/>
          <p:nvPr/>
        </p:nvSpPr>
        <p:spPr>
          <a:xfrm>
            <a:off x="4285222" y="2992868"/>
            <a:ext cx="4572000" cy="1754326"/>
          </a:xfrm>
          <a:prstGeom prst="rect">
            <a:avLst/>
          </a:prstGeom>
        </p:spPr>
        <p:txBody>
          <a:bodyPr>
            <a:spAutoFit/>
          </a:bodyPr>
          <a:lstStyle/>
          <a:p>
            <a:pPr algn="just"/>
            <a:r>
              <a:rPr lang="fr-FR" sz="1200" b="1" dirty="0" err="1"/>
              <a:t>Tchap</a:t>
            </a:r>
            <a:r>
              <a:rPr lang="fr-FR" sz="1200" b="1" dirty="0"/>
              <a:t> est la messagerie instantanée sécurisée de l’État.</a:t>
            </a:r>
            <a:br>
              <a:rPr lang="fr-FR" sz="1200" dirty="0"/>
            </a:br>
            <a:r>
              <a:rPr lang="fr-FR" sz="1200" dirty="0"/>
              <a:t>Développée pour les agents publics, elle permet d’échanger de manière simple et confidentielle, aussi bien en individuel qu’en groupe. Basée sur le protocole libre </a:t>
            </a:r>
            <a:r>
              <a:rPr lang="fr-FR" sz="1200" i="1" dirty="0"/>
              <a:t>Matrix</a:t>
            </a:r>
            <a:r>
              <a:rPr lang="fr-FR" sz="1200" dirty="0"/>
              <a:t>, </a:t>
            </a:r>
            <a:r>
              <a:rPr lang="fr-FR" sz="1200" dirty="0" err="1"/>
              <a:t>Tchap</a:t>
            </a:r>
            <a:r>
              <a:rPr lang="fr-FR" sz="1200" dirty="0"/>
              <a:t> garantit la protection des données grâce à un hébergement souverain et au chiffrement des communications. Accessible sur ordinateur et mobile, elle favorise la collaboration au quotidien tout en répondant aux exigences de sécurité numérique de l’administration.</a:t>
            </a:r>
          </a:p>
        </p:txBody>
      </p:sp>
      <p:pic>
        <p:nvPicPr>
          <p:cNvPr id="14" name="Image 13">
            <a:extLst>
              <a:ext uri="{FF2B5EF4-FFF2-40B4-BE49-F238E27FC236}">
                <a16:creationId xmlns:a16="http://schemas.microsoft.com/office/drawing/2014/main" id="{8FC0FDCF-FA54-43D9-88FF-C7F598AA112E}"/>
              </a:ext>
            </a:extLst>
          </p:cNvPr>
          <p:cNvPicPr>
            <a:picLocks noChangeAspect="1"/>
          </p:cNvPicPr>
          <p:nvPr/>
        </p:nvPicPr>
        <p:blipFill>
          <a:blip r:embed="rId7"/>
          <a:stretch>
            <a:fillRect/>
          </a:stretch>
        </p:blipFill>
        <p:spPr>
          <a:xfrm>
            <a:off x="6804248" y="2116023"/>
            <a:ext cx="688051" cy="711427"/>
          </a:xfrm>
          <a:prstGeom prst="rect">
            <a:avLst/>
          </a:prstGeom>
        </p:spPr>
      </p:pic>
      <p:sp>
        <p:nvSpPr>
          <p:cNvPr id="15" name="Flèche : courbe vers la gauche 14">
            <a:extLst>
              <a:ext uri="{FF2B5EF4-FFF2-40B4-BE49-F238E27FC236}">
                <a16:creationId xmlns:a16="http://schemas.microsoft.com/office/drawing/2014/main" id="{BC1870C9-CB85-487A-92B0-79F23BC0A4B6}"/>
              </a:ext>
            </a:extLst>
          </p:cNvPr>
          <p:cNvSpPr/>
          <p:nvPr/>
        </p:nvSpPr>
        <p:spPr>
          <a:xfrm rot="14453920">
            <a:off x="3731418" y="270539"/>
            <a:ext cx="590756" cy="1743234"/>
          </a:xfrm>
          <a:prstGeom prst="curvedLef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Tree>
    <p:extLst>
      <p:ext uri="{BB962C8B-B14F-4D97-AF65-F5344CB8AC3E}">
        <p14:creationId xmlns:p14="http://schemas.microsoft.com/office/powerpoint/2010/main" val="14098900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6" name="Espace réservé du texte 5"/>
          <p:cNvSpPr>
            <a:spLocks noGrp="1"/>
          </p:cNvSpPr>
          <p:nvPr>
            <p:ph type="body" sz="quarter" idx="13"/>
          </p:nvPr>
        </p:nvSpPr>
        <p:spPr>
          <a:xfrm>
            <a:off x="360000" y="1779662"/>
            <a:ext cx="8424000" cy="2931616"/>
          </a:xfrm>
        </p:spPr>
        <p:txBody>
          <a:bodyPr/>
          <a:lstStyle/>
          <a:p>
            <a:pPr algn="just"/>
            <a:r>
              <a:rPr lang="fr-FR" sz="1200" i="1" cap="none" dirty="0">
                <a:latin typeface="Marianne" panose="02000000000000000000" pitchFamily="50" charset="0"/>
              </a:rPr>
              <a:t>David AUBAILLY </a:t>
            </a:r>
            <a:r>
              <a:rPr lang="fr-FR" sz="1200" b="0" cap="none" dirty="0">
                <a:latin typeface="Marianne" panose="02000000000000000000" pitchFamily="50" charset="0"/>
              </a:rPr>
              <a:t>: référent académique CPE et AED, territoires : département de l’Hérault (réseaux : Fabrègues, Montpellier-Littoral Lunel), département de la Lozère.</a:t>
            </a:r>
          </a:p>
          <a:p>
            <a:pPr algn="just"/>
            <a:endParaRPr lang="fr-FR" sz="1200" b="0" cap="none" dirty="0">
              <a:latin typeface="Marianne" panose="02000000000000000000" pitchFamily="50" charset="0"/>
            </a:endParaRPr>
          </a:p>
          <a:p>
            <a:pPr algn="just"/>
            <a:r>
              <a:rPr lang="fr-FR" sz="1200" i="1" cap="none" dirty="0">
                <a:latin typeface="Marianne" panose="02000000000000000000" pitchFamily="50" charset="0"/>
              </a:rPr>
              <a:t>Frédéric BLASCO </a:t>
            </a:r>
            <a:r>
              <a:rPr lang="fr-FR" sz="1200" b="0" cap="none" dirty="0">
                <a:latin typeface="Marianne" panose="02000000000000000000" pitchFamily="50" charset="0"/>
              </a:rPr>
              <a:t>: référent académique personnels de direction et AED, territoires : département de l’Aude, département de l’Hérault (réseaux Agde, Sète).</a:t>
            </a:r>
          </a:p>
          <a:p>
            <a:pPr algn="just"/>
            <a:endParaRPr lang="fr-FR" sz="1400" b="0" cap="none" dirty="0">
              <a:latin typeface="Marianne" panose="02000000000000000000" pitchFamily="50" charset="0"/>
            </a:endParaRPr>
          </a:p>
          <a:p>
            <a:pPr algn="just"/>
            <a:r>
              <a:rPr lang="fr-FR" sz="1200" i="1" cap="none" dirty="0">
                <a:latin typeface="Marianne" panose="02000000000000000000" pitchFamily="50" charset="0"/>
              </a:rPr>
              <a:t>Vincent DUPAYAGE </a:t>
            </a:r>
            <a:r>
              <a:rPr lang="fr-FR" sz="1200" b="0" cap="none" dirty="0">
                <a:latin typeface="Marianne" panose="02000000000000000000" pitchFamily="50" charset="0"/>
              </a:rPr>
              <a:t>: référent académique CPE, territoires : département du Gard (réseaux : Gard rhodanien, Les trois  rochers, Les ponts du Gard, Arènes-Camargue), département de l’Hérault (réseau : Béziers).</a:t>
            </a:r>
          </a:p>
          <a:p>
            <a:pPr marL="285750" indent="-285750" algn="just">
              <a:buFontTx/>
              <a:buChar char="-"/>
            </a:pPr>
            <a:endParaRPr lang="fr-FR" sz="1400" b="0" cap="none" dirty="0">
              <a:latin typeface="Marianne" panose="02000000000000000000" pitchFamily="50" charset="0"/>
            </a:endParaRPr>
          </a:p>
          <a:p>
            <a:pPr algn="just"/>
            <a:r>
              <a:rPr lang="fr-FR" sz="1200" i="1" cap="none" dirty="0">
                <a:latin typeface="Marianne" panose="02000000000000000000" pitchFamily="50" charset="0"/>
              </a:rPr>
              <a:t>Stéphane JOLIVET </a:t>
            </a:r>
            <a:r>
              <a:rPr lang="fr-FR" sz="1200" b="0" cap="none" dirty="0">
                <a:latin typeface="Marianne" panose="02000000000000000000" pitchFamily="50" charset="0"/>
              </a:rPr>
              <a:t>: référent académique Documentation, territoires : département des Pyrénées-Orientales, territoire d’Andorre, département de l’Hérault (réseau : Saint Mathieu de Tréviers).</a:t>
            </a:r>
          </a:p>
          <a:p>
            <a:pPr marL="285750" indent="-285750" algn="just">
              <a:buFontTx/>
              <a:buChar char="-"/>
            </a:pPr>
            <a:endParaRPr lang="fr-FR" sz="1400" b="0" cap="none" dirty="0">
              <a:latin typeface="Marianne" panose="02000000000000000000" pitchFamily="50" charset="0"/>
            </a:endParaRPr>
          </a:p>
          <a:p>
            <a:pPr algn="just"/>
            <a:r>
              <a:rPr lang="fr-FR" sz="1200" i="1" cap="none" dirty="0">
                <a:latin typeface="Marianne" panose="02000000000000000000" pitchFamily="50" charset="0"/>
              </a:rPr>
              <a:t>Isabelle MERCIER </a:t>
            </a:r>
            <a:r>
              <a:rPr lang="fr-FR" sz="1200" b="0" cap="none" dirty="0">
                <a:latin typeface="Marianne" panose="02000000000000000000" pitchFamily="50" charset="0"/>
              </a:rPr>
              <a:t>: territoires : département du Gard (réseaux : Pays viganais, Romanité, les Cévennes gardoises – G Bastide), département de l’Hérault (réseaux : Montarnaud, Bédarieux, Lodève, Pézenas).</a:t>
            </a:r>
            <a:endParaRPr lang="fr-FR" sz="1400" b="0" cap="none" dirty="0">
              <a:latin typeface="Marianne" panose="02000000000000000000" pitchFamily="50" charset="0"/>
            </a:endParaRPr>
          </a:p>
        </p:txBody>
      </p:sp>
      <p:sp>
        <p:nvSpPr>
          <p:cNvPr id="9" name="Espace réservé du numéro de diapositive 8"/>
          <p:cNvSpPr>
            <a:spLocks noGrp="1"/>
          </p:cNvSpPr>
          <p:nvPr>
            <p:ph type="sldNum" sz="quarter" idx="12"/>
          </p:nvPr>
        </p:nvSpPr>
        <p:spPr/>
        <p:txBody>
          <a:bodyPr/>
          <a:lstStyle/>
          <a:p>
            <a:fld id="{733122C9-A0B9-462F-8757-0847AD287B63}" type="slidenum">
              <a:rPr lang="fr-FR" smtClean="0"/>
              <a:pPr/>
              <a:t>16</a:t>
            </a:fld>
            <a:endParaRPr lang="fr-FR" dirty="0"/>
          </a:p>
        </p:txBody>
      </p:sp>
      <p:sp>
        <p:nvSpPr>
          <p:cNvPr id="3" name="ZoneTexte 2">
            <a:extLst>
              <a:ext uri="{FF2B5EF4-FFF2-40B4-BE49-F238E27FC236}">
                <a16:creationId xmlns:a16="http://schemas.microsoft.com/office/drawing/2014/main" id="{9A1C5DAD-3068-4181-B438-D2015F4EC28E}"/>
              </a:ext>
            </a:extLst>
          </p:cNvPr>
          <p:cNvSpPr txBox="1"/>
          <p:nvPr/>
        </p:nvSpPr>
        <p:spPr>
          <a:xfrm>
            <a:off x="2195736" y="555526"/>
            <a:ext cx="6264696" cy="369332"/>
          </a:xfrm>
          <a:prstGeom prst="rect">
            <a:avLst/>
          </a:prstGeom>
          <a:noFill/>
        </p:spPr>
        <p:txBody>
          <a:bodyPr wrap="square" rtlCol="0">
            <a:spAutoFit/>
          </a:bodyPr>
          <a:lstStyle/>
          <a:p>
            <a:r>
              <a:rPr lang="fr-FR" b="1" dirty="0">
                <a:latin typeface="Marianne" panose="02000000000000000000"/>
              </a:rPr>
              <a:t>Répartition géographique 2025-26 des inspecteurs EVS</a:t>
            </a:r>
          </a:p>
        </p:txBody>
      </p:sp>
    </p:spTree>
    <p:extLst>
      <p:ext uri="{BB962C8B-B14F-4D97-AF65-F5344CB8AC3E}">
        <p14:creationId xmlns:p14="http://schemas.microsoft.com/office/powerpoint/2010/main" val="41815159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6" name="Espace réservé du texte 5"/>
          <p:cNvSpPr>
            <a:spLocks noGrp="1"/>
          </p:cNvSpPr>
          <p:nvPr>
            <p:ph type="body" sz="quarter" idx="13"/>
          </p:nvPr>
        </p:nvSpPr>
        <p:spPr>
          <a:xfrm>
            <a:off x="372130" y="601886"/>
            <a:ext cx="8424000" cy="4181614"/>
          </a:xfrm>
        </p:spPr>
        <p:txBody>
          <a:bodyPr/>
          <a:lstStyle/>
          <a:p>
            <a:r>
              <a:rPr lang="fr-FR" sz="1800" cap="none" dirty="0">
                <a:latin typeface="Marianne" panose="02000000000000000000" pitchFamily="50" charset="0"/>
              </a:rPr>
              <a:t>			Missions spécifiques </a:t>
            </a:r>
          </a:p>
          <a:p>
            <a:endParaRPr lang="fr-FR" sz="1800" cap="none" dirty="0">
              <a:latin typeface="Marianne" panose="02000000000000000000" pitchFamily="50" charset="0"/>
            </a:endParaRPr>
          </a:p>
          <a:p>
            <a:endParaRPr lang="fr-FR" sz="1800" cap="none" dirty="0">
              <a:latin typeface="Marianne" panose="02000000000000000000" pitchFamily="50" charset="0"/>
            </a:endParaRPr>
          </a:p>
          <a:p>
            <a:endParaRPr lang="fr-FR" sz="1800" cap="none" dirty="0">
              <a:latin typeface="Marianne" panose="02000000000000000000" pitchFamily="50" charset="0"/>
            </a:endParaRPr>
          </a:p>
          <a:p>
            <a:endParaRPr lang="fr-FR" sz="1800" cap="none" dirty="0">
              <a:latin typeface="Marianne" panose="02000000000000000000" pitchFamily="50" charset="0"/>
            </a:endParaRPr>
          </a:p>
          <a:p>
            <a:r>
              <a:rPr lang="fr-FR" sz="1400" cap="none" dirty="0">
                <a:latin typeface="Marianne" panose="02000000000000000000" pitchFamily="50" charset="0"/>
              </a:rPr>
              <a:t>	Documentation</a:t>
            </a:r>
          </a:p>
          <a:p>
            <a:endParaRPr lang="fr-FR" sz="1400" cap="none" dirty="0">
              <a:latin typeface="Marianne" panose="02000000000000000000" pitchFamily="50" charset="0"/>
            </a:endParaRPr>
          </a:p>
          <a:p>
            <a:r>
              <a:rPr lang="fr-FR" sz="1200" b="0" cap="none" dirty="0">
                <a:latin typeface="Marianne" panose="02000000000000000000" pitchFamily="50" charset="0"/>
              </a:rPr>
              <a:t>	</a:t>
            </a:r>
            <a:r>
              <a:rPr lang="fr-FR" sz="1200" b="0" i="1" u="sng" cap="none" dirty="0">
                <a:latin typeface="Marianne" panose="02000000000000000000" pitchFamily="50" charset="0"/>
              </a:rPr>
              <a:t>Chargées de mission d’inspection </a:t>
            </a:r>
          </a:p>
          <a:p>
            <a:r>
              <a:rPr lang="fr-FR" sz="1200" b="0" cap="none" dirty="0">
                <a:latin typeface="Marianne" panose="02000000000000000000" pitchFamily="50" charset="0"/>
              </a:rPr>
              <a:t>	Anne-Valérie MILLE-FRANC, Paul ROUFFIA, Véra ROTH, Catherine CHABOZ</a:t>
            </a:r>
          </a:p>
          <a:p>
            <a:endParaRPr lang="fr-FR" sz="1200" b="0" cap="none" dirty="0">
              <a:latin typeface="Marianne" panose="02000000000000000000" pitchFamily="50" charset="0"/>
            </a:endParaRPr>
          </a:p>
          <a:p>
            <a:r>
              <a:rPr lang="fr-FR" sz="1200" b="0" cap="none" dirty="0">
                <a:latin typeface="Marianne" panose="02000000000000000000" pitchFamily="50" charset="0"/>
              </a:rPr>
              <a:t>	</a:t>
            </a:r>
            <a:r>
              <a:rPr lang="fr-FR" sz="1200" b="0" i="1" u="sng" cap="none" dirty="0">
                <a:latin typeface="Marianne" panose="02000000000000000000" pitchFamily="50" charset="0"/>
              </a:rPr>
              <a:t>Professeures formatrices académiques (PFA) </a:t>
            </a:r>
          </a:p>
          <a:p>
            <a:r>
              <a:rPr lang="fr-FR" sz="1200" b="0" cap="none" dirty="0">
                <a:latin typeface="Marianne" panose="02000000000000000000" pitchFamily="50" charset="0"/>
              </a:rPr>
              <a:t>	</a:t>
            </a:r>
            <a:r>
              <a:rPr lang="fr-FR" sz="1200" b="0" cap="none" dirty="0" err="1">
                <a:latin typeface="Marianne" panose="02000000000000000000" pitchFamily="50" charset="0"/>
              </a:rPr>
              <a:t>Fanette</a:t>
            </a:r>
            <a:r>
              <a:rPr lang="fr-FR" sz="1200" b="0" cap="none" dirty="0">
                <a:latin typeface="Marianne" panose="02000000000000000000" pitchFamily="50" charset="0"/>
              </a:rPr>
              <a:t> BIANCHI, Delphine LAURENT</a:t>
            </a:r>
          </a:p>
          <a:p>
            <a:endParaRPr lang="fr-FR" sz="1200" b="0" cap="none" dirty="0">
              <a:latin typeface="Marianne" panose="02000000000000000000" pitchFamily="50" charset="0"/>
            </a:endParaRPr>
          </a:p>
          <a:p>
            <a:r>
              <a:rPr lang="fr-FR" sz="1200" b="0" cap="none" dirty="0">
                <a:latin typeface="Marianne" panose="02000000000000000000" pitchFamily="50" charset="0"/>
              </a:rPr>
              <a:t>	</a:t>
            </a:r>
            <a:r>
              <a:rPr lang="fr-FR" sz="1200" b="0" i="1" u="sng" cap="none" dirty="0">
                <a:latin typeface="Marianne" panose="02000000000000000000" pitchFamily="50" charset="0"/>
              </a:rPr>
              <a:t>Interlocutrice académique au numérique (IAN) et Contributrice PPA</a:t>
            </a:r>
          </a:p>
          <a:p>
            <a:r>
              <a:rPr lang="fr-FR" sz="1200" b="0" cap="none" dirty="0">
                <a:latin typeface="Marianne" panose="02000000000000000000" pitchFamily="50" charset="0"/>
              </a:rPr>
              <a:t>	Delphine LAURENT </a:t>
            </a:r>
          </a:p>
          <a:p>
            <a:pPr marL="285750" indent="-285750">
              <a:buFontTx/>
              <a:buChar char="-"/>
            </a:pPr>
            <a:endParaRPr lang="fr-FR" sz="1200" b="0" cap="none" dirty="0">
              <a:latin typeface="Marianne" panose="02000000000000000000" pitchFamily="50" charset="0"/>
            </a:endParaRPr>
          </a:p>
          <a:p>
            <a:r>
              <a:rPr lang="fr-FR" sz="1200" b="0" cap="none" dirty="0">
                <a:latin typeface="Marianne" panose="02000000000000000000" pitchFamily="50" charset="0"/>
              </a:rPr>
              <a:t>	</a:t>
            </a:r>
            <a:endParaRPr lang="fr-FR" sz="1800" cap="none" dirty="0">
              <a:solidFill>
                <a:srgbClr val="FF0000"/>
              </a:solidFill>
              <a:latin typeface="Marianne" panose="02000000000000000000" pitchFamily="50" charset="0"/>
            </a:endParaRPr>
          </a:p>
          <a:p>
            <a:r>
              <a:rPr lang="fr-FR" sz="1100" cap="none" dirty="0">
                <a:solidFill>
                  <a:srgbClr val="FF0000"/>
                </a:solidFill>
                <a:latin typeface="Marianne" panose="02000000000000000000" pitchFamily="50" charset="0"/>
              </a:rPr>
              <a:t>	</a:t>
            </a:r>
            <a:r>
              <a:rPr lang="fr-FR" sz="1100" i="1" u="sng" cap="none" dirty="0">
                <a:solidFill>
                  <a:srgbClr val="FF0000"/>
                </a:solidFill>
                <a:latin typeface="Marianne" panose="02000000000000000000" pitchFamily="50" charset="0"/>
              </a:rPr>
              <a:t>RAPPEL</a:t>
            </a:r>
            <a:r>
              <a:rPr lang="fr-FR" sz="1100" cap="none" dirty="0">
                <a:solidFill>
                  <a:srgbClr val="FF0000"/>
                </a:solidFill>
                <a:latin typeface="Marianne" panose="02000000000000000000" pitchFamily="50" charset="0"/>
              </a:rPr>
              <a:t> : Pour être destinataire des informations publiées sur les listes de diffusion, merci de faire activer par 	votre établissement une adresse académique dédiée si ce n’est pas déjà fait :</a:t>
            </a:r>
          </a:p>
          <a:p>
            <a:r>
              <a:rPr lang="fr-FR" sz="1100" cap="none" dirty="0">
                <a:solidFill>
                  <a:srgbClr val="FF0000"/>
                </a:solidFill>
                <a:latin typeface="Marianne" panose="02000000000000000000" pitchFamily="50" charset="0"/>
              </a:rPr>
              <a:t>	</a:t>
            </a:r>
            <a:r>
              <a:rPr lang="fr-FR" sz="1100" cap="none" dirty="0">
                <a:solidFill>
                  <a:srgbClr val="0070C0"/>
                </a:solidFill>
                <a:latin typeface="Marianne" panose="02000000000000000000" pitchFamily="50" charset="0"/>
              </a:rPr>
              <a:t>cdi.[RNE-ETABLISSEMENT]@ac-montpellier.fr </a:t>
            </a:r>
            <a:r>
              <a:rPr lang="fr-FR" sz="1100" i="1" cap="none" dirty="0">
                <a:solidFill>
                  <a:srgbClr val="FF0000"/>
                </a:solidFill>
                <a:latin typeface="Marianne" panose="02000000000000000000" pitchFamily="50" charset="0"/>
              </a:rPr>
              <a:t>pour les professeurs Documentalistes</a:t>
            </a:r>
          </a:p>
          <a:p>
            <a:endParaRPr lang="fr-FR" sz="1100" i="1" cap="none" dirty="0">
              <a:solidFill>
                <a:srgbClr val="FF0000"/>
              </a:solidFill>
              <a:latin typeface="Marianne" panose="02000000000000000000" pitchFamily="50" charset="0"/>
            </a:endParaRPr>
          </a:p>
        </p:txBody>
      </p:sp>
      <p:sp>
        <p:nvSpPr>
          <p:cNvPr id="9" name="Espace réservé du numéro de diapositive 8"/>
          <p:cNvSpPr>
            <a:spLocks noGrp="1"/>
          </p:cNvSpPr>
          <p:nvPr>
            <p:ph type="sldNum" sz="quarter" idx="12"/>
          </p:nvPr>
        </p:nvSpPr>
        <p:spPr/>
        <p:txBody>
          <a:bodyPr/>
          <a:lstStyle/>
          <a:p>
            <a:fld id="{733122C9-A0B9-462F-8757-0847AD287B63}" type="slidenum">
              <a:rPr lang="fr-FR" smtClean="0"/>
              <a:pPr/>
              <a:t>17</a:t>
            </a:fld>
            <a:endParaRPr lang="fr-FR" dirty="0"/>
          </a:p>
        </p:txBody>
      </p:sp>
    </p:spTree>
    <p:extLst>
      <p:ext uri="{BB962C8B-B14F-4D97-AF65-F5344CB8AC3E}">
        <p14:creationId xmlns:p14="http://schemas.microsoft.com/office/powerpoint/2010/main" val="38862911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6" name="Espace réservé du texte 5"/>
          <p:cNvSpPr>
            <a:spLocks noGrp="1"/>
          </p:cNvSpPr>
          <p:nvPr>
            <p:ph type="body" sz="quarter" idx="13"/>
          </p:nvPr>
        </p:nvSpPr>
        <p:spPr>
          <a:xfrm>
            <a:off x="360000" y="555526"/>
            <a:ext cx="8424000" cy="3939728"/>
          </a:xfrm>
        </p:spPr>
        <p:txBody>
          <a:bodyPr/>
          <a:lstStyle/>
          <a:p>
            <a:r>
              <a:rPr lang="fr-FR" sz="1800" cap="none" dirty="0">
                <a:latin typeface="Marianne" panose="02000000000000000000" pitchFamily="50" charset="0"/>
              </a:rPr>
              <a:t>			Missions spécifiques </a:t>
            </a:r>
          </a:p>
          <a:p>
            <a:endParaRPr lang="fr-FR" sz="1800" cap="none" dirty="0">
              <a:latin typeface="Marianne" panose="02000000000000000000" pitchFamily="50" charset="0"/>
            </a:endParaRPr>
          </a:p>
          <a:p>
            <a:endParaRPr lang="fr-FR" sz="1800" cap="none" dirty="0">
              <a:latin typeface="Marianne" panose="02000000000000000000" pitchFamily="50" charset="0"/>
            </a:endParaRPr>
          </a:p>
          <a:p>
            <a:endParaRPr lang="fr-FR" sz="1800" cap="none" dirty="0">
              <a:latin typeface="Marianne" panose="02000000000000000000" pitchFamily="50" charset="0"/>
            </a:endParaRPr>
          </a:p>
          <a:p>
            <a:endParaRPr lang="fr-FR" sz="1100" cap="none" dirty="0">
              <a:latin typeface="Marianne" panose="02000000000000000000" pitchFamily="50" charset="0"/>
            </a:endParaRPr>
          </a:p>
          <a:p>
            <a:endParaRPr lang="fr-FR" sz="1100" cap="none" dirty="0">
              <a:latin typeface="Marianne" panose="02000000000000000000" pitchFamily="50" charset="0"/>
            </a:endParaRPr>
          </a:p>
          <a:p>
            <a:r>
              <a:rPr lang="fr-FR" sz="1400" cap="none" dirty="0">
                <a:latin typeface="Marianne" panose="02000000000000000000" pitchFamily="50" charset="0"/>
              </a:rPr>
              <a:t>	CPE</a:t>
            </a:r>
          </a:p>
          <a:p>
            <a:endParaRPr lang="fr-FR" sz="1400" cap="none" dirty="0">
              <a:latin typeface="Marianne" panose="02000000000000000000" pitchFamily="50" charset="0"/>
            </a:endParaRPr>
          </a:p>
          <a:p>
            <a:r>
              <a:rPr lang="fr-FR" sz="1200" b="0" cap="none" dirty="0">
                <a:latin typeface="Marianne" panose="02000000000000000000" pitchFamily="50" charset="0"/>
              </a:rPr>
              <a:t>	</a:t>
            </a:r>
            <a:r>
              <a:rPr lang="fr-FR" sz="1200" b="0" i="1" u="sng" cap="none" dirty="0">
                <a:latin typeface="Marianne" panose="02000000000000000000" pitchFamily="50" charset="0"/>
              </a:rPr>
              <a:t>Chargées de mission d’inspection </a:t>
            </a:r>
          </a:p>
          <a:p>
            <a:r>
              <a:rPr lang="fr-FR" sz="1200" b="0" cap="none" dirty="0">
                <a:latin typeface="Marianne" panose="02000000000000000000" pitchFamily="50" charset="0"/>
              </a:rPr>
              <a:t>	Delphine RIVEL, Céline ARNOULD, Christelle CORDIER</a:t>
            </a:r>
          </a:p>
          <a:p>
            <a:endParaRPr lang="fr-FR" sz="1200" b="0" cap="none" dirty="0">
              <a:latin typeface="Marianne" panose="02000000000000000000" pitchFamily="50" charset="0"/>
            </a:endParaRPr>
          </a:p>
          <a:p>
            <a:r>
              <a:rPr lang="fr-FR" sz="1200" b="0" cap="none" dirty="0">
                <a:latin typeface="Marianne" panose="02000000000000000000" pitchFamily="50" charset="0"/>
              </a:rPr>
              <a:t>	</a:t>
            </a:r>
            <a:r>
              <a:rPr lang="fr-FR" sz="1200" b="0" i="1" u="sng" cap="none" dirty="0">
                <a:latin typeface="Marianne" panose="02000000000000000000" pitchFamily="50" charset="0"/>
              </a:rPr>
              <a:t>Professeures formatrices académiques (PFA) </a:t>
            </a:r>
          </a:p>
          <a:p>
            <a:r>
              <a:rPr lang="fr-FR" sz="1200" b="0" cap="none" dirty="0">
                <a:latin typeface="Marianne" panose="02000000000000000000" pitchFamily="50" charset="0"/>
              </a:rPr>
              <a:t>	Camille FABRE, Florence FRANCOISE, Pascale CAMMAN-CANATO</a:t>
            </a:r>
          </a:p>
          <a:p>
            <a:pPr marL="285750" indent="-285750">
              <a:buFontTx/>
              <a:buChar char="-"/>
            </a:pPr>
            <a:endParaRPr lang="fr-FR" sz="1200" b="0" cap="none" dirty="0">
              <a:latin typeface="Marianne" panose="02000000000000000000" pitchFamily="50" charset="0"/>
            </a:endParaRPr>
          </a:p>
          <a:p>
            <a:r>
              <a:rPr lang="fr-FR" sz="1200" b="0" cap="none" dirty="0">
                <a:latin typeface="Marianne" panose="02000000000000000000" pitchFamily="50" charset="0"/>
              </a:rPr>
              <a:t>	</a:t>
            </a:r>
            <a:r>
              <a:rPr lang="fr-FR" sz="1200" b="0" i="1" u="sng" cap="none" dirty="0">
                <a:latin typeface="Marianne" panose="02000000000000000000" pitchFamily="50" charset="0"/>
              </a:rPr>
              <a:t>Interlocutrice académique au numérique (IAN) et Contributrice PPA</a:t>
            </a:r>
          </a:p>
          <a:p>
            <a:r>
              <a:rPr lang="fr-FR" sz="1200" b="0" cap="none" dirty="0">
                <a:latin typeface="Marianne" panose="02000000000000000000" pitchFamily="50" charset="0"/>
              </a:rPr>
              <a:t>	Marine PIERRET</a:t>
            </a:r>
          </a:p>
          <a:p>
            <a:endParaRPr lang="fr-FR" sz="1200" b="0" cap="none" dirty="0">
              <a:latin typeface="Marianne" panose="02000000000000000000" pitchFamily="50" charset="0"/>
            </a:endParaRPr>
          </a:p>
          <a:p>
            <a:r>
              <a:rPr lang="fr-FR" sz="1200" b="0" cap="none" dirty="0">
                <a:latin typeface="Marianne" panose="02000000000000000000" pitchFamily="50" charset="0"/>
              </a:rPr>
              <a:t>	</a:t>
            </a:r>
            <a:r>
              <a:rPr lang="fr-FR" sz="1100" i="1" u="sng" cap="none" dirty="0">
                <a:solidFill>
                  <a:srgbClr val="FF0000"/>
                </a:solidFill>
                <a:latin typeface="Marianne" panose="02000000000000000000" pitchFamily="50" charset="0"/>
              </a:rPr>
              <a:t>RAPPEL</a:t>
            </a:r>
            <a:r>
              <a:rPr lang="fr-FR" sz="1100" cap="none" dirty="0">
                <a:solidFill>
                  <a:srgbClr val="FF0000"/>
                </a:solidFill>
                <a:latin typeface="Marianne" panose="02000000000000000000" pitchFamily="50" charset="0"/>
              </a:rPr>
              <a:t> : Pour être destinataire des informations publiées sur les listes de diffusion, merci de faire activer par 	votre établissement une adresse académique dédiée si ce n’est pas déjà fait :</a:t>
            </a:r>
          </a:p>
          <a:p>
            <a:r>
              <a:rPr lang="fr-FR" sz="1100" cap="none" dirty="0">
                <a:solidFill>
                  <a:srgbClr val="FF0000"/>
                </a:solidFill>
                <a:latin typeface="Marianne" panose="02000000000000000000" pitchFamily="50" charset="0"/>
              </a:rPr>
              <a:t>	</a:t>
            </a:r>
            <a:r>
              <a:rPr lang="fr-FR" sz="1100" cap="none" dirty="0" err="1">
                <a:solidFill>
                  <a:srgbClr val="0070C0"/>
                </a:solidFill>
                <a:latin typeface="Marianne" panose="02000000000000000000" pitchFamily="50" charset="0"/>
              </a:rPr>
              <a:t>cpe</a:t>
            </a:r>
            <a:r>
              <a:rPr lang="fr-FR" sz="1100" cap="none" dirty="0">
                <a:solidFill>
                  <a:srgbClr val="0070C0"/>
                </a:solidFill>
                <a:latin typeface="Marianne" panose="02000000000000000000" pitchFamily="50" charset="0"/>
              </a:rPr>
              <a:t>.[RNE-ETABLISSEMENT]@ac-montpellier.fr </a:t>
            </a:r>
            <a:r>
              <a:rPr lang="fr-FR" sz="1100" i="1" cap="none" dirty="0">
                <a:solidFill>
                  <a:srgbClr val="FF0000"/>
                </a:solidFill>
                <a:latin typeface="Marianne" panose="02000000000000000000" pitchFamily="50" charset="0"/>
              </a:rPr>
              <a:t>pour les CPE</a:t>
            </a:r>
          </a:p>
          <a:p>
            <a:endParaRPr lang="fr-FR" sz="1100" cap="none" dirty="0">
              <a:latin typeface="Marianne" panose="02000000000000000000" pitchFamily="50" charset="0"/>
            </a:endParaRPr>
          </a:p>
          <a:p>
            <a:endParaRPr lang="fr-FR" sz="1800" cap="none" dirty="0">
              <a:latin typeface="Marianne" panose="02000000000000000000" pitchFamily="50" charset="0"/>
            </a:endParaRPr>
          </a:p>
        </p:txBody>
      </p:sp>
      <p:sp>
        <p:nvSpPr>
          <p:cNvPr id="9" name="Espace réservé du numéro de diapositive 8"/>
          <p:cNvSpPr>
            <a:spLocks noGrp="1"/>
          </p:cNvSpPr>
          <p:nvPr>
            <p:ph type="sldNum" sz="quarter" idx="12"/>
          </p:nvPr>
        </p:nvSpPr>
        <p:spPr/>
        <p:txBody>
          <a:bodyPr/>
          <a:lstStyle/>
          <a:p>
            <a:fld id="{733122C9-A0B9-462F-8757-0847AD287B63}" type="slidenum">
              <a:rPr lang="fr-FR" smtClean="0"/>
              <a:pPr/>
              <a:t>18</a:t>
            </a:fld>
            <a:endParaRPr lang="fr-FR" dirty="0"/>
          </a:p>
        </p:txBody>
      </p:sp>
    </p:spTree>
    <p:extLst>
      <p:ext uri="{BB962C8B-B14F-4D97-AF65-F5344CB8AC3E}">
        <p14:creationId xmlns:p14="http://schemas.microsoft.com/office/powerpoint/2010/main" val="5644120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6" name="Espace réservé du texte 5"/>
          <p:cNvSpPr>
            <a:spLocks noGrp="1"/>
          </p:cNvSpPr>
          <p:nvPr>
            <p:ph type="body" sz="quarter" idx="13"/>
          </p:nvPr>
        </p:nvSpPr>
        <p:spPr>
          <a:xfrm>
            <a:off x="360000" y="1635646"/>
            <a:ext cx="8424000" cy="3291870"/>
          </a:xfrm>
        </p:spPr>
        <p:txBody>
          <a:bodyPr/>
          <a:lstStyle/>
          <a:p>
            <a:pPr algn="just"/>
            <a:r>
              <a:rPr lang="fr-FR" sz="1500" cap="none" dirty="0">
                <a:latin typeface="Marianne" panose="02000000000000000000" pitchFamily="50" charset="0"/>
              </a:rPr>
              <a:t>Conseillers principaux d’éducation et professeurs documentalistes jouent un rôle essentiel dans la mise en œuvre des priorités définies au niveau national et au niveau académique ainsi que dans celle des orientations et des mesures contenues dans la circulaire de rentrée 2025-26.</a:t>
            </a:r>
          </a:p>
          <a:p>
            <a:pPr algn="just"/>
            <a:endParaRPr lang="fr-FR" sz="1500" cap="none" dirty="0">
              <a:latin typeface="Marianne" panose="02000000000000000000" pitchFamily="50" charset="0"/>
            </a:endParaRPr>
          </a:p>
          <a:p>
            <a:pPr algn="just"/>
            <a:r>
              <a:rPr lang="fr-FR" sz="1500" cap="none" dirty="0">
                <a:latin typeface="Marianne" panose="02000000000000000000" pitchFamily="50" charset="0"/>
              </a:rPr>
              <a:t>Nous vous proposons une feuille de route destinée à vous accompagner dans vos missions tout au long de l’année.</a:t>
            </a:r>
          </a:p>
          <a:p>
            <a:pPr algn="just"/>
            <a:endParaRPr lang="fr-FR" sz="1500" cap="none" dirty="0">
              <a:latin typeface="Marianne" panose="02000000000000000000" pitchFamily="50" charset="0"/>
            </a:endParaRPr>
          </a:p>
          <a:p>
            <a:pPr algn="just"/>
            <a:r>
              <a:rPr lang="fr-FR" sz="1500" cap="none" dirty="0">
                <a:latin typeface="Marianne" panose="02000000000000000000" pitchFamily="50" charset="0"/>
              </a:rPr>
              <a:t>Nous vous encourageons à travailler en lien étroit avec vos collègues et à inscrire vos actions dans une perspective systémique.</a:t>
            </a:r>
          </a:p>
          <a:p>
            <a:pPr algn="just"/>
            <a:endParaRPr lang="fr-FR" sz="1500" cap="none" dirty="0">
              <a:latin typeface="Marianne" panose="02000000000000000000" pitchFamily="50" charset="0"/>
            </a:endParaRPr>
          </a:p>
          <a:p>
            <a:pPr algn="just"/>
            <a:r>
              <a:rPr lang="fr-FR" sz="1500" cap="none" dirty="0">
                <a:latin typeface="Marianne" panose="02000000000000000000" pitchFamily="50" charset="0"/>
              </a:rPr>
              <a:t>Nous vous remercions pour votre engagement quotidien, passé et à venir, au service de la réussite de tous les élèves.</a:t>
            </a:r>
          </a:p>
          <a:p>
            <a:pPr algn="just"/>
            <a:endParaRPr lang="fr-FR" sz="1500" cap="none" dirty="0">
              <a:latin typeface="Marianne" panose="02000000000000000000" pitchFamily="50" charset="0"/>
            </a:endParaRPr>
          </a:p>
          <a:p>
            <a:pPr algn="just"/>
            <a:r>
              <a:rPr lang="fr-FR" sz="1500" cap="none" dirty="0">
                <a:latin typeface="Marianne" panose="02000000000000000000" pitchFamily="50" charset="0"/>
              </a:rPr>
              <a:t>Nous vous souhaitons une très bonne année scolaire 2025-26.</a:t>
            </a:r>
          </a:p>
        </p:txBody>
      </p:sp>
    </p:spTree>
    <p:extLst>
      <p:ext uri="{BB962C8B-B14F-4D97-AF65-F5344CB8AC3E}">
        <p14:creationId xmlns:p14="http://schemas.microsoft.com/office/powerpoint/2010/main" val="662860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3C9B6D5-DF22-42EB-8EB9-25EEB6AB9FDA}"/>
              </a:ext>
            </a:extLst>
          </p:cNvPr>
          <p:cNvSpPr>
            <a:spLocks noGrp="1"/>
          </p:cNvSpPr>
          <p:nvPr>
            <p:ph type="title"/>
          </p:nvPr>
        </p:nvSpPr>
        <p:spPr>
          <a:xfrm>
            <a:off x="1403648" y="195486"/>
            <a:ext cx="7056784" cy="360040"/>
          </a:xfrm>
        </p:spPr>
        <p:txBody>
          <a:bodyPr/>
          <a:lstStyle/>
          <a:p>
            <a:r>
              <a:rPr lang="fr-FR" sz="1600" dirty="0"/>
              <a:t>Circulaire de rentrée interactive</a:t>
            </a:r>
          </a:p>
        </p:txBody>
      </p:sp>
      <p:pic>
        <p:nvPicPr>
          <p:cNvPr id="3" name="Image 2">
            <a:extLst>
              <a:ext uri="{FF2B5EF4-FFF2-40B4-BE49-F238E27FC236}">
                <a16:creationId xmlns:a16="http://schemas.microsoft.com/office/drawing/2014/main" id="{FCDF64E5-DB04-459F-B9A5-AC3EC1FAA747}"/>
              </a:ext>
            </a:extLst>
          </p:cNvPr>
          <p:cNvPicPr>
            <a:picLocks noChangeAspect="1"/>
          </p:cNvPicPr>
          <p:nvPr/>
        </p:nvPicPr>
        <p:blipFill>
          <a:blip r:embed="rId2"/>
          <a:stretch>
            <a:fillRect/>
          </a:stretch>
        </p:blipFill>
        <p:spPr>
          <a:xfrm>
            <a:off x="7596336" y="51469"/>
            <a:ext cx="1502900" cy="1557979"/>
          </a:xfrm>
          <a:prstGeom prst="rect">
            <a:avLst/>
          </a:prstGeom>
        </p:spPr>
      </p:pic>
      <p:pic>
        <p:nvPicPr>
          <p:cNvPr id="5" name="Image 4">
            <a:extLst>
              <a:ext uri="{FF2B5EF4-FFF2-40B4-BE49-F238E27FC236}">
                <a16:creationId xmlns:a16="http://schemas.microsoft.com/office/drawing/2014/main" id="{372830DF-39DA-4CA6-BB25-1393F961416D}"/>
              </a:ext>
            </a:extLst>
          </p:cNvPr>
          <p:cNvPicPr>
            <a:picLocks noChangeAspect="1"/>
          </p:cNvPicPr>
          <p:nvPr/>
        </p:nvPicPr>
        <p:blipFill>
          <a:blip r:embed="rId3"/>
          <a:stretch>
            <a:fillRect/>
          </a:stretch>
        </p:blipFill>
        <p:spPr>
          <a:xfrm>
            <a:off x="177678" y="603260"/>
            <a:ext cx="2450106" cy="4152088"/>
          </a:xfrm>
          <a:prstGeom prst="rect">
            <a:avLst/>
          </a:prstGeom>
          <a:ln>
            <a:solidFill>
              <a:schemeClr val="bg1"/>
            </a:solidFill>
          </a:ln>
        </p:spPr>
      </p:pic>
      <p:pic>
        <p:nvPicPr>
          <p:cNvPr id="6" name="Image 5">
            <a:extLst>
              <a:ext uri="{FF2B5EF4-FFF2-40B4-BE49-F238E27FC236}">
                <a16:creationId xmlns:a16="http://schemas.microsoft.com/office/drawing/2014/main" id="{2ED16EA5-B892-42C6-AB99-982F7E839CC4}"/>
              </a:ext>
            </a:extLst>
          </p:cNvPr>
          <p:cNvPicPr>
            <a:picLocks noChangeAspect="1"/>
          </p:cNvPicPr>
          <p:nvPr/>
        </p:nvPicPr>
        <p:blipFill>
          <a:blip r:embed="rId4"/>
          <a:stretch>
            <a:fillRect/>
          </a:stretch>
        </p:blipFill>
        <p:spPr>
          <a:xfrm>
            <a:off x="2959595" y="603260"/>
            <a:ext cx="2432721" cy="4152088"/>
          </a:xfrm>
          <a:prstGeom prst="rect">
            <a:avLst/>
          </a:prstGeom>
          <a:ln>
            <a:solidFill>
              <a:schemeClr val="bg1"/>
            </a:solidFill>
          </a:ln>
        </p:spPr>
      </p:pic>
      <p:pic>
        <p:nvPicPr>
          <p:cNvPr id="7" name="Image 6">
            <a:extLst>
              <a:ext uri="{FF2B5EF4-FFF2-40B4-BE49-F238E27FC236}">
                <a16:creationId xmlns:a16="http://schemas.microsoft.com/office/drawing/2014/main" id="{7E1D21CC-CF1F-468A-8808-31DB88217D3F}"/>
              </a:ext>
            </a:extLst>
          </p:cNvPr>
          <p:cNvPicPr>
            <a:picLocks noChangeAspect="1"/>
          </p:cNvPicPr>
          <p:nvPr/>
        </p:nvPicPr>
        <p:blipFill>
          <a:blip r:embed="rId5"/>
          <a:stretch>
            <a:fillRect/>
          </a:stretch>
        </p:blipFill>
        <p:spPr>
          <a:xfrm>
            <a:off x="5652120" y="1923678"/>
            <a:ext cx="2432721" cy="2377222"/>
          </a:xfrm>
          <a:prstGeom prst="rect">
            <a:avLst/>
          </a:prstGeom>
        </p:spPr>
      </p:pic>
      <p:sp>
        <p:nvSpPr>
          <p:cNvPr id="8" name="ZoneTexte 7">
            <a:extLst>
              <a:ext uri="{FF2B5EF4-FFF2-40B4-BE49-F238E27FC236}">
                <a16:creationId xmlns:a16="http://schemas.microsoft.com/office/drawing/2014/main" id="{CAC23C47-5264-4F1D-9FEB-33677A00DFB7}"/>
              </a:ext>
            </a:extLst>
          </p:cNvPr>
          <p:cNvSpPr txBox="1"/>
          <p:nvPr/>
        </p:nvSpPr>
        <p:spPr>
          <a:xfrm>
            <a:off x="6157956" y="4338131"/>
            <a:ext cx="2201244" cy="276999"/>
          </a:xfrm>
          <a:prstGeom prst="rect">
            <a:avLst/>
          </a:prstGeom>
          <a:noFill/>
        </p:spPr>
        <p:txBody>
          <a:bodyPr wrap="none" rtlCol="0">
            <a:spAutoFit/>
          </a:bodyPr>
          <a:lstStyle/>
          <a:p>
            <a:r>
              <a:rPr lang="fr-FR" sz="1200" b="1" dirty="0">
                <a:solidFill>
                  <a:srgbClr val="0070C0"/>
                </a:solidFill>
                <a:hlinkClick r:id="rId6">
                  <a:extLst>
                    <a:ext uri="{A12FA001-AC4F-418D-AE19-62706E023703}">
                      <ahyp:hlinkClr xmlns:ahyp="http://schemas.microsoft.com/office/drawing/2018/hyperlinkcolor" val="tx"/>
                    </a:ext>
                  </a:extLst>
                </a:hlinkClick>
              </a:rPr>
              <a:t>CIRCULAIRE INTERACTIVE</a:t>
            </a:r>
            <a:endParaRPr lang="fr-FR" sz="1200" b="1" dirty="0">
              <a:solidFill>
                <a:srgbClr val="0070C0"/>
              </a:solidFill>
            </a:endParaRPr>
          </a:p>
        </p:txBody>
      </p:sp>
      <p:pic>
        <p:nvPicPr>
          <p:cNvPr id="10" name="Image 9">
            <a:extLst>
              <a:ext uri="{FF2B5EF4-FFF2-40B4-BE49-F238E27FC236}">
                <a16:creationId xmlns:a16="http://schemas.microsoft.com/office/drawing/2014/main" id="{00B87B59-A7AE-442E-90F9-3B02EAC66D1B}"/>
              </a:ext>
            </a:extLst>
          </p:cNvPr>
          <p:cNvPicPr>
            <a:picLocks noChangeAspect="1"/>
          </p:cNvPicPr>
          <p:nvPr/>
        </p:nvPicPr>
        <p:blipFill>
          <a:blip r:embed="rId7"/>
          <a:stretch>
            <a:fillRect/>
          </a:stretch>
        </p:blipFill>
        <p:spPr>
          <a:xfrm rot="10800000" flipV="1">
            <a:off x="5774291" y="4242027"/>
            <a:ext cx="383665" cy="469205"/>
          </a:xfrm>
          <a:prstGeom prst="rect">
            <a:avLst/>
          </a:prstGeom>
        </p:spPr>
      </p:pic>
    </p:spTree>
    <p:extLst>
      <p:ext uri="{BB962C8B-B14F-4D97-AF65-F5344CB8AC3E}">
        <p14:creationId xmlns:p14="http://schemas.microsoft.com/office/powerpoint/2010/main" val="31260371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3C9B6D5-DF22-42EB-8EB9-25EEB6AB9FDA}"/>
              </a:ext>
            </a:extLst>
          </p:cNvPr>
          <p:cNvSpPr>
            <a:spLocks noGrp="1"/>
          </p:cNvSpPr>
          <p:nvPr>
            <p:ph type="title"/>
          </p:nvPr>
        </p:nvSpPr>
        <p:spPr>
          <a:xfrm>
            <a:off x="1403648" y="195486"/>
            <a:ext cx="7056784" cy="360040"/>
          </a:xfrm>
        </p:spPr>
        <p:txBody>
          <a:bodyPr/>
          <a:lstStyle/>
          <a:p>
            <a:r>
              <a:rPr lang="fr-FR" sz="1600" dirty="0"/>
              <a:t>Sur quoi fonder l’action ? : Axes prioritaires</a:t>
            </a:r>
            <a:br>
              <a:rPr lang="fr-FR" sz="1600" dirty="0"/>
            </a:br>
            <a:endParaRPr lang="fr-FR" sz="1600" dirty="0"/>
          </a:p>
        </p:txBody>
      </p:sp>
      <p:graphicFrame>
        <p:nvGraphicFramePr>
          <p:cNvPr id="4" name="Diagramme 3">
            <a:extLst>
              <a:ext uri="{FF2B5EF4-FFF2-40B4-BE49-F238E27FC236}">
                <a16:creationId xmlns:a16="http://schemas.microsoft.com/office/drawing/2014/main" id="{C5BC3288-1B2B-418E-B37D-EF8D912A6EEE}"/>
              </a:ext>
            </a:extLst>
          </p:cNvPr>
          <p:cNvGraphicFramePr/>
          <p:nvPr>
            <p:extLst>
              <p:ext uri="{D42A27DB-BD31-4B8C-83A1-F6EECF244321}">
                <p14:modId xmlns:p14="http://schemas.microsoft.com/office/powerpoint/2010/main" val="1052581852"/>
              </p:ext>
            </p:extLst>
          </p:nvPr>
        </p:nvGraphicFramePr>
        <p:xfrm>
          <a:off x="467544" y="755932"/>
          <a:ext cx="8568952" cy="363163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723531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3C9B6D5-DF22-42EB-8EB9-25EEB6AB9FDA}"/>
              </a:ext>
            </a:extLst>
          </p:cNvPr>
          <p:cNvSpPr>
            <a:spLocks noGrp="1"/>
          </p:cNvSpPr>
          <p:nvPr>
            <p:ph type="title"/>
          </p:nvPr>
        </p:nvSpPr>
        <p:spPr>
          <a:xfrm>
            <a:off x="1403648" y="195486"/>
            <a:ext cx="7056784" cy="360040"/>
          </a:xfrm>
        </p:spPr>
        <p:txBody>
          <a:bodyPr/>
          <a:lstStyle/>
          <a:p>
            <a:r>
              <a:rPr lang="fr-FR" sz="1600" dirty="0"/>
              <a:t>Sur quoi fonder l’action ? : Axes prioritaires</a:t>
            </a:r>
          </a:p>
        </p:txBody>
      </p:sp>
      <p:graphicFrame>
        <p:nvGraphicFramePr>
          <p:cNvPr id="7" name="Diagramme 6">
            <a:extLst>
              <a:ext uri="{FF2B5EF4-FFF2-40B4-BE49-F238E27FC236}">
                <a16:creationId xmlns:a16="http://schemas.microsoft.com/office/drawing/2014/main" id="{F535240E-D7DE-40C9-B304-3390FF9B07AB}"/>
              </a:ext>
            </a:extLst>
          </p:cNvPr>
          <p:cNvGraphicFramePr/>
          <p:nvPr>
            <p:extLst>
              <p:ext uri="{D42A27DB-BD31-4B8C-83A1-F6EECF244321}">
                <p14:modId xmlns:p14="http://schemas.microsoft.com/office/powerpoint/2010/main" val="3336634754"/>
              </p:ext>
            </p:extLst>
          </p:nvPr>
        </p:nvGraphicFramePr>
        <p:xfrm>
          <a:off x="755576" y="556693"/>
          <a:ext cx="7704856" cy="41625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987264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3C9B6D5-DF22-42EB-8EB9-25EEB6AB9FDA}"/>
              </a:ext>
            </a:extLst>
          </p:cNvPr>
          <p:cNvSpPr>
            <a:spLocks noGrp="1"/>
          </p:cNvSpPr>
          <p:nvPr>
            <p:ph type="title"/>
          </p:nvPr>
        </p:nvSpPr>
        <p:spPr>
          <a:xfrm>
            <a:off x="1403648" y="195486"/>
            <a:ext cx="7056784" cy="360040"/>
          </a:xfrm>
        </p:spPr>
        <p:txBody>
          <a:bodyPr/>
          <a:lstStyle/>
          <a:p>
            <a:r>
              <a:rPr lang="fr-FR" sz="1600" dirty="0"/>
              <a:t>Sur quoi fonder l’action ? : Axes prioritaires</a:t>
            </a:r>
          </a:p>
        </p:txBody>
      </p:sp>
      <p:graphicFrame>
        <p:nvGraphicFramePr>
          <p:cNvPr id="11" name="Diagramme 10">
            <a:extLst>
              <a:ext uri="{FF2B5EF4-FFF2-40B4-BE49-F238E27FC236}">
                <a16:creationId xmlns:a16="http://schemas.microsoft.com/office/drawing/2014/main" id="{A206E21D-8E6C-44D7-96C2-57509695DD6C}"/>
              </a:ext>
            </a:extLst>
          </p:cNvPr>
          <p:cNvGraphicFramePr/>
          <p:nvPr>
            <p:extLst>
              <p:ext uri="{D42A27DB-BD31-4B8C-83A1-F6EECF244321}">
                <p14:modId xmlns:p14="http://schemas.microsoft.com/office/powerpoint/2010/main" val="218963298"/>
              </p:ext>
            </p:extLst>
          </p:nvPr>
        </p:nvGraphicFramePr>
        <p:xfrm>
          <a:off x="395536" y="555526"/>
          <a:ext cx="8352928" cy="398557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026882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15616" y="195486"/>
            <a:ext cx="7919944" cy="360040"/>
          </a:xfrm>
        </p:spPr>
        <p:txBody>
          <a:bodyPr/>
          <a:lstStyle/>
          <a:p>
            <a:r>
              <a:rPr lang="fr-FR" sz="1600" dirty="0"/>
              <a:t>Sur quoi fonder l’action ? : Parcours éducatifs – Dimension systémique</a:t>
            </a:r>
            <a:br>
              <a:rPr lang="fr-FR" sz="1600" dirty="0"/>
            </a:br>
            <a:endParaRPr lang="fr-FR" sz="1600" dirty="0"/>
          </a:p>
        </p:txBody>
      </p:sp>
      <p:graphicFrame>
        <p:nvGraphicFramePr>
          <p:cNvPr id="10" name="Diagramme 9">
            <a:extLst>
              <a:ext uri="{FF2B5EF4-FFF2-40B4-BE49-F238E27FC236}">
                <a16:creationId xmlns:a16="http://schemas.microsoft.com/office/drawing/2014/main" id="{3164E063-0F9D-4A3C-AD09-B5E891BB3352}"/>
              </a:ext>
            </a:extLst>
          </p:cNvPr>
          <p:cNvGraphicFramePr/>
          <p:nvPr>
            <p:extLst>
              <p:ext uri="{D42A27DB-BD31-4B8C-83A1-F6EECF244321}">
                <p14:modId xmlns:p14="http://schemas.microsoft.com/office/powerpoint/2010/main" val="2619321821"/>
              </p:ext>
            </p:extLst>
          </p:nvPr>
        </p:nvGraphicFramePr>
        <p:xfrm>
          <a:off x="179512" y="699542"/>
          <a:ext cx="4104457" cy="259173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3" name="Diagramme 12">
            <a:extLst>
              <a:ext uri="{FF2B5EF4-FFF2-40B4-BE49-F238E27FC236}">
                <a16:creationId xmlns:a16="http://schemas.microsoft.com/office/drawing/2014/main" id="{31EA52F6-9E58-4B22-9FA3-285B1E140C11}"/>
              </a:ext>
            </a:extLst>
          </p:cNvPr>
          <p:cNvGraphicFramePr/>
          <p:nvPr>
            <p:extLst>
              <p:ext uri="{D42A27DB-BD31-4B8C-83A1-F6EECF244321}">
                <p14:modId xmlns:p14="http://schemas.microsoft.com/office/powerpoint/2010/main" val="1798630837"/>
              </p:ext>
            </p:extLst>
          </p:nvPr>
        </p:nvGraphicFramePr>
        <p:xfrm>
          <a:off x="4572000" y="1923678"/>
          <a:ext cx="4175528" cy="259173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40801172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15616" y="195486"/>
            <a:ext cx="7919944" cy="360040"/>
          </a:xfrm>
        </p:spPr>
        <p:txBody>
          <a:bodyPr/>
          <a:lstStyle/>
          <a:p>
            <a:r>
              <a:rPr lang="fr-FR" sz="1600" dirty="0"/>
              <a:t>Sur quoi fonder l’action ? : Parcours éducatifs – Dimension systémique</a:t>
            </a:r>
          </a:p>
        </p:txBody>
      </p:sp>
      <p:graphicFrame>
        <p:nvGraphicFramePr>
          <p:cNvPr id="12" name="Diagramme 11">
            <a:extLst>
              <a:ext uri="{FF2B5EF4-FFF2-40B4-BE49-F238E27FC236}">
                <a16:creationId xmlns:a16="http://schemas.microsoft.com/office/drawing/2014/main" id="{A89AF7B8-D84F-486A-8D11-01F344B1A62C}"/>
              </a:ext>
            </a:extLst>
          </p:cNvPr>
          <p:cNvGraphicFramePr/>
          <p:nvPr>
            <p:extLst>
              <p:ext uri="{D42A27DB-BD31-4B8C-83A1-F6EECF244321}">
                <p14:modId xmlns:p14="http://schemas.microsoft.com/office/powerpoint/2010/main" val="2460697905"/>
              </p:ext>
            </p:extLst>
          </p:nvPr>
        </p:nvGraphicFramePr>
        <p:xfrm>
          <a:off x="4572000" y="1779662"/>
          <a:ext cx="4104457" cy="264105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7" name="Diagramme 6">
            <a:extLst>
              <a:ext uri="{FF2B5EF4-FFF2-40B4-BE49-F238E27FC236}">
                <a16:creationId xmlns:a16="http://schemas.microsoft.com/office/drawing/2014/main" id="{1E2602EF-F79E-4CCC-B751-C0B9E32BBCF7}"/>
              </a:ext>
            </a:extLst>
          </p:cNvPr>
          <p:cNvGraphicFramePr/>
          <p:nvPr>
            <p:extLst>
              <p:ext uri="{D42A27DB-BD31-4B8C-83A1-F6EECF244321}">
                <p14:modId xmlns:p14="http://schemas.microsoft.com/office/powerpoint/2010/main" val="3933747041"/>
              </p:ext>
            </p:extLst>
          </p:nvPr>
        </p:nvGraphicFramePr>
        <p:xfrm>
          <a:off x="107504" y="771550"/>
          <a:ext cx="4104457" cy="2622483"/>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34031954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15616" y="195486"/>
            <a:ext cx="7919944" cy="360040"/>
          </a:xfrm>
        </p:spPr>
        <p:txBody>
          <a:bodyPr/>
          <a:lstStyle/>
          <a:p>
            <a:r>
              <a:rPr lang="fr-FR" sz="1600" dirty="0"/>
              <a:t>Sur quoi fonder l’action ? : Projet Educatif Vie Scolaire – Projet de Politique Documentaire</a:t>
            </a:r>
            <a:br>
              <a:rPr lang="fr-FR" sz="1600" dirty="0"/>
            </a:br>
            <a:endParaRPr lang="fr-FR" sz="1600" dirty="0"/>
          </a:p>
        </p:txBody>
      </p:sp>
      <p:graphicFrame>
        <p:nvGraphicFramePr>
          <p:cNvPr id="3" name="Diagramme 2">
            <a:extLst>
              <a:ext uri="{FF2B5EF4-FFF2-40B4-BE49-F238E27FC236}">
                <a16:creationId xmlns:a16="http://schemas.microsoft.com/office/drawing/2014/main" id="{D1BF70D9-95C7-437B-A94C-2584B6700E87}"/>
              </a:ext>
            </a:extLst>
          </p:cNvPr>
          <p:cNvGraphicFramePr/>
          <p:nvPr>
            <p:extLst>
              <p:ext uri="{D42A27DB-BD31-4B8C-83A1-F6EECF244321}">
                <p14:modId xmlns:p14="http://schemas.microsoft.com/office/powerpoint/2010/main" val="3427359291"/>
              </p:ext>
            </p:extLst>
          </p:nvPr>
        </p:nvGraphicFramePr>
        <p:xfrm>
          <a:off x="251520" y="699542"/>
          <a:ext cx="8640960" cy="410445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26923466"/>
      </p:ext>
    </p:extLst>
  </p:cSld>
  <p:clrMapOvr>
    <a:masterClrMapping/>
  </p:clrMapOvr>
</p:sld>
</file>

<file path=ppt/theme/theme1.xml><?xml version="1.0" encoding="utf-8"?>
<a:theme xmlns:a="http://schemas.openxmlformats.org/drawingml/2006/main" name="MINISTÈRIEL">
  <a:themeElements>
    <a:clrScheme name="GOUVERNEMENT PPT">
      <a:dk1>
        <a:srgbClr val="000000"/>
      </a:dk1>
      <a:lt1>
        <a:srgbClr val="FFFFFF"/>
      </a:lt1>
      <a:dk2>
        <a:srgbClr val="000091"/>
      </a:dk2>
      <a:lt2>
        <a:srgbClr val="E1000F"/>
      </a:lt2>
      <a:accent1>
        <a:srgbClr val="005841"/>
      </a:accent1>
      <a:accent2>
        <a:srgbClr val="21215A"/>
      </a:accent2>
      <a:accent3>
        <a:srgbClr val="FFD500"/>
      </a:accent3>
      <a:accent4>
        <a:srgbClr val="EA5433"/>
      </a:accent4>
      <a:accent5>
        <a:srgbClr val="8C2237"/>
      </a:accent5>
      <a:accent6>
        <a:srgbClr val="49311F"/>
      </a:accent6>
      <a:hlink>
        <a:srgbClr val="000000"/>
      </a:hlink>
      <a:folHlink>
        <a:srgbClr val="000000"/>
      </a:folHlink>
    </a:clrScheme>
    <a:fontScheme name="Personnalisé 2">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pt_ministeriel_marianne" id="{5F0B8B09-9A99-4083-B883-79F2388C6E1D}" vid="{F8005780-5DEF-4BE0-805B-EA49FB1EABC6}"/>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73AB55E0CC5DA459F57F5A42893F46A005A087D358B12CA4E82A8A8BA9B8A8CF200D3544DBFAD4F664AA25DF68E6D1F0A9E00689F2856DFEDCE40890FDCED81A7DFC9005D57C802836FCB44B44B7372FB2B7972" ma:contentTypeVersion="2" ma:contentTypeDescription="Crée un document." ma:contentTypeScope="" ma:versionID="5a60f89c127121cb1fddd53ae7c254b1">
  <xsd:schema xmlns:xsd="http://www.w3.org/2001/XMLSchema" xmlns:xs="http://www.w3.org/2001/XMLSchema" xmlns:p="http://schemas.microsoft.com/office/2006/metadata/properties" xmlns:ns2="2c7ddd52-0a06-43b1-a35c-dcb15ea2e3f4" targetNamespace="http://schemas.microsoft.com/office/2006/metadata/properties" ma:root="true" ma:fieldsID="d5f738a9b3eb3c0a5db9868b5f12e787" ns2:_="">
    <xsd:import namespace="2c7ddd52-0a06-43b1-a35c-dcb15ea2e3f4"/>
    <xsd:element name="properties">
      <xsd:complexType>
        <xsd:sequence>
          <xsd:element name="documentManagement">
            <xsd:complexType>
              <xsd:all>
                <xsd:element ref="ns2:Description0"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c7ddd52-0a06-43b1-a35c-dcb15ea2e3f4" elementFormDefault="qualified">
    <xsd:import namespace="http://schemas.microsoft.com/office/2006/documentManagement/types"/>
    <xsd:import namespace="http://schemas.microsoft.com/office/infopath/2007/PartnerControls"/>
    <xsd:element name="Description0" ma:index="8" nillable="true" ma:displayName="Description" ma:description="Description du document" ma:internalName="Description0">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ma:readOnly="true"/>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Description0 xmlns="2c7ddd52-0a06-43b1-a35c-dcb15ea2e3f4">Gabarit powerpoint pour le MESRI</Description0>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3F7153E-BC0D-4381-BA75-370C218E395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c7ddd52-0a06-43b1-a35c-dcb15ea2e3f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C5FEE13-FEC8-4F1C-8222-8648587329A0}">
  <ds:schemaRefs>
    <ds:schemaRef ds:uri="http://purl.org/dc/elements/1.1/"/>
    <ds:schemaRef ds:uri="http://schemas.microsoft.com/office/2006/documentManagement/types"/>
    <ds:schemaRef ds:uri="2c7ddd52-0a06-43b1-a35c-dcb15ea2e3f4"/>
    <ds:schemaRef ds:uri="http://schemas.microsoft.com/office/infopath/2007/PartnerControls"/>
    <ds:schemaRef ds:uri="http://www.w3.org/XML/1998/namespace"/>
    <ds:schemaRef ds:uri="http://purl.org/dc/terms/"/>
    <ds:schemaRef ds:uri="http://schemas.openxmlformats.org/package/2006/metadata/core-properties"/>
    <ds:schemaRef ds:uri="http://schemas.microsoft.com/office/2006/metadata/properties"/>
    <ds:schemaRef ds:uri="http://purl.org/dc/dcmitype/"/>
  </ds:schemaRefs>
</ds:datastoreItem>
</file>

<file path=customXml/itemProps3.xml><?xml version="1.0" encoding="utf-8"?>
<ds:datastoreItem xmlns:ds="http://schemas.openxmlformats.org/officeDocument/2006/customXml" ds:itemID="{B957A1D6-DBE0-4F71-AA10-B9F6DCEE3E1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MINISTÈRIEL</Template>
  <TotalTime>7690</TotalTime>
  <Words>3185</Words>
  <Application>Microsoft Office PowerPoint</Application>
  <PresentationFormat>Affichage à l'écran (16:9)</PresentationFormat>
  <Paragraphs>297</Paragraphs>
  <Slides>18</Slides>
  <Notes>0</Notes>
  <HiddenSlides>0</HiddenSlides>
  <MMClips>0</MMClips>
  <ScaleCrop>false</ScaleCrop>
  <HeadingPairs>
    <vt:vector size="6" baseType="variant">
      <vt:variant>
        <vt:lpstr>Polices utilisées</vt:lpstr>
      </vt:variant>
      <vt:variant>
        <vt:i4>2</vt:i4>
      </vt:variant>
      <vt:variant>
        <vt:lpstr>Thème</vt:lpstr>
      </vt:variant>
      <vt:variant>
        <vt:i4>1</vt:i4>
      </vt:variant>
      <vt:variant>
        <vt:lpstr>Titres des diapositives</vt:lpstr>
      </vt:variant>
      <vt:variant>
        <vt:i4>18</vt:i4>
      </vt:variant>
    </vt:vector>
  </HeadingPairs>
  <TitlesOfParts>
    <vt:vector size="21" baseType="lpstr">
      <vt:lpstr>Arial</vt:lpstr>
      <vt:lpstr>Marianne</vt:lpstr>
      <vt:lpstr>MINISTÈRIEL</vt:lpstr>
      <vt:lpstr>Présentation PowerPoint</vt:lpstr>
      <vt:lpstr>Présentation PowerPoint</vt:lpstr>
      <vt:lpstr>Circulaire de rentrée interactive</vt:lpstr>
      <vt:lpstr>Sur quoi fonder l’action ? : Axes prioritaires </vt:lpstr>
      <vt:lpstr>Sur quoi fonder l’action ? : Axes prioritaires</vt:lpstr>
      <vt:lpstr>Sur quoi fonder l’action ? : Axes prioritaires</vt:lpstr>
      <vt:lpstr>Sur quoi fonder l’action ? : Parcours éducatifs – Dimension systémique </vt:lpstr>
      <vt:lpstr>Sur quoi fonder l’action ? : Parcours éducatifs – Dimension systémique</vt:lpstr>
      <vt:lpstr>Sur quoi fonder l’action ? : Projet Educatif Vie Scolaire – Projet de Politique Documentaire </vt:lpstr>
      <vt:lpstr>Vers une feuille de route annuelle du professeur documentaliste* </vt:lpstr>
      <vt:lpstr>Vers une feuille de route annuelle du conseiller principal d’éducation* </vt:lpstr>
      <vt:lpstr>Éducation à la Vie Affective, Relationnelle et à la Sexualité : Repères essentiels </vt:lpstr>
      <vt:lpstr>Intelligence artificielle : Cadre éthique </vt:lpstr>
      <vt:lpstr>Intelligence artificielle : Repères essentiels </vt:lpstr>
      <vt:lpstr>Communication : RGPD </vt:lpstr>
      <vt:lpstr>Présentation PowerPoint</vt:lpstr>
      <vt:lpstr>Présentation PowerPoint</vt:lpstr>
      <vt:lpstr>Présentation PowerPoint</vt:lpstr>
    </vt:vector>
  </TitlesOfParts>
  <Manager>Client</Manager>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subject>Client</dc:subject>
  <dc:creator>Microsoft Office User</dc:creator>
  <cp:lastModifiedBy>imercier@mpl.in.ac-montpellier.fr</cp:lastModifiedBy>
  <cp:revision>241</cp:revision>
  <cp:lastPrinted>2021-10-27T10:53:49Z</cp:lastPrinted>
  <dcterms:created xsi:type="dcterms:W3CDTF">2020-03-05T15:21:24Z</dcterms:created>
  <dcterms:modified xsi:type="dcterms:W3CDTF">2025-09-19T14:40:18Z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0x010100873AB55E0CC5DA459F57F5A42893F46A005A087D358B12CA4E82A8A8BA9B8A8CF200D3544DBFAD4F664AA25DF68E6D1F0A9E00689F2856DFEDCE40890FDCED81A7DFC9005D57C802836FCB44B44B7372FB2B7972</vt:lpwstr>
  </property>
</Properties>
</file>