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4"/>
  </p:sldMasterIdLst>
  <p:notesMasterIdLst>
    <p:notesMasterId r:id="rId20"/>
  </p:notesMasterIdLst>
  <p:handoutMasterIdLst>
    <p:handoutMasterId r:id="rId21"/>
  </p:handoutMasterIdLst>
  <p:sldIdLst>
    <p:sldId id="256" r:id="rId5"/>
    <p:sldId id="266" r:id="rId6"/>
    <p:sldId id="264" r:id="rId7"/>
    <p:sldId id="259" r:id="rId8"/>
    <p:sldId id="267" r:id="rId9"/>
    <p:sldId id="265" r:id="rId10"/>
    <p:sldId id="268" r:id="rId11"/>
    <p:sldId id="269" r:id="rId12"/>
    <p:sldId id="270" r:id="rId13"/>
    <p:sldId id="271" r:id="rId14"/>
    <p:sldId id="272" r:id="rId15"/>
    <p:sldId id="273" r:id="rId16"/>
    <p:sldId id="274" r:id="rId17"/>
    <p:sldId id="260" r:id="rId18"/>
    <p:sldId id="275" r:id="rId19"/>
  </p:sldIdLst>
  <p:sldSz cx="12192000" cy="6858000"/>
  <p:notesSz cx="6858000" cy="9144000"/>
  <p:defaultTextStyle>
    <a:defPPr rtl="0">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49" autoAdjust="0"/>
    <p:restoredTop sz="94595" autoAdjust="0"/>
  </p:normalViewPr>
  <p:slideViewPr>
    <p:cSldViewPr snapToGrid="0">
      <p:cViewPr varScale="1">
        <p:scale>
          <a:sx n="115" d="100"/>
          <a:sy n="115" d="100"/>
        </p:scale>
        <p:origin x="336" y="200"/>
      </p:cViewPr>
      <p:guideLst/>
    </p:cSldViewPr>
  </p:slideViewPr>
  <p:notesTextViewPr>
    <p:cViewPr>
      <p:scale>
        <a:sx n="1" d="1"/>
        <a:sy n="1" d="1"/>
      </p:scale>
      <p:origin x="0" y="0"/>
    </p:cViewPr>
  </p:notesTextViewPr>
  <p:notesViewPr>
    <p:cSldViewPr snapToGrid="0">
      <p:cViewPr varScale="1">
        <p:scale>
          <a:sx n="85" d="100"/>
          <a:sy n="85" d="100"/>
        </p:scale>
        <p:origin x="2718"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C2AEF700-9B0B-4359-8356-DCE7EE4E41C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fr-FR"/>
          </a:p>
        </p:txBody>
      </p:sp>
      <p:sp>
        <p:nvSpPr>
          <p:cNvPr id="3" name="Espace réservé de la date 2">
            <a:extLst>
              <a:ext uri="{FF2B5EF4-FFF2-40B4-BE49-F238E27FC236}">
                <a16:creationId xmlns:a16="http://schemas.microsoft.com/office/drawing/2014/main" id="{4B9BF05B-06DB-4EC8-B476-CF95F9BD85E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A0D06730-FAD4-4E98-BEBC-97AE7B922863}" type="datetime1">
              <a:rPr lang="fr-FR" smtClean="0"/>
              <a:t>16/01/2023</a:t>
            </a:fld>
            <a:endParaRPr lang="fr-FR"/>
          </a:p>
        </p:txBody>
      </p:sp>
      <p:sp>
        <p:nvSpPr>
          <p:cNvPr id="4" name="Espace réservé du pied de page 3">
            <a:extLst>
              <a:ext uri="{FF2B5EF4-FFF2-40B4-BE49-F238E27FC236}">
                <a16:creationId xmlns:a16="http://schemas.microsoft.com/office/drawing/2014/main" id="{6321952E-79CD-4E03-AAEB-C22680419E2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fr-FR"/>
          </a:p>
        </p:txBody>
      </p:sp>
      <p:sp>
        <p:nvSpPr>
          <p:cNvPr id="5" name="Espace réservé du numéro de diapositive 4">
            <a:extLst>
              <a:ext uri="{FF2B5EF4-FFF2-40B4-BE49-F238E27FC236}">
                <a16:creationId xmlns:a16="http://schemas.microsoft.com/office/drawing/2014/main" id="{B3DCA65F-8548-4E36-8331-FD471638BD8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18CE0281-66A0-46B8-BDE2-AEF0C7453753}" type="slidenum">
              <a:rPr lang="fr-FR" smtClean="0"/>
              <a:t>‹N°›</a:t>
            </a:fld>
            <a:endParaRPr lang="fr-FR"/>
          </a:p>
        </p:txBody>
      </p:sp>
    </p:spTree>
    <p:extLst>
      <p:ext uri="{BB962C8B-B14F-4D97-AF65-F5344CB8AC3E}">
        <p14:creationId xmlns:p14="http://schemas.microsoft.com/office/powerpoint/2010/main" val="6557350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fr-FR" noProof="0"/>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B11D5AF1-2EB9-453A-B3F3-35AFCBEE7222}" type="datetime1">
              <a:rPr lang="fr-FR" noProof="0" smtClean="0"/>
              <a:t>16/01/2023</a:t>
            </a:fld>
            <a:endParaRPr lang="fr-FR" noProof="0"/>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fr-FR" noProof="0"/>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fr-FR" noProof="0"/>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99EDED1C-4656-4CF8-AD34-DC4A65BB3913}" type="slidenum">
              <a:rPr lang="fr-FR" noProof="0" smtClean="0"/>
              <a:t>‹N°›</a:t>
            </a:fld>
            <a:endParaRPr lang="fr-FR" noProof="0"/>
          </a:p>
        </p:txBody>
      </p:sp>
    </p:spTree>
    <p:extLst>
      <p:ext uri="{BB962C8B-B14F-4D97-AF65-F5344CB8AC3E}">
        <p14:creationId xmlns:p14="http://schemas.microsoft.com/office/powerpoint/2010/main" val="389542993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rtl="0"/>
            <a:endParaRPr lang="fr-FR"/>
          </a:p>
        </p:txBody>
      </p:sp>
      <p:sp>
        <p:nvSpPr>
          <p:cNvPr id="4" name="Espace réservé du numéro de diapositive 3"/>
          <p:cNvSpPr>
            <a:spLocks noGrp="1"/>
          </p:cNvSpPr>
          <p:nvPr>
            <p:ph type="sldNum" sz="quarter" idx="5"/>
          </p:nvPr>
        </p:nvSpPr>
        <p:spPr/>
        <p:txBody>
          <a:bodyPr rtlCol="0"/>
          <a:lstStyle/>
          <a:p>
            <a:pPr rtl="0"/>
            <a:fld id="{99EDED1C-4656-4CF8-AD34-DC4A65BB3913}" type="slidenum">
              <a:rPr lang="fr-FR" smtClean="0"/>
              <a:t>1</a:t>
            </a:fld>
            <a:endParaRPr lang="fr-FR"/>
          </a:p>
        </p:txBody>
      </p:sp>
    </p:spTree>
    <p:extLst>
      <p:ext uri="{BB962C8B-B14F-4D97-AF65-F5344CB8AC3E}">
        <p14:creationId xmlns:p14="http://schemas.microsoft.com/office/powerpoint/2010/main" val="20408423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rtl="0"/>
            <a:endParaRPr lang="fr-FR"/>
          </a:p>
        </p:txBody>
      </p:sp>
      <p:sp>
        <p:nvSpPr>
          <p:cNvPr id="4" name="Espace réservé du numéro de diapositive 3"/>
          <p:cNvSpPr>
            <a:spLocks noGrp="1"/>
          </p:cNvSpPr>
          <p:nvPr>
            <p:ph type="sldNum" sz="quarter" idx="5"/>
          </p:nvPr>
        </p:nvSpPr>
        <p:spPr/>
        <p:txBody>
          <a:bodyPr rtlCol="0"/>
          <a:lstStyle/>
          <a:p>
            <a:pPr rtl="0"/>
            <a:fld id="{99EDED1C-4656-4CF8-AD34-DC4A65BB3913}" type="slidenum">
              <a:rPr lang="fr-FR" smtClean="0"/>
              <a:t>3</a:t>
            </a:fld>
            <a:endParaRPr lang="fr-FR"/>
          </a:p>
        </p:txBody>
      </p:sp>
    </p:spTree>
    <p:extLst>
      <p:ext uri="{BB962C8B-B14F-4D97-AF65-F5344CB8AC3E}">
        <p14:creationId xmlns:p14="http://schemas.microsoft.com/office/powerpoint/2010/main" val="6432301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rtl="0"/>
            <a:endParaRPr lang="fr-FR"/>
          </a:p>
        </p:txBody>
      </p:sp>
      <p:sp>
        <p:nvSpPr>
          <p:cNvPr id="4" name="Espace réservé du numéro de diapositive 3"/>
          <p:cNvSpPr>
            <a:spLocks noGrp="1"/>
          </p:cNvSpPr>
          <p:nvPr>
            <p:ph type="sldNum" sz="quarter" idx="5"/>
          </p:nvPr>
        </p:nvSpPr>
        <p:spPr/>
        <p:txBody>
          <a:bodyPr rtlCol="0"/>
          <a:lstStyle/>
          <a:p>
            <a:pPr rtl="0"/>
            <a:fld id="{99EDED1C-4656-4CF8-AD34-DC4A65BB3913}" type="slidenum">
              <a:rPr lang="fr-FR" smtClean="0"/>
              <a:t>4</a:t>
            </a:fld>
            <a:endParaRPr lang="fr-FR"/>
          </a:p>
        </p:txBody>
      </p:sp>
    </p:spTree>
    <p:extLst>
      <p:ext uri="{BB962C8B-B14F-4D97-AF65-F5344CB8AC3E}">
        <p14:creationId xmlns:p14="http://schemas.microsoft.com/office/powerpoint/2010/main" val="4707190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rtl="0"/>
            <a:endParaRPr lang="fr-FR"/>
          </a:p>
        </p:txBody>
      </p:sp>
      <p:sp>
        <p:nvSpPr>
          <p:cNvPr id="4" name="Espace réservé du numéro de diapositive 3"/>
          <p:cNvSpPr>
            <a:spLocks noGrp="1"/>
          </p:cNvSpPr>
          <p:nvPr>
            <p:ph type="sldNum" sz="quarter" idx="5"/>
          </p:nvPr>
        </p:nvSpPr>
        <p:spPr/>
        <p:txBody>
          <a:bodyPr rtlCol="0"/>
          <a:lstStyle/>
          <a:p>
            <a:pPr rtl="0"/>
            <a:fld id="{99EDED1C-4656-4CF8-AD34-DC4A65BB3913}" type="slidenum">
              <a:rPr lang="fr-FR" smtClean="0"/>
              <a:t>6</a:t>
            </a:fld>
            <a:endParaRPr lang="fr-FR"/>
          </a:p>
        </p:txBody>
      </p:sp>
    </p:spTree>
    <p:extLst>
      <p:ext uri="{BB962C8B-B14F-4D97-AF65-F5344CB8AC3E}">
        <p14:creationId xmlns:p14="http://schemas.microsoft.com/office/powerpoint/2010/main" val="34530783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rtl="0"/>
            <a:endParaRPr lang="fr-FR"/>
          </a:p>
        </p:txBody>
      </p:sp>
      <p:sp>
        <p:nvSpPr>
          <p:cNvPr id="4" name="Espace réservé du numéro de diapositive 3"/>
          <p:cNvSpPr>
            <a:spLocks noGrp="1"/>
          </p:cNvSpPr>
          <p:nvPr>
            <p:ph type="sldNum" sz="quarter" idx="5"/>
          </p:nvPr>
        </p:nvSpPr>
        <p:spPr/>
        <p:txBody>
          <a:bodyPr rtlCol="0"/>
          <a:lstStyle/>
          <a:p>
            <a:pPr rtl="0"/>
            <a:fld id="{99EDED1C-4656-4CF8-AD34-DC4A65BB3913}" type="slidenum">
              <a:rPr lang="fr-FR" smtClean="0"/>
              <a:t>14</a:t>
            </a:fld>
            <a:endParaRPr lang="fr-FR"/>
          </a:p>
        </p:txBody>
      </p:sp>
    </p:spTree>
    <p:extLst>
      <p:ext uri="{BB962C8B-B14F-4D97-AF65-F5344CB8AC3E}">
        <p14:creationId xmlns:p14="http://schemas.microsoft.com/office/powerpoint/2010/main" val="39291776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7" name="Image 6" descr="Droplets-HD-Title-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re 1"/>
          <p:cNvSpPr>
            <a:spLocks noGrp="1"/>
          </p:cNvSpPr>
          <p:nvPr>
            <p:ph type="ctrTitle"/>
          </p:nvPr>
        </p:nvSpPr>
        <p:spPr>
          <a:xfrm>
            <a:off x="1751012" y="1300785"/>
            <a:ext cx="8689976" cy="2509213"/>
          </a:xfrm>
        </p:spPr>
        <p:txBody>
          <a:bodyPr rtlCol="0" anchor="b">
            <a:normAutofit/>
          </a:bodyPr>
          <a:lstStyle>
            <a:lvl1pPr algn="ctr">
              <a:defRPr sz="4800"/>
            </a:lvl1pPr>
          </a:lstStyle>
          <a:p>
            <a:pPr rtl="0"/>
            <a:r>
              <a:rPr lang="fr-FR" noProof="0"/>
              <a:t>Modifiez le style du titre</a:t>
            </a:r>
          </a:p>
        </p:txBody>
      </p:sp>
      <p:sp>
        <p:nvSpPr>
          <p:cNvPr id="3" name="Sous-titre 2"/>
          <p:cNvSpPr>
            <a:spLocks noGrp="1"/>
          </p:cNvSpPr>
          <p:nvPr>
            <p:ph type="subTitle" idx="1"/>
          </p:nvPr>
        </p:nvSpPr>
        <p:spPr>
          <a:xfrm>
            <a:off x="1751012" y="3886200"/>
            <a:ext cx="8689976" cy="1371599"/>
          </a:xfrm>
        </p:spPr>
        <p:txBody>
          <a:bodyPr rtlCol="0">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fr-FR" noProof="0"/>
              <a:t>Modifiez le style des sous-titres du masque</a:t>
            </a:r>
          </a:p>
        </p:txBody>
      </p:sp>
      <p:sp>
        <p:nvSpPr>
          <p:cNvPr id="4" name="Espace réservé de la date 3"/>
          <p:cNvSpPr>
            <a:spLocks noGrp="1"/>
          </p:cNvSpPr>
          <p:nvPr>
            <p:ph type="dt" sz="half" idx="10"/>
          </p:nvPr>
        </p:nvSpPr>
        <p:spPr/>
        <p:txBody>
          <a:bodyPr rtlCol="0"/>
          <a:lstStyle/>
          <a:p>
            <a:pPr rtl="0"/>
            <a:fld id="{5A41776A-F263-4B2C-90DD-E966BEB60362}" type="datetime1">
              <a:rPr lang="fr-FR" noProof="0" smtClean="0"/>
              <a:t>16/01/2023</a:t>
            </a:fld>
            <a:endParaRPr lang="fr-FR" noProof="0"/>
          </a:p>
        </p:txBody>
      </p:sp>
      <p:sp>
        <p:nvSpPr>
          <p:cNvPr id="5" name="Espace réservé du pied de page 4"/>
          <p:cNvSpPr>
            <a:spLocks noGrp="1"/>
          </p:cNvSpPr>
          <p:nvPr>
            <p:ph type="ftr" sz="quarter" idx="11"/>
          </p:nvPr>
        </p:nvSpPr>
        <p:spPr/>
        <p:txBody>
          <a:bodyPr rtlCol="0"/>
          <a:lstStyle/>
          <a:p>
            <a:pPr rtl="0"/>
            <a:endParaRPr lang="fr-FR" noProof="0"/>
          </a:p>
        </p:txBody>
      </p:sp>
      <p:sp>
        <p:nvSpPr>
          <p:cNvPr id="6" name="Espace réservé du numéro de diapositive 5"/>
          <p:cNvSpPr>
            <a:spLocks noGrp="1"/>
          </p:cNvSpPr>
          <p:nvPr>
            <p:ph type="sldNum" sz="quarter" idx="12"/>
          </p:nvPr>
        </p:nvSpPr>
        <p:spPr/>
        <p:txBody>
          <a:bodyPr rtlCol="0"/>
          <a:lstStyle/>
          <a:p>
            <a:pPr rtl="0"/>
            <a:fld id="{6D22F896-40B5-4ADD-8801-0D06FADFA095}" type="slidenum">
              <a:rPr lang="fr-FR" noProof="0" smtClean="0"/>
              <a:t>‹N°›</a:t>
            </a:fld>
            <a:endParaRPr lang="fr-FR" noProof="0"/>
          </a:p>
        </p:txBody>
      </p:sp>
    </p:spTree>
    <p:extLst>
      <p:ext uri="{BB962C8B-B14F-4D97-AF65-F5344CB8AC3E}">
        <p14:creationId xmlns:p14="http://schemas.microsoft.com/office/powerpoint/2010/main" val="42874030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pic>
        <p:nvPicPr>
          <p:cNvPr id="10" name="Image 9"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re 1"/>
          <p:cNvSpPr>
            <a:spLocks noGrp="1"/>
          </p:cNvSpPr>
          <p:nvPr>
            <p:ph type="title"/>
          </p:nvPr>
        </p:nvSpPr>
        <p:spPr>
          <a:xfrm>
            <a:off x="913794" y="4289374"/>
            <a:ext cx="10364432" cy="811610"/>
          </a:xfrm>
        </p:spPr>
        <p:txBody>
          <a:bodyPr rtlCol="0" anchor="b"/>
          <a:lstStyle>
            <a:lvl1pPr>
              <a:defRPr sz="3200"/>
            </a:lvl1pPr>
          </a:lstStyle>
          <a:p>
            <a:pPr rtl="0"/>
            <a:r>
              <a:rPr lang="fr-FR" noProof="0"/>
              <a:t>Modifiez le style du titre</a:t>
            </a:r>
          </a:p>
        </p:txBody>
      </p:sp>
      <p:sp>
        <p:nvSpPr>
          <p:cNvPr id="3" name="Espace réservé d’image 2"/>
          <p:cNvSpPr>
            <a:spLocks noGrp="1" noChangeAspect="1"/>
          </p:cNvSpPr>
          <p:nvPr>
            <p:ph type="pic" idx="1" hasCustomPrompt="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rtlCol="0"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fr-FR" noProof="0"/>
              <a:t>Cliquez sur l’icône pour ajouter une image</a:t>
            </a:r>
          </a:p>
        </p:txBody>
      </p:sp>
      <p:sp>
        <p:nvSpPr>
          <p:cNvPr id="4" name="Espace réservé du texte 3"/>
          <p:cNvSpPr>
            <a:spLocks noGrp="1"/>
          </p:cNvSpPr>
          <p:nvPr>
            <p:ph type="body" sz="half" idx="2" hasCustomPrompt="1"/>
          </p:nvPr>
        </p:nvSpPr>
        <p:spPr>
          <a:xfrm>
            <a:off x="913774" y="5108728"/>
            <a:ext cx="10364452" cy="682472"/>
          </a:xfrm>
        </p:spPr>
        <p:txBody>
          <a:bodyPr rtlCol="0"/>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fr-FR" noProof="0" dirty="0"/>
              <a:t>Modifiez les styles du texte du masque</a:t>
            </a:r>
          </a:p>
        </p:txBody>
      </p:sp>
      <p:sp>
        <p:nvSpPr>
          <p:cNvPr id="5" name="Espace réservé de la date 4"/>
          <p:cNvSpPr>
            <a:spLocks noGrp="1"/>
          </p:cNvSpPr>
          <p:nvPr>
            <p:ph type="dt" sz="half" idx="10"/>
          </p:nvPr>
        </p:nvSpPr>
        <p:spPr/>
        <p:txBody>
          <a:bodyPr rtlCol="0"/>
          <a:lstStyle/>
          <a:p>
            <a:pPr rtl="0"/>
            <a:fld id="{DA06BFDC-B9F0-472E-AD81-7CADDBEE9D22}" type="datetime1">
              <a:rPr lang="fr-FR" noProof="0" smtClean="0"/>
              <a:t>16/01/2023</a:t>
            </a:fld>
            <a:endParaRPr lang="fr-FR" noProof="0"/>
          </a:p>
        </p:txBody>
      </p:sp>
      <p:sp>
        <p:nvSpPr>
          <p:cNvPr id="6" name="Espace réservé du pied de page 5"/>
          <p:cNvSpPr>
            <a:spLocks noGrp="1"/>
          </p:cNvSpPr>
          <p:nvPr>
            <p:ph type="ftr" sz="quarter" idx="11"/>
          </p:nvPr>
        </p:nvSpPr>
        <p:spPr/>
        <p:txBody>
          <a:bodyPr rtlCol="0"/>
          <a:lstStyle/>
          <a:p>
            <a:pPr rtl="0"/>
            <a:endParaRPr lang="fr-FR" noProof="0"/>
          </a:p>
        </p:txBody>
      </p:sp>
      <p:sp>
        <p:nvSpPr>
          <p:cNvPr id="7" name="Espace réservé du numéro de diapositive 6"/>
          <p:cNvSpPr>
            <a:spLocks noGrp="1"/>
          </p:cNvSpPr>
          <p:nvPr>
            <p:ph type="sldNum" sz="quarter" idx="12"/>
          </p:nvPr>
        </p:nvSpPr>
        <p:spPr/>
        <p:txBody>
          <a:bodyPr rtlCol="0"/>
          <a:lstStyle/>
          <a:p>
            <a:pPr rtl="0"/>
            <a:fld id="{6D22F896-40B5-4ADD-8801-0D06FADFA095}" type="slidenum">
              <a:rPr lang="fr-FR" noProof="0" smtClean="0"/>
              <a:t>‹N°›</a:t>
            </a:fld>
            <a:endParaRPr lang="fr-FR" noProof="0"/>
          </a:p>
        </p:txBody>
      </p:sp>
    </p:spTree>
    <p:extLst>
      <p:ext uri="{BB962C8B-B14F-4D97-AF65-F5344CB8AC3E}">
        <p14:creationId xmlns:p14="http://schemas.microsoft.com/office/powerpoint/2010/main" val="35769795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pic>
        <p:nvPicPr>
          <p:cNvPr id="8" name="Image 7"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re 1"/>
          <p:cNvSpPr>
            <a:spLocks noGrp="1"/>
          </p:cNvSpPr>
          <p:nvPr>
            <p:ph type="title"/>
          </p:nvPr>
        </p:nvSpPr>
        <p:spPr>
          <a:xfrm>
            <a:off x="913774" y="609599"/>
            <a:ext cx="10364452" cy="3427245"/>
          </a:xfrm>
        </p:spPr>
        <p:txBody>
          <a:bodyPr rtlCol="0" anchor="ctr"/>
          <a:lstStyle>
            <a:lvl1pPr algn="ctr">
              <a:defRPr sz="3200"/>
            </a:lvl1pPr>
          </a:lstStyle>
          <a:p>
            <a:pPr rtl="0"/>
            <a:r>
              <a:rPr lang="fr-FR" noProof="0"/>
              <a:t>Modifiez le style du titre</a:t>
            </a:r>
          </a:p>
        </p:txBody>
      </p:sp>
      <p:sp>
        <p:nvSpPr>
          <p:cNvPr id="4" name="Espace réservé du texte 3"/>
          <p:cNvSpPr>
            <a:spLocks noGrp="1"/>
          </p:cNvSpPr>
          <p:nvPr>
            <p:ph type="body" sz="half" idx="2" hasCustomPrompt="1"/>
          </p:nvPr>
        </p:nvSpPr>
        <p:spPr>
          <a:xfrm>
            <a:off x="913775" y="4204821"/>
            <a:ext cx="10364452" cy="1586380"/>
          </a:xfrm>
        </p:spPr>
        <p:txBody>
          <a:bodyPr rtlCol="0"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fr-FR" noProof="0" dirty="0"/>
              <a:t>Modifiez les styles du texte du masque</a:t>
            </a:r>
          </a:p>
        </p:txBody>
      </p:sp>
      <p:sp>
        <p:nvSpPr>
          <p:cNvPr id="5" name="Espace réservé de la date 4"/>
          <p:cNvSpPr>
            <a:spLocks noGrp="1"/>
          </p:cNvSpPr>
          <p:nvPr>
            <p:ph type="dt" sz="half" idx="10"/>
          </p:nvPr>
        </p:nvSpPr>
        <p:spPr/>
        <p:txBody>
          <a:bodyPr rtlCol="0"/>
          <a:lstStyle/>
          <a:p>
            <a:pPr rtl="0"/>
            <a:fld id="{49F23706-580A-4D60-8264-8FCA3ECC2E13}" type="datetime1">
              <a:rPr lang="fr-FR" noProof="0" smtClean="0"/>
              <a:t>16/01/2023</a:t>
            </a:fld>
            <a:endParaRPr lang="fr-FR" noProof="0"/>
          </a:p>
        </p:txBody>
      </p:sp>
      <p:sp>
        <p:nvSpPr>
          <p:cNvPr id="6" name="Espace réservé du pied de page 5"/>
          <p:cNvSpPr>
            <a:spLocks noGrp="1"/>
          </p:cNvSpPr>
          <p:nvPr>
            <p:ph type="ftr" sz="quarter" idx="11"/>
          </p:nvPr>
        </p:nvSpPr>
        <p:spPr/>
        <p:txBody>
          <a:bodyPr rtlCol="0"/>
          <a:lstStyle/>
          <a:p>
            <a:pPr rtl="0"/>
            <a:endParaRPr lang="fr-FR" noProof="0"/>
          </a:p>
        </p:txBody>
      </p:sp>
      <p:sp>
        <p:nvSpPr>
          <p:cNvPr id="7" name="Espace réservé du numéro de diapositive 6"/>
          <p:cNvSpPr>
            <a:spLocks noGrp="1"/>
          </p:cNvSpPr>
          <p:nvPr>
            <p:ph type="sldNum" sz="quarter" idx="12"/>
          </p:nvPr>
        </p:nvSpPr>
        <p:spPr/>
        <p:txBody>
          <a:bodyPr rtlCol="0"/>
          <a:lstStyle/>
          <a:p>
            <a:pPr rtl="0"/>
            <a:fld id="{6D22F896-40B5-4ADD-8801-0D06FADFA095}" type="slidenum">
              <a:rPr lang="fr-FR" noProof="0" smtClean="0"/>
              <a:t>‹N°›</a:t>
            </a:fld>
            <a:endParaRPr lang="fr-FR" noProof="0"/>
          </a:p>
        </p:txBody>
      </p:sp>
    </p:spTree>
    <p:extLst>
      <p:ext uri="{BB962C8B-B14F-4D97-AF65-F5344CB8AC3E}">
        <p14:creationId xmlns:p14="http://schemas.microsoft.com/office/powerpoint/2010/main" val="4124229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pic>
        <p:nvPicPr>
          <p:cNvPr id="11" name="Image 10"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re 1"/>
          <p:cNvSpPr>
            <a:spLocks noGrp="1"/>
          </p:cNvSpPr>
          <p:nvPr>
            <p:ph type="title"/>
          </p:nvPr>
        </p:nvSpPr>
        <p:spPr>
          <a:xfrm>
            <a:off x="1446212" y="609600"/>
            <a:ext cx="9302752" cy="2992904"/>
          </a:xfrm>
        </p:spPr>
        <p:txBody>
          <a:bodyPr rtlCol="0" anchor="ctr"/>
          <a:lstStyle>
            <a:lvl1pPr>
              <a:defRPr sz="3200"/>
            </a:lvl1pPr>
          </a:lstStyle>
          <a:p>
            <a:pPr rtl="0"/>
            <a:r>
              <a:rPr lang="fr-FR" noProof="0"/>
              <a:t>Modifiez le style du titre</a:t>
            </a:r>
          </a:p>
        </p:txBody>
      </p:sp>
      <p:sp>
        <p:nvSpPr>
          <p:cNvPr id="12" name="Espace réservé du texte 3"/>
          <p:cNvSpPr>
            <a:spLocks noGrp="1"/>
          </p:cNvSpPr>
          <p:nvPr>
            <p:ph type="body" sz="half" idx="13" hasCustomPrompt="1"/>
          </p:nvPr>
        </p:nvSpPr>
        <p:spPr>
          <a:xfrm>
            <a:off x="1720644" y="3610032"/>
            <a:ext cx="8752299" cy="594788"/>
          </a:xfrm>
        </p:spPr>
        <p:txBody>
          <a:bodyPr rtlCol="0"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fr-FR" noProof="0" dirty="0"/>
              <a:t>Modifiez les styles du texte du masque</a:t>
            </a:r>
          </a:p>
        </p:txBody>
      </p:sp>
      <p:sp>
        <p:nvSpPr>
          <p:cNvPr id="4" name="Espace réservé du texte 3"/>
          <p:cNvSpPr>
            <a:spLocks noGrp="1"/>
          </p:cNvSpPr>
          <p:nvPr>
            <p:ph type="body" sz="half" idx="2" hasCustomPrompt="1"/>
          </p:nvPr>
        </p:nvSpPr>
        <p:spPr>
          <a:xfrm>
            <a:off x="913774" y="4372796"/>
            <a:ext cx="10364452" cy="1421053"/>
          </a:xfrm>
        </p:spPr>
        <p:txBody>
          <a:bodyPr rtlCol="0"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fr-FR" noProof="0" dirty="0"/>
              <a:t>Modifiez les styles du texte du masque</a:t>
            </a:r>
          </a:p>
        </p:txBody>
      </p:sp>
      <p:sp>
        <p:nvSpPr>
          <p:cNvPr id="5" name="Espace réservé de la date 4"/>
          <p:cNvSpPr>
            <a:spLocks noGrp="1"/>
          </p:cNvSpPr>
          <p:nvPr>
            <p:ph type="dt" sz="half" idx="10"/>
          </p:nvPr>
        </p:nvSpPr>
        <p:spPr/>
        <p:txBody>
          <a:bodyPr rtlCol="0"/>
          <a:lstStyle/>
          <a:p>
            <a:pPr rtl="0"/>
            <a:fld id="{24019C6D-94D0-473E-A114-9D9E543B4D42}" type="datetime1">
              <a:rPr lang="fr-FR" noProof="0" smtClean="0"/>
              <a:t>16/01/2023</a:t>
            </a:fld>
            <a:endParaRPr lang="fr-FR" noProof="0"/>
          </a:p>
        </p:txBody>
      </p:sp>
      <p:sp>
        <p:nvSpPr>
          <p:cNvPr id="6" name="Espace réservé du pied de page 5"/>
          <p:cNvSpPr>
            <a:spLocks noGrp="1"/>
          </p:cNvSpPr>
          <p:nvPr>
            <p:ph type="ftr" sz="quarter" idx="11"/>
          </p:nvPr>
        </p:nvSpPr>
        <p:spPr/>
        <p:txBody>
          <a:bodyPr rtlCol="0"/>
          <a:lstStyle/>
          <a:p>
            <a:pPr rtl="0"/>
            <a:endParaRPr lang="fr-FR" noProof="0"/>
          </a:p>
        </p:txBody>
      </p:sp>
      <p:sp>
        <p:nvSpPr>
          <p:cNvPr id="7" name="Espace réservé du numéro de diapositive 6"/>
          <p:cNvSpPr>
            <a:spLocks noGrp="1"/>
          </p:cNvSpPr>
          <p:nvPr>
            <p:ph type="sldNum" sz="quarter" idx="12"/>
          </p:nvPr>
        </p:nvSpPr>
        <p:spPr/>
        <p:txBody>
          <a:bodyPr rtlCol="0"/>
          <a:lstStyle/>
          <a:p>
            <a:pPr rtl="0"/>
            <a:fld id="{6D22F896-40B5-4ADD-8801-0D06FADFA095}" type="slidenum">
              <a:rPr lang="fr-FR" noProof="0" smtClean="0"/>
              <a:t>‹N°›</a:t>
            </a:fld>
            <a:endParaRPr lang="fr-FR" noProof="0"/>
          </a:p>
        </p:txBody>
      </p:sp>
      <p:sp>
        <p:nvSpPr>
          <p:cNvPr id="13" name="Zone de texte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rtl="0"/>
            <a:r>
              <a:rPr lang="fr-FR" sz="8000" noProof="0">
                <a:solidFill>
                  <a:schemeClr val="tx1"/>
                </a:solidFill>
                <a:effectLst/>
              </a:rPr>
              <a:t>“</a:t>
            </a:r>
          </a:p>
        </p:txBody>
      </p:sp>
      <p:sp>
        <p:nvSpPr>
          <p:cNvPr id="14" name="Zone de texte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rtl="0"/>
            <a:r>
              <a:rPr lang="fr-FR" sz="8000" noProof="0">
                <a:solidFill>
                  <a:schemeClr val="tx1"/>
                </a:solidFill>
                <a:effectLst/>
              </a:rPr>
              <a:t>”</a:t>
            </a:r>
          </a:p>
        </p:txBody>
      </p:sp>
    </p:spTree>
    <p:extLst>
      <p:ext uri="{BB962C8B-B14F-4D97-AF65-F5344CB8AC3E}">
        <p14:creationId xmlns:p14="http://schemas.microsoft.com/office/powerpoint/2010/main" val="23316108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professionnelle">
    <p:spTree>
      <p:nvGrpSpPr>
        <p:cNvPr id="1" name=""/>
        <p:cNvGrpSpPr/>
        <p:nvPr/>
      </p:nvGrpSpPr>
      <p:grpSpPr>
        <a:xfrm>
          <a:off x="0" y="0"/>
          <a:ext cx="0" cy="0"/>
          <a:chOff x="0" y="0"/>
          <a:chExt cx="0" cy="0"/>
        </a:xfrm>
      </p:grpSpPr>
      <p:pic>
        <p:nvPicPr>
          <p:cNvPr id="8" name="Image 7"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re 1"/>
          <p:cNvSpPr>
            <a:spLocks noGrp="1"/>
          </p:cNvSpPr>
          <p:nvPr>
            <p:ph type="title"/>
          </p:nvPr>
        </p:nvSpPr>
        <p:spPr>
          <a:xfrm>
            <a:off x="913775" y="2138721"/>
            <a:ext cx="10364452" cy="2511835"/>
          </a:xfrm>
        </p:spPr>
        <p:txBody>
          <a:bodyPr rtlCol="0" anchor="b"/>
          <a:lstStyle>
            <a:lvl1pPr algn="ctr">
              <a:defRPr sz="3200"/>
            </a:lvl1pPr>
          </a:lstStyle>
          <a:p>
            <a:pPr rtl="0"/>
            <a:r>
              <a:rPr lang="fr-FR" noProof="0"/>
              <a:t>Modifiez le style du titre</a:t>
            </a:r>
          </a:p>
        </p:txBody>
      </p:sp>
      <p:sp>
        <p:nvSpPr>
          <p:cNvPr id="4" name="Espace réservé du texte 3"/>
          <p:cNvSpPr>
            <a:spLocks noGrp="1"/>
          </p:cNvSpPr>
          <p:nvPr>
            <p:ph type="body" sz="half" idx="2" hasCustomPrompt="1"/>
          </p:nvPr>
        </p:nvSpPr>
        <p:spPr>
          <a:xfrm>
            <a:off x="913775" y="4662335"/>
            <a:ext cx="10364452" cy="1140644"/>
          </a:xfrm>
        </p:spPr>
        <p:txBody>
          <a:bodyPr rtlCol="0"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fr-FR" noProof="0" dirty="0"/>
              <a:t>Modifiez les styles du texte du masque</a:t>
            </a:r>
          </a:p>
        </p:txBody>
      </p:sp>
      <p:sp>
        <p:nvSpPr>
          <p:cNvPr id="5" name="Espace réservé de la date 4"/>
          <p:cNvSpPr>
            <a:spLocks noGrp="1"/>
          </p:cNvSpPr>
          <p:nvPr>
            <p:ph type="dt" sz="half" idx="10"/>
          </p:nvPr>
        </p:nvSpPr>
        <p:spPr/>
        <p:txBody>
          <a:bodyPr rtlCol="0"/>
          <a:lstStyle/>
          <a:p>
            <a:pPr rtl="0"/>
            <a:fld id="{A2CAACB4-65C8-4633-BA90-492A80A15858}" type="datetime1">
              <a:rPr lang="fr-FR" noProof="0" smtClean="0"/>
              <a:t>16/01/2023</a:t>
            </a:fld>
            <a:endParaRPr lang="fr-FR" noProof="0"/>
          </a:p>
        </p:txBody>
      </p:sp>
      <p:sp>
        <p:nvSpPr>
          <p:cNvPr id="6" name="Espace réservé du pied de page 5"/>
          <p:cNvSpPr>
            <a:spLocks noGrp="1"/>
          </p:cNvSpPr>
          <p:nvPr>
            <p:ph type="ftr" sz="quarter" idx="11"/>
          </p:nvPr>
        </p:nvSpPr>
        <p:spPr/>
        <p:txBody>
          <a:bodyPr rtlCol="0"/>
          <a:lstStyle/>
          <a:p>
            <a:pPr rtl="0"/>
            <a:endParaRPr lang="fr-FR" noProof="0"/>
          </a:p>
        </p:txBody>
      </p:sp>
      <p:sp>
        <p:nvSpPr>
          <p:cNvPr id="7" name="Espace réservé du numéro de diapositive 6"/>
          <p:cNvSpPr>
            <a:spLocks noGrp="1"/>
          </p:cNvSpPr>
          <p:nvPr>
            <p:ph type="sldNum" sz="quarter" idx="12"/>
          </p:nvPr>
        </p:nvSpPr>
        <p:spPr/>
        <p:txBody>
          <a:bodyPr rtlCol="0"/>
          <a:lstStyle/>
          <a:p>
            <a:pPr rtl="0"/>
            <a:fld id="{6D22F896-40B5-4ADD-8801-0D06FADFA095}" type="slidenum">
              <a:rPr lang="fr-FR" noProof="0" smtClean="0"/>
              <a:t>‹N°›</a:t>
            </a:fld>
            <a:endParaRPr lang="fr-FR" noProof="0"/>
          </a:p>
        </p:txBody>
      </p:sp>
    </p:spTree>
    <p:extLst>
      <p:ext uri="{BB962C8B-B14F-4D97-AF65-F5344CB8AC3E}">
        <p14:creationId xmlns:p14="http://schemas.microsoft.com/office/powerpoint/2010/main" val="2792134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pic>
        <p:nvPicPr>
          <p:cNvPr id="13" name="Image 12"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5" name="Titre 1"/>
          <p:cNvSpPr>
            <a:spLocks noGrp="1"/>
          </p:cNvSpPr>
          <p:nvPr>
            <p:ph type="title"/>
          </p:nvPr>
        </p:nvSpPr>
        <p:spPr>
          <a:xfrm>
            <a:off x="913774" y="609600"/>
            <a:ext cx="10364452" cy="1605094"/>
          </a:xfrm>
        </p:spPr>
        <p:txBody>
          <a:bodyPr rtlCol="0"/>
          <a:lstStyle/>
          <a:p>
            <a:pPr rtl="0"/>
            <a:r>
              <a:rPr lang="fr-FR" noProof="0"/>
              <a:t>Modifiez le style du titre</a:t>
            </a:r>
          </a:p>
        </p:txBody>
      </p:sp>
      <p:sp>
        <p:nvSpPr>
          <p:cNvPr id="7" name="Espace réservé du texte 2"/>
          <p:cNvSpPr>
            <a:spLocks noGrp="1"/>
          </p:cNvSpPr>
          <p:nvPr>
            <p:ph type="body" idx="1" hasCustomPrompt="1"/>
          </p:nvPr>
        </p:nvSpPr>
        <p:spPr>
          <a:xfrm>
            <a:off x="913774" y="2367093"/>
            <a:ext cx="3298976" cy="576262"/>
          </a:xfrm>
        </p:spPr>
        <p:txBody>
          <a:bodyPr rtlCol="0"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a:t>Modifiez les styles du texte du masque</a:t>
            </a:r>
          </a:p>
        </p:txBody>
      </p:sp>
      <p:sp>
        <p:nvSpPr>
          <p:cNvPr id="8" name="Espace réservé du texte 3"/>
          <p:cNvSpPr>
            <a:spLocks noGrp="1"/>
          </p:cNvSpPr>
          <p:nvPr>
            <p:ph type="body" sz="half" idx="15" hasCustomPrompt="1"/>
          </p:nvPr>
        </p:nvSpPr>
        <p:spPr>
          <a:xfrm>
            <a:off x="913774" y="2943355"/>
            <a:ext cx="3298976" cy="2847845"/>
          </a:xfrm>
        </p:spPr>
        <p:txBody>
          <a:bodyPr rtlCol="0"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fr-FR" noProof="0"/>
              <a:t>Modifiez les styles du texte du masque</a:t>
            </a:r>
          </a:p>
        </p:txBody>
      </p:sp>
      <p:sp>
        <p:nvSpPr>
          <p:cNvPr id="9" name="Espace réservé du texte 4"/>
          <p:cNvSpPr>
            <a:spLocks noGrp="1"/>
          </p:cNvSpPr>
          <p:nvPr>
            <p:ph type="body" sz="quarter" idx="3" hasCustomPrompt="1"/>
          </p:nvPr>
        </p:nvSpPr>
        <p:spPr>
          <a:xfrm>
            <a:off x="4452389" y="2367093"/>
            <a:ext cx="3291521" cy="576262"/>
          </a:xfrm>
        </p:spPr>
        <p:txBody>
          <a:bodyPr rtlCol="0"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a:t>Modifiez les styles du texte du masque</a:t>
            </a:r>
          </a:p>
        </p:txBody>
      </p:sp>
      <p:sp>
        <p:nvSpPr>
          <p:cNvPr id="10" name="Espace réservé du texte 3"/>
          <p:cNvSpPr>
            <a:spLocks noGrp="1"/>
          </p:cNvSpPr>
          <p:nvPr>
            <p:ph type="body" sz="half" idx="16" hasCustomPrompt="1"/>
          </p:nvPr>
        </p:nvSpPr>
        <p:spPr>
          <a:xfrm>
            <a:off x="4441348" y="2943355"/>
            <a:ext cx="3303351" cy="2847845"/>
          </a:xfrm>
        </p:spPr>
        <p:txBody>
          <a:bodyPr rtlCol="0"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fr-FR" noProof="0"/>
              <a:t>Modifiez les styles du texte du masque</a:t>
            </a:r>
          </a:p>
        </p:txBody>
      </p:sp>
      <p:sp>
        <p:nvSpPr>
          <p:cNvPr id="11" name="Espace réservé du texte 4"/>
          <p:cNvSpPr>
            <a:spLocks noGrp="1"/>
          </p:cNvSpPr>
          <p:nvPr>
            <p:ph type="body" sz="quarter" idx="13" hasCustomPrompt="1"/>
          </p:nvPr>
        </p:nvSpPr>
        <p:spPr>
          <a:xfrm>
            <a:off x="7973298" y="2367093"/>
            <a:ext cx="3304928" cy="576262"/>
          </a:xfrm>
        </p:spPr>
        <p:txBody>
          <a:bodyPr rtlCol="0"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a:t>Modifiez les styles du texte du masque</a:t>
            </a:r>
          </a:p>
        </p:txBody>
      </p:sp>
      <p:sp>
        <p:nvSpPr>
          <p:cNvPr id="12" name="Espace réservé du texte 3"/>
          <p:cNvSpPr>
            <a:spLocks noGrp="1"/>
          </p:cNvSpPr>
          <p:nvPr>
            <p:ph type="body" sz="half" idx="17" hasCustomPrompt="1"/>
          </p:nvPr>
        </p:nvSpPr>
        <p:spPr>
          <a:xfrm>
            <a:off x="7973298" y="2943355"/>
            <a:ext cx="3304928" cy="2847845"/>
          </a:xfrm>
        </p:spPr>
        <p:txBody>
          <a:bodyPr rtlCol="0"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fr-FR" noProof="0"/>
              <a:t>Modifiez les styles du texte du masque</a:t>
            </a:r>
          </a:p>
        </p:txBody>
      </p:sp>
      <p:sp>
        <p:nvSpPr>
          <p:cNvPr id="3" name="Espace réservé de la date 2"/>
          <p:cNvSpPr>
            <a:spLocks noGrp="1"/>
          </p:cNvSpPr>
          <p:nvPr>
            <p:ph type="dt" sz="half" idx="10"/>
          </p:nvPr>
        </p:nvSpPr>
        <p:spPr/>
        <p:txBody>
          <a:bodyPr rtlCol="0"/>
          <a:lstStyle/>
          <a:p>
            <a:pPr rtl="0"/>
            <a:fld id="{A7E343B9-AA2E-48D5-BE4F-2C30E3E1020E}" type="datetime1">
              <a:rPr lang="fr-FR" noProof="0" smtClean="0"/>
              <a:t>16/01/2023</a:t>
            </a:fld>
            <a:endParaRPr lang="fr-FR" noProof="0"/>
          </a:p>
        </p:txBody>
      </p:sp>
      <p:sp>
        <p:nvSpPr>
          <p:cNvPr id="4" name="Espace réservé du pied de page 3"/>
          <p:cNvSpPr>
            <a:spLocks noGrp="1"/>
          </p:cNvSpPr>
          <p:nvPr>
            <p:ph type="ftr" sz="quarter" idx="11"/>
          </p:nvPr>
        </p:nvSpPr>
        <p:spPr/>
        <p:txBody>
          <a:bodyPr rtlCol="0"/>
          <a:lstStyle/>
          <a:p>
            <a:pPr rtl="0"/>
            <a:endParaRPr lang="fr-FR" noProof="0"/>
          </a:p>
        </p:txBody>
      </p:sp>
      <p:sp>
        <p:nvSpPr>
          <p:cNvPr id="5" name="Espace réservé du numéro de diapositive 4"/>
          <p:cNvSpPr>
            <a:spLocks noGrp="1"/>
          </p:cNvSpPr>
          <p:nvPr>
            <p:ph type="sldNum" sz="quarter" idx="12"/>
          </p:nvPr>
        </p:nvSpPr>
        <p:spPr/>
        <p:txBody>
          <a:bodyPr rtlCol="0"/>
          <a:lstStyle/>
          <a:p>
            <a:pPr rtl="0"/>
            <a:fld id="{6D22F896-40B5-4ADD-8801-0D06FADFA095}" type="slidenum">
              <a:rPr lang="fr-FR" noProof="0" smtClean="0"/>
              <a:t>‹N°›</a:t>
            </a:fld>
            <a:endParaRPr lang="fr-FR" noProof="0"/>
          </a:p>
        </p:txBody>
      </p:sp>
    </p:spTree>
    <p:extLst>
      <p:ext uri="{BB962C8B-B14F-4D97-AF65-F5344CB8AC3E}">
        <p14:creationId xmlns:p14="http://schemas.microsoft.com/office/powerpoint/2010/main" val="21883998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s">
    <p:spTree>
      <p:nvGrpSpPr>
        <p:cNvPr id="1" name=""/>
        <p:cNvGrpSpPr/>
        <p:nvPr/>
      </p:nvGrpSpPr>
      <p:grpSpPr>
        <a:xfrm>
          <a:off x="0" y="0"/>
          <a:ext cx="0" cy="0"/>
          <a:chOff x="0" y="0"/>
          <a:chExt cx="0" cy="0"/>
        </a:xfrm>
      </p:grpSpPr>
      <p:pic>
        <p:nvPicPr>
          <p:cNvPr id="16" name="Image 15"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0" name="Titre 1"/>
          <p:cNvSpPr>
            <a:spLocks noGrp="1"/>
          </p:cNvSpPr>
          <p:nvPr>
            <p:ph type="title"/>
          </p:nvPr>
        </p:nvSpPr>
        <p:spPr>
          <a:xfrm>
            <a:off x="913774" y="610772"/>
            <a:ext cx="10364452" cy="1603922"/>
          </a:xfrm>
        </p:spPr>
        <p:txBody>
          <a:bodyPr rtlCol="0"/>
          <a:lstStyle/>
          <a:p>
            <a:pPr rtl="0"/>
            <a:r>
              <a:rPr lang="fr-FR" noProof="0"/>
              <a:t>Modifiez le style du titre</a:t>
            </a:r>
          </a:p>
        </p:txBody>
      </p:sp>
      <p:sp>
        <p:nvSpPr>
          <p:cNvPr id="19" name="Espace réservé du texte 2"/>
          <p:cNvSpPr>
            <a:spLocks noGrp="1"/>
          </p:cNvSpPr>
          <p:nvPr>
            <p:ph type="body" idx="1" hasCustomPrompt="1"/>
          </p:nvPr>
        </p:nvSpPr>
        <p:spPr>
          <a:xfrm>
            <a:off x="913774" y="4204820"/>
            <a:ext cx="3296409" cy="576262"/>
          </a:xfrm>
        </p:spPr>
        <p:txBody>
          <a:bodyPr rtlCol="0"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a:t>Modifiez les styles du texte du masque</a:t>
            </a:r>
          </a:p>
        </p:txBody>
      </p:sp>
      <p:sp>
        <p:nvSpPr>
          <p:cNvPr id="20" name="Espace réservé d’image 2"/>
          <p:cNvSpPr>
            <a:spLocks noGrp="1" noChangeAspect="1"/>
          </p:cNvSpPr>
          <p:nvPr>
            <p:ph type="pic" idx="15" hasCustomPrompt="1"/>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fr-FR" noProof="0"/>
              <a:t>Cliquez sur l’icône pour ajouter une image</a:t>
            </a:r>
          </a:p>
        </p:txBody>
      </p:sp>
      <p:sp>
        <p:nvSpPr>
          <p:cNvPr id="21" name="Espace réservé du texte 3"/>
          <p:cNvSpPr>
            <a:spLocks noGrp="1"/>
          </p:cNvSpPr>
          <p:nvPr>
            <p:ph type="body" sz="half" idx="18" hasCustomPrompt="1"/>
          </p:nvPr>
        </p:nvSpPr>
        <p:spPr>
          <a:xfrm>
            <a:off x="913774" y="4781082"/>
            <a:ext cx="3296409" cy="1010118"/>
          </a:xfrm>
        </p:spPr>
        <p:txBody>
          <a:bodyPr rtlCol="0"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fr-FR" noProof="0" dirty="0"/>
              <a:t>Modifiez les styles du texte du masque</a:t>
            </a:r>
          </a:p>
        </p:txBody>
      </p:sp>
      <p:sp>
        <p:nvSpPr>
          <p:cNvPr id="22" name="Espace réservé du texte 4"/>
          <p:cNvSpPr>
            <a:spLocks noGrp="1"/>
          </p:cNvSpPr>
          <p:nvPr>
            <p:ph type="body" sz="quarter" idx="3" hasCustomPrompt="1"/>
          </p:nvPr>
        </p:nvSpPr>
        <p:spPr>
          <a:xfrm>
            <a:off x="4442759" y="4204820"/>
            <a:ext cx="3301828" cy="576262"/>
          </a:xfrm>
        </p:spPr>
        <p:txBody>
          <a:bodyPr rtlCol="0"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dirty="0"/>
              <a:t>Modifiez les styles du texte du masque</a:t>
            </a:r>
          </a:p>
        </p:txBody>
      </p:sp>
      <p:sp>
        <p:nvSpPr>
          <p:cNvPr id="23" name="Espace réservé d’image 2"/>
          <p:cNvSpPr>
            <a:spLocks noGrp="1" noChangeAspect="1"/>
          </p:cNvSpPr>
          <p:nvPr>
            <p:ph type="pic" idx="21" hasCustomPrompt="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fr-FR" noProof="0"/>
              <a:t>Cliquez sur l’icône pour ajouter une image</a:t>
            </a:r>
          </a:p>
        </p:txBody>
      </p:sp>
      <p:sp>
        <p:nvSpPr>
          <p:cNvPr id="24" name="Espace réservé du texte 3"/>
          <p:cNvSpPr>
            <a:spLocks noGrp="1"/>
          </p:cNvSpPr>
          <p:nvPr>
            <p:ph type="body" sz="half" idx="19" hasCustomPrompt="1"/>
          </p:nvPr>
        </p:nvSpPr>
        <p:spPr>
          <a:xfrm>
            <a:off x="4441348" y="4781080"/>
            <a:ext cx="3303352" cy="1010119"/>
          </a:xfrm>
        </p:spPr>
        <p:txBody>
          <a:bodyPr rtlCol="0"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fr-FR" noProof="0" dirty="0"/>
              <a:t>Modifiez les styles du texte du masque</a:t>
            </a:r>
          </a:p>
        </p:txBody>
      </p:sp>
      <p:sp>
        <p:nvSpPr>
          <p:cNvPr id="25" name="Espace réservé du texte 4"/>
          <p:cNvSpPr>
            <a:spLocks noGrp="1"/>
          </p:cNvSpPr>
          <p:nvPr>
            <p:ph type="body" sz="quarter" idx="13" hasCustomPrompt="1"/>
          </p:nvPr>
        </p:nvSpPr>
        <p:spPr>
          <a:xfrm>
            <a:off x="7973298" y="4204820"/>
            <a:ext cx="3300681" cy="576262"/>
          </a:xfrm>
        </p:spPr>
        <p:txBody>
          <a:bodyPr rtlCol="0"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dirty="0"/>
              <a:t>Modifiez les styles du texte du masque</a:t>
            </a:r>
          </a:p>
        </p:txBody>
      </p:sp>
      <p:sp>
        <p:nvSpPr>
          <p:cNvPr id="26" name="Espace réservé d’image 2"/>
          <p:cNvSpPr>
            <a:spLocks noGrp="1" noChangeAspect="1"/>
          </p:cNvSpPr>
          <p:nvPr>
            <p:ph type="pic" idx="22" hasCustomPrompt="1"/>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fr-FR" noProof="0"/>
              <a:t>Cliquez sur l’icône pour ajouter une image</a:t>
            </a:r>
          </a:p>
        </p:txBody>
      </p:sp>
      <p:sp>
        <p:nvSpPr>
          <p:cNvPr id="27" name="Espace réservé du texte 3"/>
          <p:cNvSpPr>
            <a:spLocks noGrp="1"/>
          </p:cNvSpPr>
          <p:nvPr>
            <p:ph type="body" sz="half" idx="20" hasCustomPrompt="1"/>
          </p:nvPr>
        </p:nvSpPr>
        <p:spPr>
          <a:xfrm>
            <a:off x="7973173" y="4781078"/>
            <a:ext cx="3305053" cy="1010121"/>
          </a:xfrm>
        </p:spPr>
        <p:txBody>
          <a:bodyPr rtlCol="0"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fr-FR" noProof="0" dirty="0"/>
              <a:t>Modifiez les styles du texte du masque</a:t>
            </a:r>
          </a:p>
        </p:txBody>
      </p:sp>
      <p:sp>
        <p:nvSpPr>
          <p:cNvPr id="3" name="Espace réservé de la date 2"/>
          <p:cNvSpPr>
            <a:spLocks noGrp="1"/>
          </p:cNvSpPr>
          <p:nvPr>
            <p:ph type="dt" sz="half" idx="10"/>
          </p:nvPr>
        </p:nvSpPr>
        <p:spPr/>
        <p:txBody>
          <a:bodyPr rtlCol="0"/>
          <a:lstStyle/>
          <a:p>
            <a:pPr rtl="0"/>
            <a:fld id="{4F7D9466-66DB-420D-BB1F-ED8D91724B10}" type="datetime1">
              <a:rPr lang="fr-FR" noProof="0" smtClean="0"/>
              <a:t>16/01/2023</a:t>
            </a:fld>
            <a:endParaRPr lang="fr-FR" noProof="0"/>
          </a:p>
        </p:txBody>
      </p:sp>
      <p:sp>
        <p:nvSpPr>
          <p:cNvPr id="4" name="Espace réservé du pied de page 3"/>
          <p:cNvSpPr>
            <a:spLocks noGrp="1"/>
          </p:cNvSpPr>
          <p:nvPr>
            <p:ph type="ftr" sz="quarter" idx="11"/>
          </p:nvPr>
        </p:nvSpPr>
        <p:spPr/>
        <p:txBody>
          <a:bodyPr rtlCol="0"/>
          <a:lstStyle/>
          <a:p>
            <a:pPr rtl="0"/>
            <a:endParaRPr lang="fr-FR" noProof="0"/>
          </a:p>
        </p:txBody>
      </p:sp>
      <p:sp>
        <p:nvSpPr>
          <p:cNvPr id="5" name="Espace réservé du numéro de diapositive 4"/>
          <p:cNvSpPr>
            <a:spLocks noGrp="1"/>
          </p:cNvSpPr>
          <p:nvPr>
            <p:ph type="sldNum" sz="quarter" idx="12"/>
          </p:nvPr>
        </p:nvSpPr>
        <p:spPr/>
        <p:txBody>
          <a:bodyPr rtlCol="0"/>
          <a:lstStyle/>
          <a:p>
            <a:pPr rtl="0"/>
            <a:fld id="{6D22F896-40B5-4ADD-8801-0D06FADFA095}" type="slidenum">
              <a:rPr lang="fr-FR" noProof="0" smtClean="0"/>
              <a:t>‹N°›</a:t>
            </a:fld>
            <a:endParaRPr lang="fr-FR" noProof="0"/>
          </a:p>
        </p:txBody>
      </p:sp>
    </p:spTree>
    <p:extLst>
      <p:ext uri="{BB962C8B-B14F-4D97-AF65-F5344CB8AC3E}">
        <p14:creationId xmlns:p14="http://schemas.microsoft.com/office/powerpoint/2010/main" val="37974186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pic>
        <p:nvPicPr>
          <p:cNvPr id="8" name="Image 7"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re 1"/>
          <p:cNvSpPr>
            <a:spLocks noGrp="1"/>
          </p:cNvSpPr>
          <p:nvPr>
            <p:ph type="title"/>
          </p:nvPr>
        </p:nvSpPr>
        <p:spPr/>
        <p:txBody>
          <a:bodyPr rtlCol="0"/>
          <a:lstStyle/>
          <a:p>
            <a:pPr rtl="0"/>
            <a:r>
              <a:rPr lang="fr-FR" noProof="0"/>
              <a:t>Modifiez le style du titre</a:t>
            </a:r>
          </a:p>
        </p:txBody>
      </p:sp>
      <p:sp>
        <p:nvSpPr>
          <p:cNvPr id="11" name="Espace réservé du texte vertical 2"/>
          <p:cNvSpPr>
            <a:spLocks noGrp="1"/>
          </p:cNvSpPr>
          <p:nvPr>
            <p:ph type="body" orient="vert" sz="quarter" idx="13" hasCustomPrompt="1"/>
          </p:nvPr>
        </p:nvSpPr>
        <p:spPr>
          <a:xfrm>
            <a:off x="913775" y="2367093"/>
            <a:ext cx="10364452" cy="3424107"/>
          </a:xfrm>
        </p:spPr>
        <p:txBody>
          <a:bodyPr vert="eaVert" rtlCol="0"/>
          <a:lstStyle>
            <a:lvl1pPr>
              <a:buNone/>
              <a:defRPr/>
            </a:lvl1pPr>
          </a:lstStyle>
          <a:p>
            <a:pPr marL="228600" marR="0" lvl="0" indent="-228600" algn="l" defTabSz="914400" rtl="0" eaLnBrk="1" fontAlgn="auto" latinLnBrk="0" hangingPunct="1">
              <a:lnSpc>
                <a:spcPct val="120000"/>
              </a:lnSpc>
              <a:spcBef>
                <a:spcPts val="1000"/>
              </a:spcBef>
              <a:spcAft>
                <a:spcPts val="0"/>
              </a:spcAft>
              <a:buClr>
                <a:schemeClr val="tx1"/>
              </a:buClr>
              <a:buSzTx/>
              <a:buFont typeface="Arial" panose="020B0604020202020204" pitchFamily="34" charset="0"/>
              <a:buChar char="•"/>
              <a:tabLst/>
              <a:defRPr/>
            </a:pPr>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4" name="Espace réservé de la date 3"/>
          <p:cNvSpPr>
            <a:spLocks noGrp="1"/>
          </p:cNvSpPr>
          <p:nvPr>
            <p:ph type="dt" sz="half" idx="10"/>
          </p:nvPr>
        </p:nvSpPr>
        <p:spPr/>
        <p:txBody>
          <a:bodyPr rtlCol="0"/>
          <a:lstStyle/>
          <a:p>
            <a:pPr rtl="0"/>
            <a:fld id="{652B529D-945B-4FC4-9ECC-3EC453394E5F}" type="datetime1">
              <a:rPr lang="fr-FR" noProof="0" smtClean="0"/>
              <a:t>16/01/2023</a:t>
            </a:fld>
            <a:endParaRPr lang="fr-FR" noProof="0"/>
          </a:p>
        </p:txBody>
      </p:sp>
      <p:sp>
        <p:nvSpPr>
          <p:cNvPr id="5" name="Espace réservé du pied de page 4"/>
          <p:cNvSpPr>
            <a:spLocks noGrp="1"/>
          </p:cNvSpPr>
          <p:nvPr>
            <p:ph type="ftr" sz="quarter" idx="11"/>
          </p:nvPr>
        </p:nvSpPr>
        <p:spPr/>
        <p:txBody>
          <a:bodyPr rtlCol="0"/>
          <a:lstStyle/>
          <a:p>
            <a:pPr rtl="0"/>
            <a:endParaRPr lang="fr-FR" noProof="0"/>
          </a:p>
        </p:txBody>
      </p:sp>
      <p:sp>
        <p:nvSpPr>
          <p:cNvPr id="6" name="Espace réservé du numéro de diapositive 5"/>
          <p:cNvSpPr>
            <a:spLocks noGrp="1"/>
          </p:cNvSpPr>
          <p:nvPr>
            <p:ph type="sldNum" sz="quarter" idx="12"/>
          </p:nvPr>
        </p:nvSpPr>
        <p:spPr/>
        <p:txBody>
          <a:bodyPr rtlCol="0"/>
          <a:lstStyle/>
          <a:p>
            <a:pPr rtl="0"/>
            <a:fld id="{6D22F896-40B5-4ADD-8801-0D06FADFA095}" type="slidenum">
              <a:rPr lang="fr-FR" noProof="0" smtClean="0"/>
              <a:t>‹N°›</a:t>
            </a:fld>
            <a:endParaRPr lang="fr-FR" noProof="0"/>
          </a:p>
        </p:txBody>
      </p:sp>
    </p:spTree>
    <p:extLst>
      <p:ext uri="{BB962C8B-B14F-4D97-AF65-F5344CB8AC3E}">
        <p14:creationId xmlns:p14="http://schemas.microsoft.com/office/powerpoint/2010/main" val="33396699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pic>
        <p:nvPicPr>
          <p:cNvPr id="9" name="Image 8"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re vertical 1"/>
          <p:cNvSpPr>
            <a:spLocks noGrp="1"/>
          </p:cNvSpPr>
          <p:nvPr>
            <p:ph type="title" orient="vert"/>
          </p:nvPr>
        </p:nvSpPr>
        <p:spPr>
          <a:xfrm>
            <a:off x="8724900" y="609601"/>
            <a:ext cx="2553326" cy="5181599"/>
          </a:xfrm>
        </p:spPr>
        <p:txBody>
          <a:bodyPr vert="eaVert" rtlCol="0"/>
          <a:lstStyle>
            <a:lvl1pPr algn="l">
              <a:defRPr/>
            </a:lvl1pPr>
          </a:lstStyle>
          <a:p>
            <a:pPr rtl="0"/>
            <a:r>
              <a:rPr lang="fr-FR" noProof="0"/>
              <a:t>Modifiez le style du titre</a:t>
            </a:r>
          </a:p>
        </p:txBody>
      </p:sp>
      <p:sp>
        <p:nvSpPr>
          <p:cNvPr id="8" name="Espace réservé du texte vertical 2"/>
          <p:cNvSpPr>
            <a:spLocks noGrp="1"/>
          </p:cNvSpPr>
          <p:nvPr>
            <p:ph type="body" orient="vert" sz="quarter" idx="13" hasCustomPrompt="1"/>
          </p:nvPr>
        </p:nvSpPr>
        <p:spPr>
          <a:xfrm>
            <a:off x="913775" y="609601"/>
            <a:ext cx="7658724" cy="5181599"/>
          </a:xfrm>
        </p:spPr>
        <p:txBody>
          <a:bodyPr vert="eaVert" rtlCol="0"/>
          <a:lstStyle>
            <a:lvl1pPr>
              <a:buNone/>
              <a:defRPr/>
            </a:lvl1pPr>
          </a:lstStyle>
          <a:p>
            <a:pPr marL="228600" marR="0" lvl="0" indent="-228600" algn="l" defTabSz="914400" rtl="0" eaLnBrk="1" fontAlgn="auto" latinLnBrk="0" hangingPunct="1">
              <a:lnSpc>
                <a:spcPct val="120000"/>
              </a:lnSpc>
              <a:spcBef>
                <a:spcPts val="1000"/>
              </a:spcBef>
              <a:spcAft>
                <a:spcPts val="0"/>
              </a:spcAft>
              <a:buClr>
                <a:schemeClr val="tx1"/>
              </a:buClr>
              <a:buSzTx/>
              <a:buFont typeface="Arial" panose="020B0604020202020204" pitchFamily="34" charset="0"/>
              <a:buChar char="•"/>
              <a:tabLst/>
              <a:defRPr/>
            </a:pPr>
            <a:r>
              <a:rPr lang="fr-FR" noProof="0" dirty="0"/>
              <a:t>Modifiez les styles du texte du masque</a:t>
            </a:r>
          </a:p>
          <a:p>
            <a:pPr lvl="1" rtl="0"/>
            <a:r>
              <a:rPr lang="fr-FR" noProof="0" dirty="0"/>
              <a:t>Deuxième niveau</a:t>
            </a:r>
          </a:p>
          <a:p>
            <a:pPr lvl="2" rtl="0"/>
            <a:r>
              <a:rPr lang="fr-FR" noProof="0" dirty="0"/>
              <a:t>Troisième niveau</a:t>
            </a:r>
          </a:p>
          <a:p>
            <a:pPr lvl="3" rtl="0"/>
            <a:r>
              <a:rPr lang="fr-FR" noProof="0" dirty="0"/>
              <a:t>Quatrième niveau</a:t>
            </a:r>
          </a:p>
          <a:p>
            <a:pPr lvl="4" rtl="0"/>
            <a:r>
              <a:rPr lang="fr-FR" noProof="0" dirty="0"/>
              <a:t>Cinquième niveau</a:t>
            </a:r>
          </a:p>
        </p:txBody>
      </p:sp>
      <p:sp>
        <p:nvSpPr>
          <p:cNvPr id="4" name="Espace réservé de la date 3"/>
          <p:cNvSpPr>
            <a:spLocks noGrp="1"/>
          </p:cNvSpPr>
          <p:nvPr>
            <p:ph type="dt" sz="half" idx="10"/>
          </p:nvPr>
        </p:nvSpPr>
        <p:spPr/>
        <p:txBody>
          <a:bodyPr rtlCol="0"/>
          <a:lstStyle/>
          <a:p>
            <a:pPr rtl="0"/>
            <a:fld id="{038643B4-F3AA-45A6-B315-4792A5F55688}" type="datetime1">
              <a:rPr lang="fr-FR" noProof="0" smtClean="0"/>
              <a:t>16/01/2023</a:t>
            </a:fld>
            <a:endParaRPr lang="fr-FR" noProof="0"/>
          </a:p>
        </p:txBody>
      </p:sp>
      <p:sp>
        <p:nvSpPr>
          <p:cNvPr id="5" name="Espace réservé du pied de page 4"/>
          <p:cNvSpPr>
            <a:spLocks noGrp="1"/>
          </p:cNvSpPr>
          <p:nvPr>
            <p:ph type="ftr" sz="quarter" idx="11"/>
          </p:nvPr>
        </p:nvSpPr>
        <p:spPr/>
        <p:txBody>
          <a:bodyPr rtlCol="0"/>
          <a:lstStyle/>
          <a:p>
            <a:pPr rtl="0"/>
            <a:endParaRPr lang="fr-FR" noProof="0"/>
          </a:p>
        </p:txBody>
      </p:sp>
      <p:sp>
        <p:nvSpPr>
          <p:cNvPr id="6" name="Espace réservé du numéro de diapositive 5"/>
          <p:cNvSpPr>
            <a:spLocks noGrp="1"/>
          </p:cNvSpPr>
          <p:nvPr>
            <p:ph type="sldNum" sz="quarter" idx="12"/>
          </p:nvPr>
        </p:nvSpPr>
        <p:spPr/>
        <p:txBody>
          <a:bodyPr rtlCol="0"/>
          <a:lstStyle/>
          <a:p>
            <a:pPr rtl="0"/>
            <a:fld id="{6D22F896-40B5-4ADD-8801-0D06FADFA095}" type="slidenum">
              <a:rPr lang="fr-FR" noProof="0" smtClean="0"/>
              <a:t>‹N°›</a:t>
            </a:fld>
            <a:endParaRPr lang="fr-FR" noProof="0"/>
          </a:p>
        </p:txBody>
      </p:sp>
    </p:spTree>
    <p:extLst>
      <p:ext uri="{BB962C8B-B14F-4D97-AF65-F5344CB8AC3E}">
        <p14:creationId xmlns:p14="http://schemas.microsoft.com/office/powerpoint/2010/main" val="5556400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noProof="0"/>
              <a:t>Modifiez le style du titre</a:t>
            </a:r>
          </a:p>
        </p:txBody>
      </p:sp>
      <p:sp>
        <p:nvSpPr>
          <p:cNvPr id="3" name="Espace réservé du contenu 2"/>
          <p:cNvSpPr>
            <a:spLocks noGrp="1"/>
          </p:cNvSpPr>
          <p:nvPr>
            <p:ph idx="1" hasCustomPrompt="1"/>
          </p:nvPr>
        </p:nvSpPr>
        <p:spPr/>
        <p:txBody>
          <a:bodyPr rtlCol="0" anchor="ct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4" name="Espace réservé de la date 3"/>
          <p:cNvSpPr>
            <a:spLocks noGrp="1"/>
          </p:cNvSpPr>
          <p:nvPr>
            <p:ph type="dt" sz="half" idx="10"/>
          </p:nvPr>
        </p:nvSpPr>
        <p:spPr/>
        <p:txBody>
          <a:bodyPr rtlCol="0"/>
          <a:lstStyle/>
          <a:p>
            <a:pPr rtl="0"/>
            <a:fld id="{05EA1599-3AD3-42AE-8428-F2CD95F6393A}" type="datetime1">
              <a:rPr lang="fr-FR" noProof="0" smtClean="0"/>
              <a:t>16/01/2023</a:t>
            </a:fld>
            <a:endParaRPr lang="fr-FR" noProof="0"/>
          </a:p>
        </p:txBody>
      </p:sp>
      <p:sp>
        <p:nvSpPr>
          <p:cNvPr id="5" name="Espace réservé du pied de page 4"/>
          <p:cNvSpPr>
            <a:spLocks noGrp="1"/>
          </p:cNvSpPr>
          <p:nvPr>
            <p:ph type="ftr" sz="quarter" idx="11"/>
          </p:nvPr>
        </p:nvSpPr>
        <p:spPr/>
        <p:txBody>
          <a:bodyPr rtlCol="0"/>
          <a:lstStyle/>
          <a:p>
            <a:pPr rtl="0"/>
            <a:endParaRPr lang="fr-FR" noProof="0"/>
          </a:p>
        </p:txBody>
      </p:sp>
      <p:sp>
        <p:nvSpPr>
          <p:cNvPr id="6" name="Espace réservé du numéro de diapositive 5"/>
          <p:cNvSpPr>
            <a:spLocks noGrp="1"/>
          </p:cNvSpPr>
          <p:nvPr>
            <p:ph type="sldNum" sz="quarter" idx="12"/>
          </p:nvPr>
        </p:nvSpPr>
        <p:spPr/>
        <p:txBody>
          <a:bodyPr rtlCol="0"/>
          <a:lstStyle/>
          <a:p>
            <a:pPr rtl="0"/>
            <a:fld id="{D57F1E4F-1CFF-5643-939E-217C01CDF565}" type="slidenum">
              <a:rPr lang="fr-FR" noProof="0" smtClean="0"/>
              <a:pPr/>
              <a:t>‹N°›</a:t>
            </a:fld>
            <a:endParaRPr lang="fr-FR" noProof="0"/>
          </a:p>
        </p:txBody>
      </p:sp>
    </p:spTree>
    <p:extLst>
      <p:ext uri="{BB962C8B-B14F-4D97-AF65-F5344CB8AC3E}">
        <p14:creationId xmlns:p14="http://schemas.microsoft.com/office/powerpoint/2010/main" val="30249728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pic>
        <p:nvPicPr>
          <p:cNvPr id="3" name="Image 2"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re 1"/>
          <p:cNvSpPr>
            <a:spLocks noGrp="1"/>
          </p:cNvSpPr>
          <p:nvPr>
            <p:ph type="title"/>
          </p:nvPr>
        </p:nvSpPr>
        <p:spPr/>
        <p:txBody>
          <a:bodyPr rtlCol="0"/>
          <a:lstStyle/>
          <a:p>
            <a:pPr rtl="0"/>
            <a:r>
              <a:rPr lang="fr-FR" noProof="0"/>
              <a:t>Modifiez le style du titre</a:t>
            </a:r>
          </a:p>
        </p:txBody>
      </p:sp>
      <p:sp>
        <p:nvSpPr>
          <p:cNvPr id="12" name="Espace réservé du contenu 2"/>
          <p:cNvSpPr>
            <a:spLocks noGrp="1"/>
          </p:cNvSpPr>
          <p:nvPr>
            <p:ph sz="quarter" idx="13" hasCustomPrompt="1"/>
          </p:nvPr>
        </p:nvSpPr>
        <p:spPr>
          <a:xfrm>
            <a:off x="913774" y="2367092"/>
            <a:ext cx="10363826" cy="3424107"/>
          </a:xfrm>
        </p:spPr>
        <p:txBody>
          <a:bodyPr rtlCol="0"/>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4" name="Espace réservé de la date 3"/>
          <p:cNvSpPr>
            <a:spLocks noGrp="1"/>
          </p:cNvSpPr>
          <p:nvPr>
            <p:ph type="dt" sz="half" idx="10"/>
          </p:nvPr>
        </p:nvSpPr>
        <p:spPr/>
        <p:txBody>
          <a:bodyPr rtlCol="0"/>
          <a:lstStyle/>
          <a:p>
            <a:pPr rtl="0"/>
            <a:fld id="{61E97113-AABC-4F8B-9F8E-39AC48EEC2DD}" type="datetime1">
              <a:rPr lang="fr-FR" noProof="0" smtClean="0"/>
              <a:t>16/01/2023</a:t>
            </a:fld>
            <a:endParaRPr lang="fr-FR" noProof="0"/>
          </a:p>
        </p:txBody>
      </p:sp>
      <p:sp>
        <p:nvSpPr>
          <p:cNvPr id="5" name="Espace réservé du pied de page 4"/>
          <p:cNvSpPr>
            <a:spLocks noGrp="1"/>
          </p:cNvSpPr>
          <p:nvPr>
            <p:ph type="ftr" sz="quarter" idx="11"/>
          </p:nvPr>
        </p:nvSpPr>
        <p:spPr/>
        <p:txBody>
          <a:bodyPr rtlCol="0"/>
          <a:lstStyle/>
          <a:p>
            <a:pPr rtl="0"/>
            <a:endParaRPr lang="fr-FR" noProof="0"/>
          </a:p>
        </p:txBody>
      </p:sp>
      <p:sp>
        <p:nvSpPr>
          <p:cNvPr id="6" name="Espace réservé du numéro de diapositive 5"/>
          <p:cNvSpPr>
            <a:spLocks noGrp="1"/>
          </p:cNvSpPr>
          <p:nvPr>
            <p:ph type="sldNum" sz="quarter" idx="12"/>
          </p:nvPr>
        </p:nvSpPr>
        <p:spPr/>
        <p:txBody>
          <a:bodyPr rtlCol="0"/>
          <a:lstStyle/>
          <a:p>
            <a:pPr rtl="0"/>
            <a:fld id="{6D22F896-40B5-4ADD-8801-0D06FADFA095}" type="slidenum">
              <a:rPr lang="fr-FR" noProof="0" smtClean="0"/>
              <a:t>‹N°›</a:t>
            </a:fld>
            <a:endParaRPr lang="fr-FR" noProof="0"/>
          </a:p>
        </p:txBody>
      </p:sp>
    </p:spTree>
    <p:extLst>
      <p:ext uri="{BB962C8B-B14F-4D97-AF65-F5344CB8AC3E}">
        <p14:creationId xmlns:p14="http://schemas.microsoft.com/office/powerpoint/2010/main" val="30627073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pic>
        <p:nvPicPr>
          <p:cNvPr id="9" name="Image 8"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re 1"/>
          <p:cNvSpPr>
            <a:spLocks noGrp="1"/>
          </p:cNvSpPr>
          <p:nvPr>
            <p:ph type="title"/>
          </p:nvPr>
        </p:nvSpPr>
        <p:spPr>
          <a:xfrm>
            <a:off x="913774" y="828563"/>
            <a:ext cx="10351752" cy="2736819"/>
          </a:xfrm>
        </p:spPr>
        <p:txBody>
          <a:bodyPr rtlCol="0" anchor="b">
            <a:normAutofit/>
          </a:bodyPr>
          <a:lstStyle>
            <a:lvl1pPr>
              <a:defRPr sz="4000"/>
            </a:lvl1pPr>
          </a:lstStyle>
          <a:p>
            <a:pPr rtl="0"/>
            <a:r>
              <a:rPr lang="fr-FR" noProof="0"/>
              <a:t>Modifiez le style du titre</a:t>
            </a:r>
          </a:p>
        </p:txBody>
      </p:sp>
      <p:sp>
        <p:nvSpPr>
          <p:cNvPr id="3" name="Espace réservé du texte 2"/>
          <p:cNvSpPr>
            <a:spLocks noGrp="1"/>
          </p:cNvSpPr>
          <p:nvPr>
            <p:ph type="body" idx="1" hasCustomPrompt="1"/>
          </p:nvPr>
        </p:nvSpPr>
        <p:spPr>
          <a:xfrm>
            <a:off x="913774" y="3657457"/>
            <a:ext cx="10351752" cy="1368183"/>
          </a:xfrm>
        </p:spPr>
        <p:txBody>
          <a:bodyPr rtlCol="0">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fr-FR" noProof="0"/>
              <a:t>Modifiez les styles du texte du masque</a:t>
            </a:r>
          </a:p>
        </p:txBody>
      </p:sp>
      <p:sp>
        <p:nvSpPr>
          <p:cNvPr id="4" name="Espace réservé de la date 3"/>
          <p:cNvSpPr>
            <a:spLocks noGrp="1"/>
          </p:cNvSpPr>
          <p:nvPr>
            <p:ph type="dt" sz="half" idx="10"/>
          </p:nvPr>
        </p:nvSpPr>
        <p:spPr/>
        <p:txBody>
          <a:bodyPr rtlCol="0"/>
          <a:lstStyle/>
          <a:p>
            <a:pPr rtl="0"/>
            <a:fld id="{8FC86D82-351B-4792-AC59-D4F9871A614A}" type="datetime1">
              <a:rPr lang="fr-FR" noProof="0" smtClean="0"/>
              <a:t>16/01/2023</a:t>
            </a:fld>
            <a:endParaRPr lang="fr-FR" noProof="0"/>
          </a:p>
        </p:txBody>
      </p:sp>
      <p:sp>
        <p:nvSpPr>
          <p:cNvPr id="5" name="Espace réservé du pied de page 4"/>
          <p:cNvSpPr>
            <a:spLocks noGrp="1"/>
          </p:cNvSpPr>
          <p:nvPr>
            <p:ph type="ftr" sz="quarter" idx="11"/>
          </p:nvPr>
        </p:nvSpPr>
        <p:spPr/>
        <p:txBody>
          <a:bodyPr rtlCol="0"/>
          <a:lstStyle/>
          <a:p>
            <a:pPr rtl="0"/>
            <a:endParaRPr lang="fr-FR" noProof="0"/>
          </a:p>
        </p:txBody>
      </p:sp>
      <p:sp>
        <p:nvSpPr>
          <p:cNvPr id="6" name="Espace réservé du numéro de diapositive 5"/>
          <p:cNvSpPr>
            <a:spLocks noGrp="1"/>
          </p:cNvSpPr>
          <p:nvPr>
            <p:ph type="sldNum" sz="quarter" idx="12"/>
          </p:nvPr>
        </p:nvSpPr>
        <p:spPr/>
        <p:txBody>
          <a:bodyPr rtlCol="0"/>
          <a:lstStyle/>
          <a:p>
            <a:pPr rtl="0"/>
            <a:fld id="{6D22F896-40B5-4ADD-8801-0D06FADFA095}" type="slidenum">
              <a:rPr lang="fr-FR" noProof="0" smtClean="0"/>
              <a:t>‹N°›</a:t>
            </a:fld>
            <a:endParaRPr lang="fr-FR" noProof="0"/>
          </a:p>
        </p:txBody>
      </p:sp>
    </p:spTree>
    <p:extLst>
      <p:ext uri="{BB962C8B-B14F-4D97-AF65-F5344CB8AC3E}">
        <p14:creationId xmlns:p14="http://schemas.microsoft.com/office/powerpoint/2010/main" val="38753516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pic>
        <p:nvPicPr>
          <p:cNvPr id="10" name="Image 9"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4" name="Titre 1"/>
          <p:cNvSpPr>
            <a:spLocks noGrp="1"/>
          </p:cNvSpPr>
          <p:nvPr>
            <p:ph type="title"/>
          </p:nvPr>
        </p:nvSpPr>
        <p:spPr>
          <a:xfrm>
            <a:off x="913775" y="618517"/>
            <a:ext cx="10364451" cy="1596177"/>
          </a:xfrm>
        </p:spPr>
        <p:txBody>
          <a:bodyPr rtlCol="0"/>
          <a:lstStyle/>
          <a:p>
            <a:pPr rtl="0"/>
            <a:r>
              <a:rPr lang="fr-FR" noProof="0"/>
              <a:t>Modifiez le style du titre</a:t>
            </a:r>
          </a:p>
        </p:txBody>
      </p:sp>
      <p:sp>
        <p:nvSpPr>
          <p:cNvPr id="12" name="Espace réservé du contenu 2"/>
          <p:cNvSpPr>
            <a:spLocks noGrp="1"/>
          </p:cNvSpPr>
          <p:nvPr>
            <p:ph sz="quarter" idx="13" hasCustomPrompt="1"/>
          </p:nvPr>
        </p:nvSpPr>
        <p:spPr>
          <a:xfrm>
            <a:off x="913774" y="2367092"/>
            <a:ext cx="5106026" cy="3424107"/>
          </a:xfrm>
        </p:spPr>
        <p:txBody>
          <a:bodyPr rtlCol="0"/>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13" name="Espace réservé du contenu 3"/>
          <p:cNvSpPr>
            <a:spLocks noGrp="1"/>
          </p:cNvSpPr>
          <p:nvPr>
            <p:ph sz="quarter" idx="14" hasCustomPrompt="1"/>
          </p:nvPr>
        </p:nvSpPr>
        <p:spPr>
          <a:xfrm>
            <a:off x="6172200" y="2367092"/>
            <a:ext cx="5105400" cy="3424107"/>
          </a:xfrm>
        </p:spPr>
        <p:txBody>
          <a:bodyPr rtlCol="0"/>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5" name="Espace réservé de la date 4"/>
          <p:cNvSpPr>
            <a:spLocks noGrp="1"/>
          </p:cNvSpPr>
          <p:nvPr>
            <p:ph type="dt" sz="half" idx="10"/>
          </p:nvPr>
        </p:nvSpPr>
        <p:spPr/>
        <p:txBody>
          <a:bodyPr rtlCol="0"/>
          <a:lstStyle/>
          <a:p>
            <a:pPr rtl="0"/>
            <a:fld id="{E37297C0-9607-4F54-90C4-895420E86109}" type="datetime1">
              <a:rPr lang="fr-FR" noProof="0" smtClean="0"/>
              <a:t>16/01/2023</a:t>
            </a:fld>
            <a:endParaRPr lang="fr-FR" noProof="0"/>
          </a:p>
        </p:txBody>
      </p:sp>
      <p:sp>
        <p:nvSpPr>
          <p:cNvPr id="6" name="Espace réservé du pied de page 5"/>
          <p:cNvSpPr>
            <a:spLocks noGrp="1"/>
          </p:cNvSpPr>
          <p:nvPr>
            <p:ph type="ftr" sz="quarter" idx="11"/>
          </p:nvPr>
        </p:nvSpPr>
        <p:spPr/>
        <p:txBody>
          <a:bodyPr rtlCol="0"/>
          <a:lstStyle/>
          <a:p>
            <a:pPr rtl="0"/>
            <a:endParaRPr lang="fr-FR" noProof="0"/>
          </a:p>
        </p:txBody>
      </p:sp>
      <p:sp>
        <p:nvSpPr>
          <p:cNvPr id="7" name="Espace réservé du numéro de diapositive 6"/>
          <p:cNvSpPr>
            <a:spLocks noGrp="1"/>
          </p:cNvSpPr>
          <p:nvPr>
            <p:ph type="sldNum" sz="quarter" idx="12"/>
          </p:nvPr>
        </p:nvSpPr>
        <p:spPr/>
        <p:txBody>
          <a:bodyPr rtlCol="0"/>
          <a:lstStyle/>
          <a:p>
            <a:pPr rtl="0"/>
            <a:fld id="{6D22F896-40B5-4ADD-8801-0D06FADFA095}" type="slidenum">
              <a:rPr lang="fr-FR" noProof="0" smtClean="0"/>
              <a:t>‹N°›</a:t>
            </a:fld>
            <a:endParaRPr lang="fr-FR" noProof="0"/>
          </a:p>
        </p:txBody>
      </p:sp>
    </p:spTree>
    <p:extLst>
      <p:ext uri="{BB962C8B-B14F-4D97-AF65-F5344CB8AC3E}">
        <p14:creationId xmlns:p14="http://schemas.microsoft.com/office/powerpoint/2010/main" val="5516462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pic>
        <p:nvPicPr>
          <p:cNvPr id="15" name="Image 14"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4" name="Titre 1"/>
          <p:cNvSpPr>
            <a:spLocks noGrp="1"/>
          </p:cNvSpPr>
          <p:nvPr>
            <p:ph type="title"/>
          </p:nvPr>
        </p:nvSpPr>
        <p:spPr>
          <a:xfrm>
            <a:off x="913775" y="618517"/>
            <a:ext cx="10364451" cy="1596177"/>
          </a:xfrm>
        </p:spPr>
        <p:txBody>
          <a:bodyPr rtlCol="0"/>
          <a:lstStyle/>
          <a:p>
            <a:pPr rtl="0"/>
            <a:r>
              <a:rPr lang="fr-FR" noProof="0"/>
              <a:t>Modifiez le style du titre</a:t>
            </a:r>
          </a:p>
        </p:txBody>
      </p:sp>
      <p:sp>
        <p:nvSpPr>
          <p:cNvPr id="3" name="Espace réservé du texte 2"/>
          <p:cNvSpPr>
            <a:spLocks noGrp="1"/>
          </p:cNvSpPr>
          <p:nvPr>
            <p:ph type="body" idx="1" hasCustomPrompt="1"/>
          </p:nvPr>
        </p:nvSpPr>
        <p:spPr>
          <a:xfrm>
            <a:off x="1146328" y="2371018"/>
            <a:ext cx="4873474" cy="679994"/>
          </a:xfrm>
        </p:spPr>
        <p:txBody>
          <a:bodyPr rtlCol="0"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dirty="0"/>
              <a:t>Modifiez les styles du texte du masque</a:t>
            </a:r>
          </a:p>
        </p:txBody>
      </p:sp>
      <p:sp>
        <p:nvSpPr>
          <p:cNvPr id="12" name="Espace réservé du contenu 3"/>
          <p:cNvSpPr>
            <a:spLocks noGrp="1"/>
          </p:cNvSpPr>
          <p:nvPr>
            <p:ph sz="quarter" idx="13" hasCustomPrompt="1"/>
          </p:nvPr>
        </p:nvSpPr>
        <p:spPr>
          <a:xfrm>
            <a:off x="913774" y="3051012"/>
            <a:ext cx="5106027" cy="2740187"/>
          </a:xfrm>
        </p:spPr>
        <p:txBody>
          <a:bodyPr rtlCol="0"/>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5" name="Espace réservé du texte 4"/>
          <p:cNvSpPr>
            <a:spLocks noGrp="1"/>
          </p:cNvSpPr>
          <p:nvPr>
            <p:ph type="body" sz="quarter" idx="3" hasCustomPrompt="1"/>
          </p:nvPr>
        </p:nvSpPr>
        <p:spPr>
          <a:xfrm>
            <a:off x="6396423" y="2371018"/>
            <a:ext cx="4881804" cy="679994"/>
          </a:xfrm>
        </p:spPr>
        <p:txBody>
          <a:bodyPr rtlCol="0"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dirty="0"/>
              <a:t>Modifiez les styles du texte du masque</a:t>
            </a:r>
          </a:p>
        </p:txBody>
      </p:sp>
      <p:sp>
        <p:nvSpPr>
          <p:cNvPr id="13" name="Espace réservé du contenu 5"/>
          <p:cNvSpPr>
            <a:spLocks noGrp="1"/>
          </p:cNvSpPr>
          <p:nvPr>
            <p:ph sz="quarter" idx="14" hasCustomPrompt="1"/>
          </p:nvPr>
        </p:nvSpPr>
        <p:spPr>
          <a:xfrm>
            <a:off x="6172200" y="3051012"/>
            <a:ext cx="5105401" cy="2740187"/>
          </a:xfrm>
        </p:spPr>
        <p:txBody>
          <a:bodyPr rtlCol="0"/>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7" name="Espace réservé de la date 6"/>
          <p:cNvSpPr>
            <a:spLocks noGrp="1"/>
          </p:cNvSpPr>
          <p:nvPr>
            <p:ph type="dt" sz="half" idx="10"/>
          </p:nvPr>
        </p:nvSpPr>
        <p:spPr/>
        <p:txBody>
          <a:bodyPr rtlCol="0"/>
          <a:lstStyle/>
          <a:p>
            <a:pPr rtl="0"/>
            <a:fld id="{99EB9DB1-D669-4F3A-8771-6A2DACE9D9F4}" type="datetime1">
              <a:rPr lang="fr-FR" noProof="0" smtClean="0"/>
              <a:t>16/01/2023</a:t>
            </a:fld>
            <a:endParaRPr lang="fr-FR" noProof="0"/>
          </a:p>
        </p:txBody>
      </p:sp>
      <p:sp>
        <p:nvSpPr>
          <p:cNvPr id="8" name="Espace réservé du pied de page 7"/>
          <p:cNvSpPr>
            <a:spLocks noGrp="1"/>
          </p:cNvSpPr>
          <p:nvPr>
            <p:ph type="ftr" sz="quarter" idx="11"/>
          </p:nvPr>
        </p:nvSpPr>
        <p:spPr/>
        <p:txBody>
          <a:bodyPr rtlCol="0"/>
          <a:lstStyle/>
          <a:p>
            <a:pPr rtl="0"/>
            <a:endParaRPr lang="fr-FR" noProof="0"/>
          </a:p>
        </p:txBody>
      </p:sp>
      <p:sp>
        <p:nvSpPr>
          <p:cNvPr id="9" name="Espace réservé du numéro de diapositive 8"/>
          <p:cNvSpPr>
            <a:spLocks noGrp="1"/>
          </p:cNvSpPr>
          <p:nvPr>
            <p:ph type="sldNum" sz="quarter" idx="12"/>
          </p:nvPr>
        </p:nvSpPr>
        <p:spPr/>
        <p:txBody>
          <a:bodyPr rtlCol="0"/>
          <a:lstStyle/>
          <a:p>
            <a:pPr rtl="0"/>
            <a:fld id="{6D22F896-40B5-4ADD-8801-0D06FADFA095}" type="slidenum">
              <a:rPr lang="fr-FR" noProof="0" smtClean="0"/>
              <a:t>‹N°›</a:t>
            </a:fld>
            <a:endParaRPr lang="fr-FR" noProof="0"/>
          </a:p>
        </p:txBody>
      </p:sp>
    </p:spTree>
    <p:extLst>
      <p:ext uri="{BB962C8B-B14F-4D97-AF65-F5344CB8AC3E}">
        <p14:creationId xmlns:p14="http://schemas.microsoft.com/office/powerpoint/2010/main" val="37202498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uniquement">
    <p:spTree>
      <p:nvGrpSpPr>
        <p:cNvPr id="1" name=""/>
        <p:cNvGrpSpPr/>
        <p:nvPr/>
      </p:nvGrpSpPr>
      <p:grpSpPr>
        <a:xfrm>
          <a:off x="0" y="0"/>
          <a:ext cx="0" cy="0"/>
          <a:chOff x="0" y="0"/>
          <a:chExt cx="0" cy="0"/>
        </a:xfrm>
      </p:grpSpPr>
      <p:pic>
        <p:nvPicPr>
          <p:cNvPr id="8" name="Image 7"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re 1"/>
          <p:cNvSpPr>
            <a:spLocks noGrp="1"/>
          </p:cNvSpPr>
          <p:nvPr>
            <p:ph type="title"/>
          </p:nvPr>
        </p:nvSpPr>
        <p:spPr/>
        <p:txBody>
          <a:bodyPr rtlCol="0"/>
          <a:lstStyle/>
          <a:p>
            <a:pPr rtl="0"/>
            <a:r>
              <a:rPr lang="fr-FR" noProof="0"/>
              <a:t>Modifiez le style du titre</a:t>
            </a:r>
          </a:p>
        </p:txBody>
      </p:sp>
      <p:sp>
        <p:nvSpPr>
          <p:cNvPr id="3" name="Espace réservé de la date 2"/>
          <p:cNvSpPr>
            <a:spLocks noGrp="1"/>
          </p:cNvSpPr>
          <p:nvPr>
            <p:ph type="dt" sz="half" idx="10"/>
          </p:nvPr>
        </p:nvSpPr>
        <p:spPr/>
        <p:txBody>
          <a:bodyPr rtlCol="0"/>
          <a:lstStyle/>
          <a:p>
            <a:pPr rtl="0"/>
            <a:fld id="{CF04B7F6-DED3-463D-95BA-9CFACAE323D5}" type="datetime1">
              <a:rPr lang="fr-FR" noProof="0" smtClean="0"/>
              <a:t>16/01/2023</a:t>
            </a:fld>
            <a:endParaRPr lang="fr-FR" noProof="0"/>
          </a:p>
        </p:txBody>
      </p:sp>
      <p:sp>
        <p:nvSpPr>
          <p:cNvPr id="4" name="Espace réservé du pied de page 3"/>
          <p:cNvSpPr>
            <a:spLocks noGrp="1"/>
          </p:cNvSpPr>
          <p:nvPr>
            <p:ph type="ftr" sz="quarter" idx="11"/>
          </p:nvPr>
        </p:nvSpPr>
        <p:spPr/>
        <p:txBody>
          <a:bodyPr rtlCol="0"/>
          <a:lstStyle/>
          <a:p>
            <a:pPr rtl="0"/>
            <a:endParaRPr lang="fr-FR" noProof="0"/>
          </a:p>
        </p:txBody>
      </p:sp>
      <p:sp>
        <p:nvSpPr>
          <p:cNvPr id="5" name="Espace réservé du numéro de diapositive 4"/>
          <p:cNvSpPr>
            <a:spLocks noGrp="1"/>
          </p:cNvSpPr>
          <p:nvPr>
            <p:ph type="sldNum" sz="quarter" idx="12"/>
          </p:nvPr>
        </p:nvSpPr>
        <p:spPr/>
        <p:txBody>
          <a:bodyPr rtlCol="0"/>
          <a:lstStyle/>
          <a:p>
            <a:pPr rtl="0"/>
            <a:fld id="{6D22F896-40B5-4ADD-8801-0D06FADFA095}" type="slidenum">
              <a:rPr lang="fr-FR" noProof="0" smtClean="0"/>
              <a:t>‹N°›</a:t>
            </a:fld>
            <a:endParaRPr lang="fr-FR" noProof="0"/>
          </a:p>
        </p:txBody>
      </p:sp>
    </p:spTree>
    <p:extLst>
      <p:ext uri="{BB962C8B-B14F-4D97-AF65-F5344CB8AC3E}">
        <p14:creationId xmlns:p14="http://schemas.microsoft.com/office/powerpoint/2010/main" val="6133268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pic>
        <p:nvPicPr>
          <p:cNvPr id="7" name="Image 6"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Espace réservé de la date 1"/>
          <p:cNvSpPr>
            <a:spLocks noGrp="1"/>
          </p:cNvSpPr>
          <p:nvPr>
            <p:ph type="dt" sz="half" idx="10"/>
          </p:nvPr>
        </p:nvSpPr>
        <p:spPr/>
        <p:txBody>
          <a:bodyPr rtlCol="0"/>
          <a:lstStyle/>
          <a:p>
            <a:pPr rtl="0"/>
            <a:fld id="{D9A56C45-5598-44F4-9A28-EC74B11AA518}" type="datetime1">
              <a:rPr lang="fr-FR" noProof="0" smtClean="0"/>
              <a:t>16/01/2023</a:t>
            </a:fld>
            <a:endParaRPr lang="fr-FR" noProof="0"/>
          </a:p>
        </p:txBody>
      </p:sp>
      <p:sp>
        <p:nvSpPr>
          <p:cNvPr id="3" name="Espace réservé du pied de page 2"/>
          <p:cNvSpPr>
            <a:spLocks noGrp="1"/>
          </p:cNvSpPr>
          <p:nvPr>
            <p:ph type="ftr" sz="quarter" idx="11"/>
          </p:nvPr>
        </p:nvSpPr>
        <p:spPr/>
        <p:txBody>
          <a:bodyPr rtlCol="0"/>
          <a:lstStyle/>
          <a:p>
            <a:pPr rtl="0"/>
            <a:endParaRPr lang="fr-FR" noProof="0"/>
          </a:p>
        </p:txBody>
      </p:sp>
      <p:sp>
        <p:nvSpPr>
          <p:cNvPr id="4" name="Espace réservé du numéro de diapositive 3"/>
          <p:cNvSpPr>
            <a:spLocks noGrp="1"/>
          </p:cNvSpPr>
          <p:nvPr>
            <p:ph type="sldNum" sz="quarter" idx="12"/>
          </p:nvPr>
        </p:nvSpPr>
        <p:spPr/>
        <p:txBody>
          <a:bodyPr rtlCol="0"/>
          <a:lstStyle/>
          <a:p>
            <a:pPr rtl="0"/>
            <a:fld id="{6D22F896-40B5-4ADD-8801-0D06FADFA095}" type="slidenum">
              <a:rPr lang="fr-FR" noProof="0" smtClean="0"/>
              <a:t>‹N°›</a:t>
            </a:fld>
            <a:endParaRPr lang="fr-FR" noProof="0"/>
          </a:p>
        </p:txBody>
      </p:sp>
    </p:spTree>
    <p:extLst>
      <p:ext uri="{BB962C8B-B14F-4D97-AF65-F5344CB8AC3E}">
        <p14:creationId xmlns:p14="http://schemas.microsoft.com/office/powerpoint/2010/main" val="27537943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pic>
        <p:nvPicPr>
          <p:cNvPr id="11" name="Image 10"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re 1"/>
          <p:cNvSpPr>
            <a:spLocks noGrp="1"/>
          </p:cNvSpPr>
          <p:nvPr>
            <p:ph type="title"/>
          </p:nvPr>
        </p:nvSpPr>
        <p:spPr>
          <a:xfrm>
            <a:off x="913775" y="609600"/>
            <a:ext cx="3935688" cy="2023252"/>
          </a:xfrm>
        </p:spPr>
        <p:txBody>
          <a:bodyPr rtlCol="0" anchor="b"/>
          <a:lstStyle>
            <a:lvl1pPr algn="ctr">
              <a:defRPr sz="3200"/>
            </a:lvl1pPr>
          </a:lstStyle>
          <a:p>
            <a:pPr rtl="0"/>
            <a:r>
              <a:rPr lang="fr-FR" noProof="0"/>
              <a:t>Modifiez le style du titre</a:t>
            </a:r>
          </a:p>
        </p:txBody>
      </p:sp>
      <p:sp>
        <p:nvSpPr>
          <p:cNvPr id="10" name="Espace réservé du contenu 2"/>
          <p:cNvSpPr>
            <a:spLocks noGrp="1"/>
          </p:cNvSpPr>
          <p:nvPr>
            <p:ph sz="quarter" idx="13" hasCustomPrompt="1"/>
          </p:nvPr>
        </p:nvSpPr>
        <p:spPr>
          <a:xfrm>
            <a:off x="5078062" y="609600"/>
            <a:ext cx="6200163" cy="5181599"/>
          </a:xfrm>
        </p:spPr>
        <p:txBody>
          <a:bodyPr rtlCol="0"/>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4" name="Espace réservé du texte 3"/>
          <p:cNvSpPr>
            <a:spLocks noGrp="1"/>
          </p:cNvSpPr>
          <p:nvPr>
            <p:ph type="body" sz="half" idx="2" hasCustomPrompt="1"/>
          </p:nvPr>
        </p:nvSpPr>
        <p:spPr>
          <a:xfrm>
            <a:off x="913774" y="2632852"/>
            <a:ext cx="3935689" cy="3158348"/>
          </a:xfrm>
        </p:spPr>
        <p:txBody>
          <a:bodyPr rtlCol="0"/>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fr-FR" noProof="0"/>
              <a:t>Modifiez les styles du texte du masque</a:t>
            </a:r>
          </a:p>
        </p:txBody>
      </p:sp>
      <p:sp>
        <p:nvSpPr>
          <p:cNvPr id="5" name="Espace réservé de la date 4"/>
          <p:cNvSpPr>
            <a:spLocks noGrp="1"/>
          </p:cNvSpPr>
          <p:nvPr>
            <p:ph type="dt" sz="half" idx="10"/>
          </p:nvPr>
        </p:nvSpPr>
        <p:spPr/>
        <p:txBody>
          <a:bodyPr rtlCol="0"/>
          <a:lstStyle/>
          <a:p>
            <a:pPr rtl="0"/>
            <a:fld id="{FC49F434-4EE7-48F2-8192-F36E996D6D28}" type="datetime1">
              <a:rPr lang="fr-FR" noProof="0" smtClean="0"/>
              <a:t>16/01/2023</a:t>
            </a:fld>
            <a:endParaRPr lang="fr-FR" noProof="0"/>
          </a:p>
        </p:txBody>
      </p:sp>
      <p:sp>
        <p:nvSpPr>
          <p:cNvPr id="6" name="Espace réservé du pied de page 5"/>
          <p:cNvSpPr>
            <a:spLocks noGrp="1"/>
          </p:cNvSpPr>
          <p:nvPr>
            <p:ph type="ftr" sz="quarter" idx="11"/>
          </p:nvPr>
        </p:nvSpPr>
        <p:spPr/>
        <p:txBody>
          <a:bodyPr rtlCol="0"/>
          <a:lstStyle/>
          <a:p>
            <a:pPr rtl="0"/>
            <a:endParaRPr lang="fr-FR" noProof="0"/>
          </a:p>
        </p:txBody>
      </p:sp>
      <p:sp>
        <p:nvSpPr>
          <p:cNvPr id="7" name="Espace réservé du numéro de diapositive 6"/>
          <p:cNvSpPr>
            <a:spLocks noGrp="1"/>
          </p:cNvSpPr>
          <p:nvPr>
            <p:ph type="sldNum" sz="quarter" idx="12"/>
          </p:nvPr>
        </p:nvSpPr>
        <p:spPr/>
        <p:txBody>
          <a:bodyPr rtlCol="0"/>
          <a:lstStyle/>
          <a:p>
            <a:pPr rtl="0"/>
            <a:fld id="{6D22F896-40B5-4ADD-8801-0D06FADFA095}" type="slidenum">
              <a:rPr lang="fr-FR" noProof="0" smtClean="0"/>
              <a:t>‹N°›</a:t>
            </a:fld>
            <a:endParaRPr lang="fr-FR" noProof="0"/>
          </a:p>
        </p:txBody>
      </p:sp>
    </p:spTree>
    <p:extLst>
      <p:ext uri="{BB962C8B-B14F-4D97-AF65-F5344CB8AC3E}">
        <p14:creationId xmlns:p14="http://schemas.microsoft.com/office/powerpoint/2010/main" val="18851858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pic>
        <p:nvPicPr>
          <p:cNvPr id="10" name="Image 9"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re 1"/>
          <p:cNvSpPr>
            <a:spLocks noGrp="1"/>
          </p:cNvSpPr>
          <p:nvPr>
            <p:ph type="title"/>
          </p:nvPr>
        </p:nvSpPr>
        <p:spPr>
          <a:xfrm>
            <a:off x="913774" y="609600"/>
            <a:ext cx="5934969" cy="2023254"/>
          </a:xfrm>
        </p:spPr>
        <p:txBody>
          <a:bodyPr rtlCol="0" anchor="b"/>
          <a:lstStyle>
            <a:lvl1pPr algn="ctr">
              <a:defRPr sz="3200"/>
            </a:lvl1pPr>
          </a:lstStyle>
          <a:p>
            <a:pPr rtl="0"/>
            <a:r>
              <a:rPr lang="fr-FR" noProof="0"/>
              <a:t>Modifiez le style du titre</a:t>
            </a:r>
          </a:p>
        </p:txBody>
      </p:sp>
      <p:sp>
        <p:nvSpPr>
          <p:cNvPr id="3" name="Espace réservé d’image 2"/>
          <p:cNvSpPr>
            <a:spLocks noGrp="1" noChangeAspect="1"/>
          </p:cNvSpPr>
          <p:nvPr>
            <p:ph type="pic" idx="1" hasCustomPrompt="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rtlCol="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fr-FR" noProof="0"/>
              <a:t>Cliquez sur l’icône pour ajouter une image</a:t>
            </a:r>
          </a:p>
        </p:txBody>
      </p:sp>
      <p:sp>
        <p:nvSpPr>
          <p:cNvPr id="4" name="Espace réservé du texte 3"/>
          <p:cNvSpPr>
            <a:spLocks noGrp="1"/>
          </p:cNvSpPr>
          <p:nvPr>
            <p:ph type="body" sz="half" idx="2" hasCustomPrompt="1"/>
          </p:nvPr>
        </p:nvSpPr>
        <p:spPr>
          <a:xfrm>
            <a:off x="913794" y="2632852"/>
            <a:ext cx="5934949" cy="3158347"/>
          </a:xfrm>
        </p:spPr>
        <p:txBody>
          <a:bodyPr rtlCol="0"/>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fr-FR" noProof="0"/>
              <a:t>Modifiez les styles du texte du masque</a:t>
            </a:r>
          </a:p>
        </p:txBody>
      </p:sp>
      <p:sp>
        <p:nvSpPr>
          <p:cNvPr id="5" name="Espace réservé de la date 4"/>
          <p:cNvSpPr>
            <a:spLocks noGrp="1"/>
          </p:cNvSpPr>
          <p:nvPr>
            <p:ph type="dt" sz="half" idx="10"/>
          </p:nvPr>
        </p:nvSpPr>
        <p:spPr/>
        <p:txBody>
          <a:bodyPr rtlCol="0"/>
          <a:lstStyle/>
          <a:p>
            <a:pPr rtl="0"/>
            <a:fld id="{0FEA0DBB-E672-4A6D-9FC2-9ED42A339757}" type="datetime1">
              <a:rPr lang="fr-FR" noProof="0" smtClean="0"/>
              <a:t>16/01/2023</a:t>
            </a:fld>
            <a:endParaRPr lang="fr-FR" noProof="0"/>
          </a:p>
        </p:txBody>
      </p:sp>
      <p:sp>
        <p:nvSpPr>
          <p:cNvPr id="6" name="Espace réservé du pied de page 5"/>
          <p:cNvSpPr>
            <a:spLocks noGrp="1"/>
          </p:cNvSpPr>
          <p:nvPr>
            <p:ph type="ftr" sz="quarter" idx="11"/>
          </p:nvPr>
        </p:nvSpPr>
        <p:spPr/>
        <p:txBody>
          <a:bodyPr rtlCol="0"/>
          <a:lstStyle/>
          <a:p>
            <a:pPr rtl="0"/>
            <a:endParaRPr lang="fr-FR" noProof="0"/>
          </a:p>
        </p:txBody>
      </p:sp>
      <p:sp>
        <p:nvSpPr>
          <p:cNvPr id="7" name="Espace réservé du numéro de diapositive 6"/>
          <p:cNvSpPr>
            <a:spLocks noGrp="1"/>
          </p:cNvSpPr>
          <p:nvPr>
            <p:ph type="sldNum" sz="quarter" idx="12"/>
          </p:nvPr>
        </p:nvSpPr>
        <p:spPr/>
        <p:txBody>
          <a:bodyPr rtlCol="0"/>
          <a:lstStyle/>
          <a:p>
            <a:pPr rtl="0"/>
            <a:fld id="{6D22F896-40B5-4ADD-8801-0D06FADFA095}" type="slidenum">
              <a:rPr lang="fr-FR" noProof="0" smtClean="0"/>
              <a:t>‹N°›</a:t>
            </a:fld>
            <a:endParaRPr lang="fr-FR" noProof="0"/>
          </a:p>
        </p:txBody>
      </p:sp>
    </p:spTree>
    <p:extLst>
      <p:ext uri="{BB962C8B-B14F-4D97-AF65-F5344CB8AC3E}">
        <p14:creationId xmlns:p14="http://schemas.microsoft.com/office/powerpoint/2010/main" val="20824912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Image 2" descr="\\DROBO-FS\QuickDrops\JB\PPTX NG\Droplets\LightingOverlay.png"/>
          <p:cNvPicPr>
            <a:picLocks noChangeAspect="1" noChangeArrowheads="1"/>
          </p:cNvPicPr>
          <p:nvPr/>
        </p:nvPicPr>
        <p:blipFill>
          <a:blip r:embed="rId20" cstate="email">
            <a:alphaModFix/>
            <a:extLst>
              <a:ext uri="{28A0092B-C50C-407E-A947-70E740481C1C}">
                <a14:useLocalDpi xmlns:a14="http://schemas.microsoft.com/office/drawing/2010/main"/>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Espace réservé du titre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pPr rtl="0"/>
            <a:r>
              <a:rPr lang="fr-FR" noProof="0" dirty="0"/>
              <a:t>Modifiez le style du titre</a:t>
            </a:r>
          </a:p>
        </p:txBody>
      </p:sp>
      <p:sp>
        <p:nvSpPr>
          <p:cNvPr id="3" name="Espace réservé du texte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rtl="0"/>
            <a:r>
              <a:rPr lang="fr-FR" noProof="0" dirty="0"/>
              <a:t>Modifiez les styles du texte du masque</a:t>
            </a:r>
          </a:p>
          <a:p>
            <a:pPr lvl="1" rtl="0"/>
            <a:r>
              <a:rPr lang="fr-FR" noProof="0" dirty="0"/>
              <a:t>Deuxième niveau</a:t>
            </a:r>
          </a:p>
          <a:p>
            <a:pPr lvl="2" rtl="0"/>
            <a:r>
              <a:rPr lang="fr-FR" noProof="0" dirty="0"/>
              <a:t>Troisième niveau</a:t>
            </a:r>
          </a:p>
          <a:p>
            <a:pPr lvl="3" rtl="0"/>
            <a:r>
              <a:rPr lang="fr-FR" noProof="0" dirty="0"/>
              <a:t>Quatrième niveau</a:t>
            </a:r>
          </a:p>
          <a:p>
            <a:pPr lvl="4" rtl="0"/>
            <a:r>
              <a:rPr lang="fr-FR" noProof="0" dirty="0"/>
              <a:t>Cinquième niveau</a:t>
            </a:r>
          </a:p>
        </p:txBody>
      </p:sp>
      <p:sp>
        <p:nvSpPr>
          <p:cNvPr id="4" name="Espace réservé de la date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pPr rtl="0"/>
            <a:fld id="{E2C808CB-0262-46B1-93EA-9DF16CAA1D01}" type="datetime1">
              <a:rPr lang="fr-FR" noProof="0" smtClean="0"/>
              <a:t>16/01/2023</a:t>
            </a:fld>
            <a:endParaRPr lang="fr-FR" noProof="0" dirty="0"/>
          </a:p>
        </p:txBody>
      </p:sp>
      <p:sp>
        <p:nvSpPr>
          <p:cNvPr id="5" name="Espace réservé du pied de page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pPr rtl="0"/>
            <a:endParaRPr lang="fr-FR" noProof="0" dirty="0"/>
          </a:p>
        </p:txBody>
      </p:sp>
      <p:sp>
        <p:nvSpPr>
          <p:cNvPr id="6" name="Espace réservé du numéro de diapositive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pPr rtl="0"/>
            <a:fld id="{6D22F896-40B5-4ADD-8801-0D06FADFA095}" type="slidenum">
              <a:rPr lang="fr-FR" noProof="0" smtClean="0"/>
              <a:pPr/>
              <a:t>‹N°›</a:t>
            </a:fld>
            <a:endParaRPr lang="fr-FR" noProof="0" dirty="0"/>
          </a:p>
        </p:txBody>
      </p:sp>
    </p:spTree>
    <p:extLst>
      <p:ext uri="{BB962C8B-B14F-4D97-AF65-F5344CB8AC3E}">
        <p14:creationId xmlns:p14="http://schemas.microsoft.com/office/powerpoint/2010/main" val="1752261784"/>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 id="2147483705" r:id="rId18"/>
  </p:sldLayoutIdLst>
  <p:hf sldNum="0" hdr="0" ftr="0" dt="0"/>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9.xml"/><Relationship Id="rId5" Type="http://schemas.openxmlformats.org/officeDocument/2006/relationships/image" Target="../media/image18.jpe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hyperlink" Target="https://culturesciences.chimie.ens.fr/" TargetMode="External"/><Relationship Id="rId2" Type="http://schemas.openxmlformats.org/officeDocument/2006/relationships/image" Target="../media/image19.png"/><Relationship Id="rId1" Type="http://schemas.openxmlformats.org/officeDocument/2006/relationships/slideLayout" Target="../slideLayouts/slideLayout4.xml"/><Relationship Id="rId5" Type="http://schemas.openxmlformats.org/officeDocument/2006/relationships/hyperlink" Target="https://www.futura-sciences.com/" TargetMode="External"/><Relationship Id="rId4" Type="http://schemas.openxmlformats.org/officeDocument/2006/relationships/hyperlink" Target="https://planet-vie.ens.fr/"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A391C69-E52F-4DC0-B51A-0DABC54840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pic>
        <p:nvPicPr>
          <p:cNvPr id="12" name="Image 2">
            <a:extLst>
              <a:ext uri="{FF2B5EF4-FFF2-40B4-BE49-F238E27FC236}">
                <a16:creationId xmlns:a16="http://schemas.microsoft.com/office/drawing/2014/main" id="{C3C7ED6A-DE7F-4002-9699-B659DE5512C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email">
            <a:alphaModFix/>
            <a:extLst>
              <a:ext uri="{28A0092B-C50C-407E-A947-70E740481C1C}">
                <a14:useLocalDpi xmlns:a14="http://schemas.microsoft.com/office/drawing/2010/main"/>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a:extLst>
              <a:ext uri="{FF2B5EF4-FFF2-40B4-BE49-F238E27FC236}">
                <a16:creationId xmlns:a16="http://schemas.microsoft.com/office/drawing/2014/main" id="{048390FD-448E-4FF2-AEE8-C46960568E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75961" y="-2"/>
            <a:ext cx="81313" cy="6858002"/>
          </a:xfrm>
          <a:prstGeom prst="rect">
            <a:avLst/>
          </a:prstGeom>
          <a:gradFill flip="none" rotWithShape="1">
            <a:gsLst>
              <a:gs pos="84000">
                <a:srgbClr val="B5B5B5"/>
              </a:gs>
              <a:gs pos="60159">
                <a:srgbClr val="D5D5D5"/>
              </a:gs>
              <a:gs pos="50447">
                <a:srgbClr val="E6E6E6"/>
              </a:gs>
              <a:gs pos="44260">
                <a:srgbClr val="D5D5D5"/>
              </a:gs>
              <a:gs pos="15928">
                <a:srgbClr val="B5B5B5"/>
              </a:gs>
              <a:gs pos="7000">
                <a:srgbClr val="8A8A8A"/>
              </a:gs>
              <a:gs pos="0">
                <a:srgbClr val="BBBBBB"/>
              </a:gs>
              <a:gs pos="93000">
                <a:srgbClr val="8A8A8A"/>
              </a:gs>
              <a:gs pos="100000">
                <a:srgbClr val="BBBBB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pic>
        <p:nvPicPr>
          <p:cNvPr id="5" name="Image 4">
            <a:extLst>
              <a:ext uri="{FF2B5EF4-FFF2-40B4-BE49-F238E27FC236}">
                <a16:creationId xmlns:a16="http://schemas.microsoft.com/office/drawing/2014/main" id="{D16B27C4-A9C2-4AC4-9DD3-88F63F48E83C}"/>
              </a:ext>
              <a:ext uri="{C183D7F6-B498-43B3-948B-1728B52AA6E4}">
                <adec:decorative xmlns:adec="http://schemas.microsoft.com/office/drawing/2017/decorative" val="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357274" y="10"/>
            <a:ext cx="4834726" cy="6857990"/>
          </a:xfrm>
          <a:prstGeom prst="rect">
            <a:avLst/>
          </a:prstGeom>
        </p:spPr>
      </p:pic>
      <p:sp>
        <p:nvSpPr>
          <p:cNvPr id="2" name="Titre 1">
            <a:extLst>
              <a:ext uri="{FF2B5EF4-FFF2-40B4-BE49-F238E27FC236}">
                <a16:creationId xmlns:a16="http://schemas.microsoft.com/office/drawing/2014/main" id="{6BE7596B-F237-47DD-989E-9D8B0B49B4BB}"/>
              </a:ext>
              <a:ext uri="{C183D7F6-B498-43B3-948B-1728B52AA6E4}">
                <adec:decorative xmlns:adec="http://schemas.microsoft.com/office/drawing/2017/decorative" val="0"/>
              </a:ext>
            </a:extLst>
          </p:cNvPr>
          <p:cNvSpPr>
            <a:spLocks noGrp="1"/>
          </p:cNvSpPr>
          <p:nvPr>
            <p:ph type="ctrTitle"/>
          </p:nvPr>
        </p:nvSpPr>
        <p:spPr>
          <a:xfrm>
            <a:off x="850296" y="1539876"/>
            <a:ext cx="5575369" cy="2070099"/>
          </a:xfrm>
        </p:spPr>
        <p:txBody>
          <a:bodyPr rtlCol="0">
            <a:normAutofit/>
          </a:bodyPr>
          <a:lstStyle/>
          <a:p>
            <a:pPr rtl="0"/>
            <a:r>
              <a:rPr lang="fr-FR" dirty="0">
                <a:solidFill>
                  <a:srgbClr val="0070C0"/>
                </a:solidFill>
              </a:rPr>
              <a:t>Chromatographie</a:t>
            </a:r>
            <a:r>
              <a:rPr lang="fr-FR" dirty="0">
                <a:solidFill>
                  <a:schemeClr val="accent1">
                    <a:lumMod val="75000"/>
                  </a:schemeClr>
                </a:solidFill>
              </a:rPr>
              <a:t> </a:t>
            </a:r>
          </a:p>
        </p:txBody>
      </p:sp>
      <p:pic>
        <p:nvPicPr>
          <p:cNvPr id="16" name="Image 15">
            <a:extLst>
              <a:ext uri="{FF2B5EF4-FFF2-40B4-BE49-F238E27FC236}">
                <a16:creationId xmlns:a16="http://schemas.microsoft.com/office/drawing/2014/main" id="{0BD259F2-A289-4420-B3EB-BBC6A904FC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Sous-titre 2">
            <a:extLst>
              <a:ext uri="{FF2B5EF4-FFF2-40B4-BE49-F238E27FC236}">
                <a16:creationId xmlns:a16="http://schemas.microsoft.com/office/drawing/2014/main" id="{6063915B-82A1-4F1C-B5C6-3E18DDD97232}"/>
              </a:ext>
              <a:ext uri="{C183D7F6-B498-43B3-948B-1728B52AA6E4}">
                <adec:decorative xmlns:adec="http://schemas.microsoft.com/office/drawing/2017/decorative" val="1"/>
              </a:ext>
            </a:extLst>
          </p:cNvPr>
          <p:cNvSpPr>
            <a:spLocks noGrp="1"/>
          </p:cNvSpPr>
          <p:nvPr>
            <p:ph type="subTitle" idx="1"/>
          </p:nvPr>
        </p:nvSpPr>
        <p:spPr>
          <a:xfrm>
            <a:off x="981075" y="4165600"/>
            <a:ext cx="5280027" cy="1371599"/>
          </a:xfrm>
        </p:spPr>
        <p:txBody>
          <a:bodyPr rtlCol="0">
            <a:normAutofit fontScale="25000" lnSpcReduction="20000"/>
          </a:bodyPr>
          <a:lstStyle/>
          <a:p>
            <a:pPr rtl="0"/>
            <a:r>
              <a:rPr lang="fr-FR" sz="6200" dirty="0"/>
              <a:t>Hippolyte Trapand</a:t>
            </a:r>
          </a:p>
          <a:p>
            <a:pPr rtl="0"/>
            <a:r>
              <a:rPr lang="fr-FR" sz="6200" dirty="0"/>
              <a:t>Lou panigot</a:t>
            </a:r>
          </a:p>
          <a:p>
            <a:pPr rtl="0"/>
            <a:r>
              <a:rPr lang="fr-FR" sz="6200" dirty="0"/>
              <a:t>Sylvain Soriano</a:t>
            </a:r>
          </a:p>
          <a:p>
            <a:pPr rtl="0"/>
            <a:r>
              <a:rPr lang="fr-FR" sz="6200" dirty="0"/>
              <a:t>Timothe Malboeuf</a:t>
            </a:r>
          </a:p>
          <a:p>
            <a:pPr rtl="0"/>
            <a:endParaRPr lang="fr-FR" dirty="0"/>
          </a:p>
        </p:txBody>
      </p:sp>
    </p:spTree>
    <p:extLst>
      <p:ext uri="{BB962C8B-B14F-4D97-AF65-F5344CB8AC3E}">
        <p14:creationId xmlns:p14="http://schemas.microsoft.com/office/powerpoint/2010/main" val="2642022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BF484C1-D363-AF74-09E6-024AE98696DA}"/>
              </a:ext>
            </a:extLst>
          </p:cNvPr>
          <p:cNvSpPr>
            <a:spLocks noGrp="1"/>
          </p:cNvSpPr>
          <p:nvPr>
            <p:ph type="title"/>
          </p:nvPr>
        </p:nvSpPr>
        <p:spPr>
          <a:xfrm>
            <a:off x="913774" y="161317"/>
            <a:ext cx="10364451" cy="1596177"/>
          </a:xfrm>
        </p:spPr>
        <p:txBody>
          <a:bodyPr/>
          <a:lstStyle/>
          <a:p>
            <a:r>
              <a:rPr lang="fr-FR" b="1" u="sng" dirty="0">
                <a:effectLst>
                  <a:outerShdw blurRad="38100" dist="38100" dir="2700000" algn="tl">
                    <a:srgbClr val="000000">
                      <a:alpha val="43137"/>
                    </a:srgbClr>
                  </a:outerShdw>
                </a:effectLst>
              </a:rPr>
              <a:t>Révélation des tâches</a:t>
            </a:r>
          </a:p>
        </p:txBody>
      </p:sp>
      <p:sp>
        <p:nvSpPr>
          <p:cNvPr id="3" name="Espace réservé du contenu 2">
            <a:extLst>
              <a:ext uri="{FF2B5EF4-FFF2-40B4-BE49-F238E27FC236}">
                <a16:creationId xmlns:a16="http://schemas.microsoft.com/office/drawing/2014/main" id="{0E9659B4-9FD9-13BB-C864-F89041ED6DCF}"/>
              </a:ext>
            </a:extLst>
          </p:cNvPr>
          <p:cNvSpPr>
            <a:spLocks noGrp="1"/>
          </p:cNvSpPr>
          <p:nvPr>
            <p:ph sz="quarter" idx="13"/>
          </p:nvPr>
        </p:nvSpPr>
        <p:spPr>
          <a:xfrm>
            <a:off x="551823" y="1650712"/>
            <a:ext cx="11221077" cy="2492663"/>
          </a:xfrm>
        </p:spPr>
        <p:txBody>
          <a:bodyPr>
            <a:normAutofit fontScale="85000" lnSpcReduction="10000"/>
          </a:bodyPr>
          <a:lstStyle/>
          <a:p>
            <a:r>
              <a:rPr lang="fr-FR" b="1" dirty="0"/>
              <a:t>À l’œil nu</a:t>
            </a:r>
            <a:r>
              <a:rPr lang="fr-FR" dirty="0"/>
              <a:t>: si le produit est </a:t>
            </a:r>
            <a:r>
              <a:rPr lang="fr-FR" b="1" dirty="0"/>
              <a:t>coloré </a:t>
            </a:r>
          </a:p>
          <a:p>
            <a:r>
              <a:rPr lang="fr-FR" b="1" dirty="0"/>
              <a:t>À la lampe UV</a:t>
            </a:r>
            <a:r>
              <a:rPr lang="fr-FR" dirty="0"/>
              <a:t>: les molécules qui absorbent les </a:t>
            </a:r>
            <a:r>
              <a:rPr lang="fr-FR" b="1" dirty="0"/>
              <a:t>UV à 254 nm </a:t>
            </a:r>
            <a:r>
              <a:rPr lang="fr-FR" dirty="0"/>
              <a:t>seront visibles (noyaux aromatiques par exemple). </a:t>
            </a:r>
          </a:p>
          <a:p>
            <a:r>
              <a:rPr lang="fr-FR" b="1" dirty="0"/>
              <a:t>Avec un révélateur chimique</a:t>
            </a:r>
            <a:r>
              <a:rPr lang="fr-FR" dirty="0"/>
              <a:t>: l’iode est le premier révélateur à tester, car il est non destructif. Il permet de révéler des doubles liaisons et les halogénures. L’iode est évaporé à chaud ou dans la hotte. </a:t>
            </a:r>
          </a:p>
          <a:p>
            <a:pPr marL="0" indent="0">
              <a:buNone/>
            </a:pPr>
            <a:r>
              <a:rPr lang="fr-FR" dirty="0"/>
              <a:t>    De nombreux autres existent: KMnO4, acide phosphomolybdique, vanilline, ninhydrine… </a:t>
            </a:r>
          </a:p>
        </p:txBody>
      </p:sp>
      <p:pic>
        <p:nvPicPr>
          <p:cNvPr id="5" name="Image 4">
            <a:extLst>
              <a:ext uri="{FF2B5EF4-FFF2-40B4-BE49-F238E27FC236}">
                <a16:creationId xmlns:a16="http://schemas.microsoft.com/office/drawing/2014/main" id="{00B75E7A-2E02-6F8C-5E84-A3266CFD6F69}"/>
              </a:ext>
            </a:extLst>
          </p:cNvPr>
          <p:cNvPicPr>
            <a:picLocks noChangeAspect="1"/>
          </p:cNvPicPr>
          <p:nvPr/>
        </p:nvPicPr>
        <p:blipFill>
          <a:blip r:embed="rId2"/>
          <a:stretch>
            <a:fillRect/>
          </a:stretch>
        </p:blipFill>
        <p:spPr>
          <a:xfrm>
            <a:off x="1976293" y="4143375"/>
            <a:ext cx="7706012" cy="2347163"/>
          </a:xfrm>
          <a:prstGeom prst="rect">
            <a:avLst/>
          </a:prstGeom>
        </p:spPr>
      </p:pic>
    </p:spTree>
    <p:extLst>
      <p:ext uri="{BB962C8B-B14F-4D97-AF65-F5344CB8AC3E}">
        <p14:creationId xmlns:p14="http://schemas.microsoft.com/office/powerpoint/2010/main" val="144399427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9907380-E9AB-607F-4269-51BE0FFA5996}"/>
              </a:ext>
            </a:extLst>
          </p:cNvPr>
          <p:cNvSpPr>
            <a:spLocks noGrp="1"/>
          </p:cNvSpPr>
          <p:nvPr>
            <p:ph type="title"/>
          </p:nvPr>
        </p:nvSpPr>
        <p:spPr>
          <a:xfrm>
            <a:off x="913774" y="352425"/>
            <a:ext cx="10364451" cy="1596177"/>
          </a:xfrm>
        </p:spPr>
        <p:txBody>
          <a:bodyPr/>
          <a:lstStyle/>
          <a:p>
            <a:r>
              <a:rPr lang="fr-FR" b="1" u="sng" dirty="0">
                <a:effectLst>
                  <a:outerShdw blurRad="38100" dist="38100" dir="2700000" algn="tl">
                    <a:srgbClr val="000000">
                      <a:alpha val="43137"/>
                    </a:srgbClr>
                  </a:outerShdw>
                </a:effectLst>
              </a:rPr>
              <a:t>Calcul et mesure</a:t>
            </a:r>
          </a:p>
        </p:txBody>
      </p:sp>
      <p:sp>
        <p:nvSpPr>
          <p:cNvPr id="3" name="Espace réservé du contenu 2">
            <a:extLst>
              <a:ext uri="{FF2B5EF4-FFF2-40B4-BE49-F238E27FC236}">
                <a16:creationId xmlns:a16="http://schemas.microsoft.com/office/drawing/2014/main" id="{AED6C58E-9D0D-6163-9808-BE1285248925}"/>
              </a:ext>
            </a:extLst>
          </p:cNvPr>
          <p:cNvSpPr>
            <a:spLocks noGrp="1"/>
          </p:cNvSpPr>
          <p:nvPr>
            <p:ph sz="quarter" idx="13"/>
          </p:nvPr>
        </p:nvSpPr>
        <p:spPr>
          <a:xfrm>
            <a:off x="802207" y="1726906"/>
            <a:ext cx="11227868" cy="2414458"/>
          </a:xfrm>
        </p:spPr>
        <p:txBody>
          <a:bodyPr>
            <a:normAutofit/>
          </a:bodyPr>
          <a:lstStyle/>
          <a:p>
            <a:r>
              <a:rPr lang="fr-FR" dirty="0"/>
              <a:t>Le Rf (rapport frontal ou rétention frontale) est caractéristique d’un produit dans un éluant donné et pour une phase stationnaire donnée.</a:t>
            </a:r>
          </a:p>
          <a:p>
            <a:r>
              <a:rPr lang="fr-FR" dirty="0"/>
              <a:t>Lorsque la polarité du solvant augmente, le Rf augmente. Le ∆Rf augmente, puis diminue.</a:t>
            </a:r>
          </a:p>
        </p:txBody>
      </p:sp>
      <p:pic>
        <p:nvPicPr>
          <p:cNvPr id="6" name="Espace réservé du contenu 5">
            <a:extLst>
              <a:ext uri="{FF2B5EF4-FFF2-40B4-BE49-F238E27FC236}">
                <a16:creationId xmlns:a16="http://schemas.microsoft.com/office/drawing/2014/main" id="{5406C9D4-F6DF-612B-763B-D609623E4B57}"/>
              </a:ext>
            </a:extLst>
          </p:cNvPr>
          <p:cNvPicPr>
            <a:picLocks noGrp="1" noChangeAspect="1"/>
          </p:cNvPicPr>
          <p:nvPr>
            <p:ph sz="quarter" idx="14"/>
          </p:nvPr>
        </p:nvPicPr>
        <p:blipFill>
          <a:blip r:embed="rId2"/>
          <a:stretch>
            <a:fillRect/>
          </a:stretch>
        </p:blipFill>
        <p:spPr>
          <a:xfrm>
            <a:off x="2446636" y="3480414"/>
            <a:ext cx="7298728" cy="2877692"/>
          </a:xfrm>
        </p:spPr>
      </p:pic>
    </p:spTree>
    <p:extLst>
      <p:ext uri="{BB962C8B-B14F-4D97-AF65-F5344CB8AC3E}">
        <p14:creationId xmlns:p14="http://schemas.microsoft.com/office/powerpoint/2010/main" val="293324027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27C464B-5835-B6BF-1BB1-5D6AAD9304BF}"/>
              </a:ext>
            </a:extLst>
          </p:cNvPr>
          <p:cNvSpPr>
            <a:spLocks noGrp="1"/>
          </p:cNvSpPr>
          <p:nvPr>
            <p:ph type="title"/>
          </p:nvPr>
        </p:nvSpPr>
        <p:spPr>
          <a:xfrm>
            <a:off x="913774" y="618517"/>
            <a:ext cx="10042247" cy="1596177"/>
          </a:xfrm>
        </p:spPr>
        <p:txBody>
          <a:bodyPr/>
          <a:lstStyle/>
          <a:p>
            <a:r>
              <a:rPr lang="fr-FR" dirty="0">
                <a:solidFill>
                  <a:srgbClr val="C00000"/>
                </a:solidFill>
              </a:rPr>
              <a:t>II/ Chromatographie d’adsorption phase inverse</a:t>
            </a:r>
            <a:br>
              <a:rPr lang="fr-FR" dirty="0">
                <a:solidFill>
                  <a:srgbClr val="C00000"/>
                </a:solidFill>
              </a:rPr>
            </a:br>
            <a:endParaRPr lang="fr-FR" dirty="0"/>
          </a:p>
        </p:txBody>
      </p:sp>
      <p:sp>
        <p:nvSpPr>
          <p:cNvPr id="3" name="Espace réservé du contenu 2">
            <a:extLst>
              <a:ext uri="{FF2B5EF4-FFF2-40B4-BE49-F238E27FC236}">
                <a16:creationId xmlns:a16="http://schemas.microsoft.com/office/drawing/2014/main" id="{C3852EF3-3D83-B413-C8FE-48E21ABC67EA}"/>
              </a:ext>
            </a:extLst>
          </p:cNvPr>
          <p:cNvSpPr>
            <a:spLocks noGrp="1"/>
          </p:cNvSpPr>
          <p:nvPr>
            <p:ph sz="quarter" idx="13"/>
          </p:nvPr>
        </p:nvSpPr>
        <p:spPr>
          <a:xfrm>
            <a:off x="343949" y="2367093"/>
            <a:ext cx="5675851" cy="1886126"/>
          </a:xfrm>
        </p:spPr>
        <p:txBody>
          <a:bodyPr>
            <a:normAutofit/>
          </a:bodyPr>
          <a:lstStyle/>
          <a:p>
            <a:r>
              <a:rPr lang="fr-FR" b="0" i="0" dirty="0">
                <a:solidFill>
                  <a:srgbClr val="000000"/>
                </a:solidFill>
                <a:effectLst/>
                <a:latin typeface="Graphik"/>
              </a:rPr>
              <a:t>La chromatographie d'adsorption en phase inverse est une technique de séparation de composés basée sur la différence d'affinité existant entre ces composés</a:t>
            </a:r>
            <a:endParaRPr lang="fr-FR" dirty="0"/>
          </a:p>
        </p:txBody>
      </p:sp>
      <p:sp>
        <p:nvSpPr>
          <p:cNvPr id="4" name="Espace réservé du contenu 3">
            <a:extLst>
              <a:ext uri="{FF2B5EF4-FFF2-40B4-BE49-F238E27FC236}">
                <a16:creationId xmlns:a16="http://schemas.microsoft.com/office/drawing/2014/main" id="{7FACF690-2308-879C-1CD7-D1FD9479DC4B}"/>
              </a:ext>
            </a:extLst>
          </p:cNvPr>
          <p:cNvSpPr>
            <a:spLocks noGrp="1"/>
          </p:cNvSpPr>
          <p:nvPr>
            <p:ph sz="quarter" idx="14"/>
          </p:nvPr>
        </p:nvSpPr>
        <p:spPr/>
        <p:txBody>
          <a:bodyPr/>
          <a:lstStyle/>
          <a:p>
            <a:r>
              <a:rPr lang="fr-FR" dirty="0"/>
              <a:t>C’est une chromatographie liquide/ solide dans laquelle la phase stationnaire est apolaire. </a:t>
            </a:r>
            <a:r>
              <a:rPr lang="fr-FR" b="0" i="0" dirty="0">
                <a:solidFill>
                  <a:srgbClr val="000000"/>
                </a:solidFill>
                <a:effectLst/>
                <a:latin typeface="Graphik"/>
              </a:rPr>
              <a:t>selon la plus ou moins grande affinité entre les solutés et la phase stationnaire ou mobile, les constituants du mélange migrent à des vitesses différentes et sont ainsi séparés.</a:t>
            </a:r>
            <a:endParaRPr lang="fr-FR" dirty="0"/>
          </a:p>
        </p:txBody>
      </p:sp>
      <p:pic>
        <p:nvPicPr>
          <p:cNvPr id="5" name="Image 4">
            <a:extLst>
              <a:ext uri="{FF2B5EF4-FFF2-40B4-BE49-F238E27FC236}">
                <a16:creationId xmlns:a16="http://schemas.microsoft.com/office/drawing/2014/main" id="{45CBC2A6-021C-41F2-91D6-0833A5A16903}"/>
              </a:ext>
            </a:extLst>
          </p:cNvPr>
          <p:cNvPicPr>
            <a:picLocks noChangeAspect="1"/>
          </p:cNvPicPr>
          <p:nvPr/>
        </p:nvPicPr>
        <p:blipFill rotWithShape="1">
          <a:blip r:embed="rId2"/>
          <a:srcRect l="49930" t="-4147"/>
          <a:stretch/>
        </p:blipFill>
        <p:spPr>
          <a:xfrm>
            <a:off x="2109851" y="3884104"/>
            <a:ext cx="2144046" cy="2739005"/>
          </a:xfrm>
          <a:prstGeom prst="rect">
            <a:avLst/>
          </a:prstGeom>
        </p:spPr>
      </p:pic>
    </p:spTree>
    <p:extLst>
      <p:ext uri="{BB962C8B-B14F-4D97-AF65-F5344CB8AC3E}">
        <p14:creationId xmlns:p14="http://schemas.microsoft.com/office/powerpoint/2010/main" val="317901788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6855175-4C75-615A-C750-3E35CD63D0C0}"/>
              </a:ext>
            </a:extLst>
          </p:cNvPr>
          <p:cNvSpPr>
            <a:spLocks noGrp="1"/>
          </p:cNvSpPr>
          <p:nvPr>
            <p:ph type="title"/>
          </p:nvPr>
        </p:nvSpPr>
        <p:spPr>
          <a:xfrm>
            <a:off x="913775" y="239537"/>
            <a:ext cx="10364451" cy="1596177"/>
          </a:xfrm>
        </p:spPr>
        <p:txBody>
          <a:bodyPr/>
          <a:lstStyle/>
          <a:p>
            <a:r>
              <a:rPr lang="fr-FR" b="1" u="sng" dirty="0">
                <a:effectLst>
                  <a:outerShdw blurRad="38100" dist="38100" dir="2700000" algn="tl">
                    <a:srgbClr val="000000">
                      <a:alpha val="43137"/>
                    </a:srgbClr>
                  </a:outerShdw>
                </a:effectLst>
              </a:rPr>
              <a:t>Principe</a:t>
            </a:r>
          </a:p>
        </p:txBody>
      </p:sp>
      <p:sp>
        <p:nvSpPr>
          <p:cNvPr id="3" name="Espace réservé du contenu 2">
            <a:extLst>
              <a:ext uri="{FF2B5EF4-FFF2-40B4-BE49-F238E27FC236}">
                <a16:creationId xmlns:a16="http://schemas.microsoft.com/office/drawing/2014/main" id="{0FF56B8D-07EC-A38B-71EB-C5AF3A3E5C0D}"/>
              </a:ext>
            </a:extLst>
          </p:cNvPr>
          <p:cNvSpPr>
            <a:spLocks noGrp="1"/>
          </p:cNvSpPr>
          <p:nvPr>
            <p:ph sz="quarter" idx="13"/>
          </p:nvPr>
        </p:nvSpPr>
        <p:spPr>
          <a:xfrm>
            <a:off x="913775" y="3278017"/>
            <a:ext cx="7517161" cy="1652632"/>
          </a:xfrm>
        </p:spPr>
        <p:txBody>
          <a:bodyPr>
            <a:noAutofit/>
          </a:bodyPr>
          <a:lstStyle/>
          <a:p>
            <a:r>
              <a:rPr lang="fr-FR" dirty="0"/>
              <a:t>Cette phase est apolaire et nécessite donc un éluant polaire. </a:t>
            </a:r>
            <a:r>
              <a:rPr lang="fr-FR" b="0" i="0" dirty="0">
                <a:solidFill>
                  <a:srgbClr val="202122"/>
                </a:solidFill>
                <a:effectLst/>
              </a:rPr>
              <a:t>Les composés polaires seront élués en premier à l'inverse d'une séparation par </a:t>
            </a:r>
            <a:r>
              <a:rPr lang="fr-FR" dirty="0"/>
              <a:t>Chromatographie </a:t>
            </a:r>
            <a:r>
              <a:rPr lang="fr-FR" b="0" i="0" dirty="0">
                <a:solidFill>
                  <a:srgbClr val="202122"/>
                </a:solidFill>
                <a:effectLst/>
              </a:rPr>
              <a:t>classique.</a:t>
            </a:r>
            <a:endParaRPr lang="fr-FR" dirty="0"/>
          </a:p>
        </p:txBody>
      </p:sp>
      <p:sp>
        <p:nvSpPr>
          <p:cNvPr id="4" name="Espace réservé du contenu 3">
            <a:extLst>
              <a:ext uri="{FF2B5EF4-FFF2-40B4-BE49-F238E27FC236}">
                <a16:creationId xmlns:a16="http://schemas.microsoft.com/office/drawing/2014/main" id="{C82FF42D-49F7-2AB6-655C-A616BC1E1924}"/>
              </a:ext>
            </a:extLst>
          </p:cNvPr>
          <p:cNvSpPr>
            <a:spLocks noGrp="1"/>
          </p:cNvSpPr>
          <p:nvPr>
            <p:ph sz="quarter" idx="14"/>
          </p:nvPr>
        </p:nvSpPr>
        <p:spPr>
          <a:xfrm>
            <a:off x="901431" y="1989588"/>
            <a:ext cx="7605005" cy="1307285"/>
          </a:xfrm>
        </p:spPr>
        <p:txBody>
          <a:bodyPr/>
          <a:lstStyle/>
          <a:p>
            <a:r>
              <a:rPr lang="fr-FR" dirty="0"/>
              <a:t>La phase inverse est majoritairement composée de silice greffée par des chaînes linéaires de 8 ou 18 atomes de carbones (C8 et C18)</a:t>
            </a:r>
          </a:p>
        </p:txBody>
      </p:sp>
      <p:pic>
        <p:nvPicPr>
          <p:cNvPr id="6" name="Image 5">
            <a:extLst>
              <a:ext uri="{FF2B5EF4-FFF2-40B4-BE49-F238E27FC236}">
                <a16:creationId xmlns:a16="http://schemas.microsoft.com/office/drawing/2014/main" id="{A3F2C4F7-665A-5AF5-4201-435C2FCB8713}"/>
              </a:ext>
            </a:extLst>
          </p:cNvPr>
          <p:cNvPicPr>
            <a:picLocks noChangeAspect="1"/>
          </p:cNvPicPr>
          <p:nvPr/>
        </p:nvPicPr>
        <p:blipFill>
          <a:blip r:embed="rId2"/>
          <a:stretch>
            <a:fillRect/>
          </a:stretch>
        </p:blipFill>
        <p:spPr>
          <a:xfrm>
            <a:off x="8518779" y="1929505"/>
            <a:ext cx="3273349" cy="2713802"/>
          </a:xfrm>
          <a:prstGeom prst="rect">
            <a:avLst/>
          </a:prstGeom>
        </p:spPr>
      </p:pic>
    </p:spTree>
    <p:extLst>
      <p:ext uri="{BB962C8B-B14F-4D97-AF65-F5344CB8AC3E}">
        <p14:creationId xmlns:p14="http://schemas.microsoft.com/office/powerpoint/2010/main" val="356785483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46" name="Image 2">
            <a:extLst>
              <a:ext uri="{FF2B5EF4-FFF2-40B4-BE49-F238E27FC236}">
                <a16:creationId xmlns:a16="http://schemas.microsoft.com/office/drawing/2014/main" id="{22790EC5-ACA7-4536-8066-B60199F3C6D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48" name="Image 47">
            <a:extLst>
              <a:ext uri="{FF2B5EF4-FFF2-40B4-BE49-F238E27FC236}">
                <a16:creationId xmlns:a16="http://schemas.microsoft.com/office/drawing/2014/main" id="{CAD20AEA-7CAF-4A83-BE2E-EAF010B8B7F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50" name="Rectangle 49">
            <a:extLst>
              <a:ext uri="{FF2B5EF4-FFF2-40B4-BE49-F238E27FC236}">
                <a16:creationId xmlns:a16="http://schemas.microsoft.com/office/drawing/2014/main" id="{2255CADE-DCE0-447F-B290-2AE78E5E55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pic>
        <p:nvPicPr>
          <p:cNvPr id="52" name="Image 2">
            <a:extLst>
              <a:ext uri="{FF2B5EF4-FFF2-40B4-BE49-F238E27FC236}">
                <a16:creationId xmlns:a16="http://schemas.microsoft.com/office/drawing/2014/main" id="{240987D2-7FAC-4B65-A97B-0EAADE73BB3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extLst>
              <a:ext uri="{28A0092B-C50C-407E-A947-70E740481C1C}">
                <a14:useLocalDpi xmlns:a14="http://schemas.microsoft.com/office/drawing/2010/main" val="0"/>
              </a:ext>
            </a:extLst>
          </a:blip>
          <a:srcRect/>
          <a:stretch>
            <a:fillRect/>
          </a:stretch>
        </p:blipFill>
        <p:spPr bwMode="auto">
          <a:xfrm>
            <a:off x="0" y="130627"/>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6" name="Espace réservé d’image 5" descr="Laboratoire scientifique">
            <a:extLst>
              <a:ext uri="{FF2B5EF4-FFF2-40B4-BE49-F238E27FC236}">
                <a16:creationId xmlns:a16="http://schemas.microsoft.com/office/drawing/2014/main" id="{2543122C-30CE-4CD2-B15E-CA20AE39CC4D}"/>
              </a:ext>
            </a:extLst>
          </p:cNvPr>
          <p:cNvPicPr>
            <a:picLocks noGrp="1" noChangeAspect="1"/>
          </p:cNvPicPr>
          <p:nvPr>
            <p:ph type="pic" idx="1"/>
          </p:nvPr>
        </p:nvPicPr>
        <p:blipFill rotWithShape="1">
          <a:blip r:embed="rId5" cstate="email">
            <a:extLst>
              <a:ext uri="{28A0092B-C50C-407E-A947-70E740481C1C}">
                <a14:useLocalDpi xmlns:a14="http://schemas.microsoft.com/office/drawing/2010/main"/>
              </a:ext>
            </a:extLst>
          </a:blip>
          <a:srcRect l="7364" r="2" b="2"/>
          <a:stretch/>
        </p:blipFill>
        <p:spPr>
          <a:xfrm>
            <a:off x="8860" y="10"/>
            <a:ext cx="6924201" cy="6857990"/>
          </a:xfrm>
          <a:prstGeom prst="rect">
            <a:avLst/>
          </a:prstGeom>
        </p:spPr>
      </p:pic>
      <p:sp>
        <p:nvSpPr>
          <p:cNvPr id="54" name="Rectangle 53">
            <a:extLst>
              <a:ext uri="{FF2B5EF4-FFF2-40B4-BE49-F238E27FC236}">
                <a16:creationId xmlns:a16="http://schemas.microsoft.com/office/drawing/2014/main" id="{4245587C-701C-48A1-9B6B-10C3DF81A8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33061" y="-2"/>
            <a:ext cx="81313" cy="6858002"/>
          </a:xfrm>
          <a:prstGeom prst="rect">
            <a:avLst/>
          </a:prstGeom>
          <a:gradFill flip="none" rotWithShape="1">
            <a:gsLst>
              <a:gs pos="84000">
                <a:srgbClr val="B5B5B5"/>
              </a:gs>
              <a:gs pos="60159">
                <a:srgbClr val="D5D5D5"/>
              </a:gs>
              <a:gs pos="50447">
                <a:srgbClr val="E6E6E6"/>
              </a:gs>
              <a:gs pos="44260">
                <a:srgbClr val="D5D5D5"/>
              </a:gs>
              <a:gs pos="15928">
                <a:srgbClr val="B5B5B5"/>
              </a:gs>
              <a:gs pos="7000">
                <a:srgbClr val="8A8A8A"/>
              </a:gs>
              <a:gs pos="0">
                <a:srgbClr val="BBBBBB"/>
              </a:gs>
              <a:gs pos="93000">
                <a:srgbClr val="8A8A8A"/>
              </a:gs>
              <a:gs pos="100000">
                <a:srgbClr val="BBBBB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pic>
        <p:nvPicPr>
          <p:cNvPr id="56" name="Image 55">
            <a:extLst>
              <a:ext uri="{FF2B5EF4-FFF2-40B4-BE49-F238E27FC236}">
                <a16:creationId xmlns:a16="http://schemas.microsoft.com/office/drawing/2014/main" id="{2E5CF545-7AAF-4A13-8871-089E929E850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8860" y="0"/>
            <a:ext cx="12192000" cy="6858000"/>
          </a:xfrm>
          <a:prstGeom prst="rect">
            <a:avLst/>
          </a:prstGeom>
        </p:spPr>
      </p:pic>
      <p:sp>
        <p:nvSpPr>
          <p:cNvPr id="2" name="Titre 1">
            <a:extLst>
              <a:ext uri="{FF2B5EF4-FFF2-40B4-BE49-F238E27FC236}">
                <a16:creationId xmlns:a16="http://schemas.microsoft.com/office/drawing/2014/main" id="{12B77B0A-41A1-428C-897D-2AEE4B4A56BD}"/>
              </a:ext>
            </a:extLst>
          </p:cNvPr>
          <p:cNvSpPr>
            <a:spLocks noGrp="1"/>
          </p:cNvSpPr>
          <p:nvPr>
            <p:ph type="title"/>
          </p:nvPr>
        </p:nvSpPr>
        <p:spPr>
          <a:xfrm>
            <a:off x="7509512" y="352222"/>
            <a:ext cx="3821868" cy="903473"/>
          </a:xfrm>
        </p:spPr>
        <p:txBody>
          <a:bodyPr vert="horz" lIns="91440" tIns="45720" rIns="91440" bIns="45720" rtlCol="0" anchor="b">
            <a:normAutofit/>
          </a:bodyPr>
          <a:lstStyle/>
          <a:p>
            <a:pPr rtl="0"/>
            <a:r>
              <a:rPr lang="fr-FR" sz="4800" b="1" u="sng" dirty="0">
                <a:effectLst>
                  <a:outerShdw blurRad="38100" dist="38100" dir="2700000" algn="tl">
                    <a:srgbClr val="000000">
                      <a:alpha val="43137"/>
                    </a:srgbClr>
                  </a:outerShdw>
                </a:effectLst>
              </a:rPr>
              <a:t>Conclusion</a:t>
            </a:r>
          </a:p>
        </p:txBody>
      </p:sp>
      <p:sp>
        <p:nvSpPr>
          <p:cNvPr id="4" name="Espace réservé du texte 3">
            <a:extLst>
              <a:ext uri="{FF2B5EF4-FFF2-40B4-BE49-F238E27FC236}">
                <a16:creationId xmlns:a16="http://schemas.microsoft.com/office/drawing/2014/main" id="{038BA689-20E2-4C6E-9788-5A871F3D197B}"/>
              </a:ext>
            </a:extLst>
          </p:cNvPr>
          <p:cNvSpPr>
            <a:spLocks noGrp="1"/>
          </p:cNvSpPr>
          <p:nvPr>
            <p:ph type="body" sz="half" idx="2"/>
          </p:nvPr>
        </p:nvSpPr>
        <p:spPr>
          <a:xfrm>
            <a:off x="7199753" y="1255695"/>
            <a:ext cx="4441386" cy="3798084"/>
          </a:xfrm>
        </p:spPr>
        <p:txBody>
          <a:bodyPr vert="horz" lIns="91440" tIns="45720" rIns="91440" bIns="45720" rtlCol="0">
            <a:normAutofit fontScale="85000" lnSpcReduction="20000"/>
          </a:bodyPr>
          <a:lstStyle/>
          <a:p>
            <a:pPr rtl="0"/>
            <a:r>
              <a:rPr lang="fr-FR" sz="2800" b="0" i="0" dirty="0">
                <a:solidFill>
                  <a:srgbClr val="111111"/>
                </a:solidFill>
                <a:effectLst/>
                <a:latin typeface="Graphik"/>
              </a:rPr>
              <a:t>la technique de CCM est une technique fiable et rapide. Ceci explique son emploi très fréquent dans les laboratoires. Notons cependant qu'il est parfois indispensable d'utiliser d'autres méthodes de révélation que celles présentées ici</a:t>
            </a:r>
            <a:endParaRPr lang="fr-FR" sz="2200" dirty="0">
              <a:solidFill>
                <a:schemeClr val="bg1">
                  <a:lumMod val="50000"/>
                </a:schemeClr>
              </a:solidFill>
            </a:endParaRPr>
          </a:p>
        </p:txBody>
      </p:sp>
    </p:spTree>
    <p:extLst>
      <p:ext uri="{BB962C8B-B14F-4D97-AF65-F5344CB8AC3E}">
        <p14:creationId xmlns:p14="http://schemas.microsoft.com/office/powerpoint/2010/main" val="2984610312"/>
      </p:ext>
    </p:extLst>
  </p:cSld>
  <p:clrMapOvr>
    <a:masterClrMapping/>
  </p:clrMapOvr>
  <mc:AlternateContent xmlns:mc="http://schemas.openxmlformats.org/markup-compatibility/2006" xmlns:p14="http://schemas.microsoft.com/office/powerpoint/2010/main">
    <mc:Choice Requires="p14">
      <p:transition spd="slow">
        <p14:flythrough/>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B80488A-A7B2-04B1-452D-3560EAD9CD40}"/>
              </a:ext>
            </a:extLst>
          </p:cNvPr>
          <p:cNvSpPr>
            <a:spLocks noGrp="1"/>
          </p:cNvSpPr>
          <p:nvPr>
            <p:ph type="title"/>
          </p:nvPr>
        </p:nvSpPr>
        <p:spPr>
          <a:xfrm>
            <a:off x="913775" y="618517"/>
            <a:ext cx="10364451" cy="1596177"/>
          </a:xfrm>
        </p:spPr>
        <p:txBody>
          <a:bodyPr anchor="ctr">
            <a:normAutofit/>
          </a:bodyPr>
          <a:lstStyle/>
          <a:p>
            <a:r>
              <a:rPr lang="fr-FR" dirty="0"/>
              <a:t>Sources</a:t>
            </a:r>
          </a:p>
        </p:txBody>
      </p:sp>
      <p:pic>
        <p:nvPicPr>
          <p:cNvPr id="5" name="Image 4" descr="Une image contenant personne, en bois&#10;&#10;Description générée automatiquement">
            <a:extLst>
              <a:ext uri="{FF2B5EF4-FFF2-40B4-BE49-F238E27FC236}">
                <a16:creationId xmlns:a16="http://schemas.microsoft.com/office/drawing/2014/main" id="{00E51F49-860F-BBE4-939E-58193451C004}"/>
              </a:ext>
            </a:extLst>
          </p:cNvPr>
          <p:cNvPicPr>
            <a:picLocks noChangeAspect="1"/>
          </p:cNvPicPr>
          <p:nvPr/>
        </p:nvPicPr>
        <p:blipFill rotWithShape="1">
          <a:blip r:embed="rId2"/>
          <a:srcRect r="460" b="-3"/>
          <a:stretch/>
        </p:blipFill>
        <p:spPr>
          <a:xfrm>
            <a:off x="913774" y="2367092"/>
            <a:ext cx="5106026" cy="3424107"/>
          </a:xfrm>
          <a:prstGeom prst="rect">
            <a:avLst/>
          </a:prstGeom>
          <a:noFill/>
        </p:spPr>
      </p:pic>
      <p:sp>
        <p:nvSpPr>
          <p:cNvPr id="4" name="Espace réservé du texte 3">
            <a:extLst>
              <a:ext uri="{FF2B5EF4-FFF2-40B4-BE49-F238E27FC236}">
                <a16:creationId xmlns:a16="http://schemas.microsoft.com/office/drawing/2014/main" id="{04A1B53A-4CC3-8692-26A7-93AB0ABFDE7C}"/>
              </a:ext>
            </a:extLst>
          </p:cNvPr>
          <p:cNvSpPr>
            <a:spLocks noGrp="1"/>
          </p:cNvSpPr>
          <p:nvPr>
            <p:ph sz="quarter" idx="14"/>
          </p:nvPr>
        </p:nvSpPr>
        <p:spPr>
          <a:xfrm>
            <a:off x="6172200" y="2367092"/>
            <a:ext cx="5105400" cy="3424107"/>
          </a:xfrm>
        </p:spPr>
        <p:txBody>
          <a:bodyPr>
            <a:normAutofit/>
          </a:bodyPr>
          <a:lstStyle/>
          <a:p>
            <a:r>
              <a:rPr lang="fr-FR" b="0" i="0" dirty="0">
                <a:effectLst/>
                <a:hlinkClick r:id="rId3"/>
              </a:rPr>
              <a:t>https://culturesciences.chimie.ens.fr/</a:t>
            </a:r>
            <a:endParaRPr lang="fr-FR" b="0" i="0" dirty="0">
              <a:effectLst/>
            </a:endParaRPr>
          </a:p>
          <a:p>
            <a:endParaRPr lang="fr-FR" dirty="0"/>
          </a:p>
          <a:p>
            <a:r>
              <a:rPr lang="fr-FR" b="0" i="0" dirty="0">
                <a:effectLst/>
                <a:hlinkClick r:id="rId4"/>
              </a:rPr>
              <a:t>https://planet-vie.ens.fr/</a:t>
            </a:r>
            <a:endParaRPr lang="fr-FR" b="0" i="0" dirty="0">
              <a:effectLst/>
            </a:endParaRPr>
          </a:p>
          <a:p>
            <a:endParaRPr lang="fr-FR" dirty="0"/>
          </a:p>
          <a:p>
            <a:r>
              <a:rPr lang="fr-FR" dirty="0">
                <a:solidFill>
                  <a:schemeClr val="accent1">
                    <a:lumMod val="60000"/>
                    <a:lumOff val="40000"/>
                  </a:schemeClr>
                </a:solidFill>
                <a:hlinkClick r:id="rId5">
                  <a:extLst>
                    <a:ext uri="{A12FA001-AC4F-418D-AE19-62706E023703}">
                      <ahyp:hlinkClr xmlns:ahyp="http://schemas.microsoft.com/office/drawing/2018/hyperlinkcolor" val="tx"/>
                    </a:ext>
                  </a:extLst>
                </a:hlinkClick>
              </a:rPr>
              <a:t>https://www.futura-sciences.com/</a:t>
            </a:r>
            <a:endParaRPr lang="fr-FR" dirty="0">
              <a:solidFill>
                <a:schemeClr val="accent1">
                  <a:lumMod val="60000"/>
                  <a:lumOff val="40000"/>
                </a:schemeClr>
              </a:solidFill>
            </a:endParaRPr>
          </a:p>
          <a:p>
            <a:endParaRPr lang="fr-FR" dirty="0"/>
          </a:p>
        </p:txBody>
      </p:sp>
    </p:spTree>
    <p:extLst>
      <p:ext uri="{BB962C8B-B14F-4D97-AF65-F5344CB8AC3E}">
        <p14:creationId xmlns:p14="http://schemas.microsoft.com/office/powerpoint/2010/main" val="22581342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fallOver"/>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A27FECE-CC52-5876-EC24-E4259EC5AA3F}"/>
              </a:ext>
            </a:extLst>
          </p:cNvPr>
          <p:cNvSpPr>
            <a:spLocks noGrp="1"/>
          </p:cNvSpPr>
          <p:nvPr>
            <p:ph type="title"/>
          </p:nvPr>
        </p:nvSpPr>
        <p:spPr>
          <a:xfrm>
            <a:off x="913149" y="467910"/>
            <a:ext cx="10364451" cy="1596177"/>
          </a:xfrm>
        </p:spPr>
        <p:txBody>
          <a:bodyPr/>
          <a:lstStyle/>
          <a:p>
            <a:r>
              <a:rPr lang="fr-FR" dirty="0">
                <a:solidFill>
                  <a:srgbClr val="0070C0"/>
                </a:solidFill>
              </a:rPr>
              <a:t>Plan</a:t>
            </a:r>
          </a:p>
        </p:txBody>
      </p:sp>
      <p:sp>
        <p:nvSpPr>
          <p:cNvPr id="3" name="Espace réservé du contenu 2">
            <a:extLst>
              <a:ext uri="{FF2B5EF4-FFF2-40B4-BE49-F238E27FC236}">
                <a16:creationId xmlns:a16="http://schemas.microsoft.com/office/drawing/2014/main" id="{B4B1ED9A-9A90-4A32-C49E-369403639887}"/>
              </a:ext>
            </a:extLst>
          </p:cNvPr>
          <p:cNvSpPr>
            <a:spLocks noGrp="1"/>
          </p:cNvSpPr>
          <p:nvPr>
            <p:ph sz="quarter" idx="13"/>
          </p:nvPr>
        </p:nvSpPr>
        <p:spPr>
          <a:xfrm>
            <a:off x="913774" y="1882998"/>
            <a:ext cx="10363826" cy="4341633"/>
          </a:xfrm>
        </p:spPr>
        <p:txBody>
          <a:bodyPr>
            <a:normAutofit lnSpcReduction="10000"/>
          </a:bodyPr>
          <a:lstStyle/>
          <a:p>
            <a:r>
              <a:rPr lang="fr-FR" dirty="0">
                <a:solidFill>
                  <a:srgbClr val="C00000"/>
                </a:solidFill>
              </a:rPr>
              <a:t>I/ Chromatographie d’adsorption sur couche mince (ccm)</a:t>
            </a:r>
          </a:p>
          <a:p>
            <a:r>
              <a:rPr lang="fr-FR" dirty="0"/>
              <a:t>1. Définitions</a:t>
            </a:r>
          </a:p>
          <a:p>
            <a:r>
              <a:rPr lang="fr-FR" dirty="0"/>
              <a:t>2. Principe (phase stationnaire, phase mobile, schéma, manipulation)</a:t>
            </a:r>
          </a:p>
          <a:p>
            <a:r>
              <a:rPr lang="fr-FR" dirty="0"/>
              <a:t>3. Interprétation (lecture résultat, Calcul)</a:t>
            </a:r>
          </a:p>
          <a:p>
            <a:endParaRPr lang="fr-FR" dirty="0"/>
          </a:p>
          <a:p>
            <a:r>
              <a:rPr lang="fr-FR" dirty="0">
                <a:solidFill>
                  <a:srgbClr val="C00000"/>
                </a:solidFill>
              </a:rPr>
              <a:t>II/ Chromatographie d’adsorption phase inverse</a:t>
            </a:r>
          </a:p>
          <a:p>
            <a:r>
              <a:rPr lang="fr-FR" dirty="0"/>
              <a:t>1. Définitions</a:t>
            </a:r>
          </a:p>
          <a:p>
            <a:r>
              <a:rPr lang="fr-FR" dirty="0"/>
              <a:t>2. Principe (comparaison avec phase normale)</a:t>
            </a:r>
          </a:p>
          <a:p>
            <a:r>
              <a:rPr lang="fr-FR" dirty="0"/>
              <a:t>3. Conclusion</a:t>
            </a:r>
          </a:p>
        </p:txBody>
      </p:sp>
    </p:spTree>
    <p:extLst>
      <p:ext uri="{BB962C8B-B14F-4D97-AF65-F5344CB8AC3E}">
        <p14:creationId xmlns:p14="http://schemas.microsoft.com/office/powerpoint/2010/main" val="588704244"/>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113" name="Rectangle 112">
            <a:extLst>
              <a:ext uri="{FF2B5EF4-FFF2-40B4-BE49-F238E27FC236}">
                <a16:creationId xmlns:a16="http://schemas.microsoft.com/office/drawing/2014/main" id="{48FE65CB-EFD8-497D-A30A-093E20EACB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pic>
        <p:nvPicPr>
          <p:cNvPr id="11" name="Image 10">
            <a:extLst>
              <a:ext uri="{FF2B5EF4-FFF2-40B4-BE49-F238E27FC236}">
                <a16:creationId xmlns:a16="http://schemas.microsoft.com/office/drawing/2014/main" id="{93415BDB-C296-0435-6760-944FEE1F7C41}"/>
              </a:ext>
            </a:extLst>
          </p:cNvPr>
          <p:cNvPicPr>
            <a:picLocks noChangeAspect="1"/>
          </p:cNvPicPr>
          <p:nvPr/>
        </p:nvPicPr>
        <p:blipFill>
          <a:blip r:embed="rId3"/>
          <a:stretch>
            <a:fillRect/>
          </a:stretch>
        </p:blipFill>
        <p:spPr>
          <a:xfrm>
            <a:off x="9636331" y="1736541"/>
            <a:ext cx="1190625" cy="4362450"/>
          </a:xfrm>
          <a:prstGeom prst="rect">
            <a:avLst/>
          </a:prstGeom>
        </p:spPr>
      </p:pic>
      <p:pic>
        <p:nvPicPr>
          <p:cNvPr id="115" name="Image 114">
            <a:extLst>
              <a:ext uri="{FF2B5EF4-FFF2-40B4-BE49-F238E27FC236}">
                <a16:creationId xmlns:a16="http://schemas.microsoft.com/office/drawing/2014/main" id="{E3265C2A-0A58-43AD-A406-8F4478E2875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Espace réservé du contenu 7">
            <a:extLst>
              <a:ext uri="{FF2B5EF4-FFF2-40B4-BE49-F238E27FC236}">
                <a16:creationId xmlns:a16="http://schemas.microsoft.com/office/drawing/2014/main" id="{408ACD18-839C-6D7E-F5A8-AF1B65F4389C}"/>
              </a:ext>
            </a:extLst>
          </p:cNvPr>
          <p:cNvSpPr>
            <a:spLocks noGrp="1"/>
          </p:cNvSpPr>
          <p:nvPr>
            <p:ph idx="1"/>
          </p:nvPr>
        </p:nvSpPr>
        <p:spPr>
          <a:xfrm>
            <a:off x="250452" y="1866817"/>
            <a:ext cx="8885816" cy="3931751"/>
          </a:xfrm>
        </p:spPr>
        <p:txBody>
          <a:bodyPr>
            <a:normAutofit/>
          </a:bodyPr>
          <a:lstStyle/>
          <a:p>
            <a:r>
              <a:rPr lang="fr-FR" b="0" i="0" dirty="0">
                <a:solidFill>
                  <a:srgbClr val="202122"/>
                </a:solidFill>
                <a:effectLst/>
                <a:latin typeface="Arial" panose="020B0604020202020204" pitchFamily="34" charset="0"/>
              </a:rPr>
              <a:t>La </a:t>
            </a:r>
            <a:r>
              <a:rPr lang="fr-FR" b="1" i="0" dirty="0">
                <a:effectLst/>
                <a:latin typeface="Arial" panose="020B0604020202020204" pitchFamily="34" charset="0"/>
              </a:rPr>
              <a:t>chromatographie </a:t>
            </a:r>
            <a:r>
              <a:rPr lang="fr-FR" b="0" i="0" dirty="0">
                <a:solidFill>
                  <a:srgbClr val="202122"/>
                </a:solidFill>
                <a:effectLst/>
                <a:latin typeface="Arial" panose="020B0604020202020204" pitchFamily="34" charset="0"/>
              </a:rPr>
              <a:t>est une méthode physico-chimique qui sert à </a:t>
            </a:r>
            <a:r>
              <a:rPr lang="fr-FR" b="1" i="0" dirty="0">
                <a:solidFill>
                  <a:srgbClr val="202122"/>
                </a:solidFill>
                <a:effectLst/>
                <a:latin typeface="Arial" panose="020B0604020202020204" pitchFamily="34" charset="0"/>
              </a:rPr>
              <a:t>séparer</a:t>
            </a:r>
            <a:r>
              <a:rPr lang="fr-FR" b="0" i="0" dirty="0">
                <a:solidFill>
                  <a:srgbClr val="202122"/>
                </a:solidFill>
                <a:effectLst/>
                <a:latin typeface="Arial" panose="020B0604020202020204" pitchFamily="34" charset="0"/>
              </a:rPr>
              <a:t> les différentes substances présentes dans un mélange</a:t>
            </a:r>
          </a:p>
          <a:p>
            <a:r>
              <a:rPr lang="fr-FR" b="0" i="0" dirty="0">
                <a:solidFill>
                  <a:srgbClr val="202122"/>
                </a:solidFill>
                <a:effectLst/>
                <a:latin typeface="Arial" panose="020B0604020202020204" pitchFamily="34" charset="0"/>
              </a:rPr>
              <a:t>La chromatographie peut être </a:t>
            </a:r>
            <a:r>
              <a:rPr lang="fr-FR" b="1" i="0" dirty="0">
                <a:solidFill>
                  <a:srgbClr val="202122"/>
                </a:solidFill>
                <a:effectLst/>
                <a:latin typeface="Arial" panose="020B0604020202020204" pitchFamily="34" charset="0"/>
              </a:rPr>
              <a:t>Analytique</a:t>
            </a:r>
            <a:r>
              <a:rPr lang="fr-FR" b="0" i="0" dirty="0">
                <a:solidFill>
                  <a:srgbClr val="202122"/>
                </a:solidFill>
                <a:effectLst/>
                <a:latin typeface="Arial" panose="020B0604020202020204" pitchFamily="34" charset="0"/>
              </a:rPr>
              <a:t> (visant à l'identification des substances présentes) ou </a:t>
            </a:r>
            <a:r>
              <a:rPr lang="fr-FR" b="1" i="0" dirty="0">
                <a:solidFill>
                  <a:srgbClr val="202122"/>
                </a:solidFill>
                <a:effectLst/>
                <a:latin typeface="Arial" panose="020B0604020202020204" pitchFamily="34" charset="0"/>
              </a:rPr>
              <a:t>Préparative</a:t>
            </a:r>
            <a:r>
              <a:rPr lang="fr-FR" b="0" i="0" dirty="0">
                <a:solidFill>
                  <a:srgbClr val="202122"/>
                </a:solidFill>
                <a:effectLst/>
                <a:latin typeface="Arial" panose="020B0604020202020204" pitchFamily="34" charset="0"/>
              </a:rPr>
              <a:t> (visant à la séparation des constituants d'un mélange)</a:t>
            </a:r>
            <a:endParaRPr lang="fr-FR" dirty="0"/>
          </a:p>
        </p:txBody>
      </p:sp>
      <p:sp>
        <p:nvSpPr>
          <p:cNvPr id="12" name="ZoneTexte 11">
            <a:extLst>
              <a:ext uri="{FF2B5EF4-FFF2-40B4-BE49-F238E27FC236}">
                <a16:creationId xmlns:a16="http://schemas.microsoft.com/office/drawing/2014/main" id="{8F375B9E-F6D5-4F62-B3AC-F26247D5210B}"/>
              </a:ext>
            </a:extLst>
          </p:cNvPr>
          <p:cNvSpPr txBox="1"/>
          <p:nvPr/>
        </p:nvSpPr>
        <p:spPr>
          <a:xfrm>
            <a:off x="1095376" y="759009"/>
            <a:ext cx="10600314" cy="1354217"/>
          </a:xfrm>
          <a:prstGeom prst="rect">
            <a:avLst/>
          </a:prstGeom>
          <a:noFill/>
        </p:spPr>
        <p:txBody>
          <a:bodyPr wrap="square" rtlCol="0">
            <a:spAutoFit/>
          </a:bodyPr>
          <a:lstStyle/>
          <a:p>
            <a:r>
              <a:rPr lang="fr-FR" sz="3200" dirty="0">
                <a:solidFill>
                  <a:srgbClr val="C00000"/>
                </a:solidFill>
              </a:rPr>
              <a:t>I/ Chromatographie d’adsorption sur couche mince (CCM)</a:t>
            </a:r>
          </a:p>
          <a:p>
            <a:r>
              <a:rPr lang="fr-FR" sz="3200" b="1" u="sng" dirty="0">
                <a:effectLst>
                  <a:outerShdw blurRad="38100" dist="38100" dir="2700000" algn="tl">
                    <a:srgbClr val="000000">
                      <a:alpha val="43137"/>
                    </a:srgbClr>
                  </a:outerShdw>
                </a:effectLst>
              </a:rPr>
              <a:t>1. Définitions</a:t>
            </a:r>
          </a:p>
          <a:p>
            <a:endParaRPr lang="fr-FR" dirty="0"/>
          </a:p>
        </p:txBody>
      </p:sp>
    </p:spTree>
    <p:extLst>
      <p:ext uri="{BB962C8B-B14F-4D97-AF65-F5344CB8AC3E}">
        <p14:creationId xmlns:p14="http://schemas.microsoft.com/office/powerpoint/2010/main" val="2026403315"/>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5E630259-2E99-42C6-925A-ED71BD9ED2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useBgFill="1">
        <p:nvSpPr>
          <p:cNvPr id="22" name="Rectangle 21">
            <a:extLst>
              <a:ext uri="{FF2B5EF4-FFF2-40B4-BE49-F238E27FC236}">
                <a16:creationId xmlns:a16="http://schemas.microsoft.com/office/drawing/2014/main" id="{CD7ECD05-B4E0-4A46-AE36-17B3B1B208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2065" y="0"/>
            <a:ext cx="4059935" cy="6858000"/>
          </a:xfrm>
          <a:prstGeom prst="rect">
            <a:avLst/>
          </a:prstGeom>
          <a:ln>
            <a:noFill/>
          </a:ln>
          <a:effectLst>
            <a:outerShdw blurRad="50800" dist="12700" dir="10800000" algn="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pic>
        <p:nvPicPr>
          <p:cNvPr id="24" name="Image 23">
            <a:extLst>
              <a:ext uri="{FF2B5EF4-FFF2-40B4-BE49-F238E27FC236}">
                <a16:creationId xmlns:a16="http://schemas.microsoft.com/office/drawing/2014/main" id="{210643E1-7ABA-4C1E-A734-A26C5D70414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cstate="email">
            <a:extLst>
              <a:ext uri="{28A0092B-C50C-407E-A947-70E740481C1C}">
                <a14:useLocalDpi xmlns:a14="http://schemas.microsoft.com/office/drawing/2010/main"/>
              </a:ext>
            </a:extLst>
          </a:blip>
          <a:srcRect/>
          <a:stretch/>
        </p:blipFill>
        <p:spPr>
          <a:xfrm>
            <a:off x="8132064" y="0"/>
            <a:ext cx="4059936" cy="6858000"/>
          </a:xfrm>
          <a:prstGeom prst="rect">
            <a:avLst/>
          </a:prstGeom>
        </p:spPr>
      </p:pic>
      <p:sp>
        <p:nvSpPr>
          <p:cNvPr id="2" name="Titre 1">
            <a:extLst>
              <a:ext uri="{FF2B5EF4-FFF2-40B4-BE49-F238E27FC236}">
                <a16:creationId xmlns:a16="http://schemas.microsoft.com/office/drawing/2014/main" id="{5F3F6C66-D6D7-4A72-9928-967AEA400766}"/>
              </a:ext>
            </a:extLst>
          </p:cNvPr>
          <p:cNvSpPr>
            <a:spLocks noGrp="1"/>
          </p:cNvSpPr>
          <p:nvPr>
            <p:ph type="title"/>
          </p:nvPr>
        </p:nvSpPr>
        <p:spPr>
          <a:xfrm>
            <a:off x="8132063" y="1706958"/>
            <a:ext cx="4059935" cy="3842149"/>
          </a:xfrm>
          <a:noFill/>
        </p:spPr>
        <p:txBody>
          <a:bodyPr rtlCol="0">
            <a:normAutofit fontScale="90000"/>
          </a:bodyPr>
          <a:lstStyle/>
          <a:p>
            <a:pPr marL="285750" indent="-285750" algn="l">
              <a:buFont typeface="Arial" panose="020B0604020202020204" pitchFamily="34" charset="0"/>
              <a:buChar char="•"/>
            </a:pPr>
            <a:r>
              <a:rPr lang="fr-FR" sz="1800" b="0" i="0" dirty="0">
                <a:effectLst/>
                <a:latin typeface="Graphik"/>
              </a:rPr>
              <a:t>La chromatographie d'adsorption est une technique de séparation de composés basée sur la différence d'affinité existant entre ces composés, la phase mobile, qui entraîne les composés, et la phase stationnaire.</a:t>
            </a:r>
            <a:br>
              <a:rPr lang="fr-FR" sz="1800" b="0" i="0" dirty="0">
                <a:effectLst/>
                <a:latin typeface="Graphik"/>
              </a:rPr>
            </a:br>
            <a:br>
              <a:rPr lang="fr-FR" sz="1800" b="0" i="0" dirty="0">
                <a:effectLst/>
                <a:latin typeface="Graphik"/>
              </a:rPr>
            </a:br>
            <a:r>
              <a:rPr lang="fr-FR" sz="1800" b="0" i="0" dirty="0">
                <a:effectLst/>
                <a:latin typeface="Graphik"/>
              </a:rPr>
              <a:t>La technique présentée ici, la chromatographie sur couche mince (CCM) utilise une phase stationnaire déposée sur une plaque d'aluminium avec une couche de silice. La phase mobile est entraînée par capillarité vers le haut de la plaque.</a:t>
            </a:r>
            <a:endParaRPr lang="fr-FR" sz="1800" dirty="0"/>
          </a:p>
        </p:txBody>
      </p:sp>
      <p:pic>
        <p:nvPicPr>
          <p:cNvPr id="7" name="Espace réservé du contenu 6">
            <a:extLst>
              <a:ext uri="{FF2B5EF4-FFF2-40B4-BE49-F238E27FC236}">
                <a16:creationId xmlns:a16="http://schemas.microsoft.com/office/drawing/2014/main" id="{0BE7ADA7-155B-804F-5D2B-157D8A8DC8D5}"/>
              </a:ext>
            </a:extLst>
          </p:cNvPr>
          <p:cNvPicPr>
            <a:picLocks noGrp="1" noChangeAspect="1"/>
          </p:cNvPicPr>
          <p:nvPr>
            <p:ph idx="1"/>
          </p:nvPr>
        </p:nvPicPr>
        <p:blipFill>
          <a:blip r:embed="rId4"/>
          <a:stretch>
            <a:fillRect/>
          </a:stretch>
        </p:blipFill>
        <p:spPr>
          <a:xfrm>
            <a:off x="682217" y="2176462"/>
            <a:ext cx="6703759" cy="3452813"/>
          </a:xfrm>
        </p:spPr>
      </p:pic>
      <p:sp>
        <p:nvSpPr>
          <p:cNvPr id="10" name="ZoneTexte 9">
            <a:extLst>
              <a:ext uri="{FF2B5EF4-FFF2-40B4-BE49-F238E27FC236}">
                <a16:creationId xmlns:a16="http://schemas.microsoft.com/office/drawing/2014/main" id="{B32F55D6-8B81-0915-82AD-AF744DBFD3D2}"/>
              </a:ext>
            </a:extLst>
          </p:cNvPr>
          <p:cNvSpPr txBox="1"/>
          <p:nvPr/>
        </p:nvSpPr>
        <p:spPr>
          <a:xfrm>
            <a:off x="682217" y="628560"/>
            <a:ext cx="7363156" cy="1200329"/>
          </a:xfrm>
          <a:prstGeom prst="rect">
            <a:avLst/>
          </a:prstGeom>
          <a:noFill/>
        </p:spPr>
        <p:txBody>
          <a:bodyPr wrap="square">
            <a:spAutoFit/>
          </a:bodyPr>
          <a:lstStyle/>
          <a:p>
            <a:r>
              <a:rPr lang="fr-FR" sz="3600" b="1" u="sng" dirty="0">
                <a:effectLst>
                  <a:outerShdw blurRad="38100" dist="38100" dir="2700000" algn="tl">
                    <a:srgbClr val="000000">
                      <a:alpha val="43137"/>
                    </a:srgbClr>
                  </a:outerShdw>
                </a:effectLst>
              </a:rPr>
              <a:t>2. Principe (phase stationnaire, phase mobile, schéma)</a:t>
            </a:r>
          </a:p>
        </p:txBody>
      </p:sp>
    </p:spTree>
    <p:extLst>
      <p:ext uri="{BB962C8B-B14F-4D97-AF65-F5344CB8AC3E}">
        <p14:creationId xmlns:p14="http://schemas.microsoft.com/office/powerpoint/2010/main" val="4112772953"/>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54D952F2-B506-8C9A-3ED9-220FF6794386}"/>
              </a:ext>
            </a:extLst>
          </p:cNvPr>
          <p:cNvPicPr>
            <a:picLocks noChangeAspect="1"/>
          </p:cNvPicPr>
          <p:nvPr/>
        </p:nvPicPr>
        <p:blipFill>
          <a:blip r:embed="rId2"/>
          <a:stretch>
            <a:fillRect/>
          </a:stretch>
        </p:blipFill>
        <p:spPr>
          <a:xfrm>
            <a:off x="872651" y="1230192"/>
            <a:ext cx="10446697" cy="4580058"/>
          </a:xfrm>
          <a:prstGeom prst="rect">
            <a:avLst/>
          </a:prstGeom>
        </p:spPr>
      </p:pic>
      <p:sp>
        <p:nvSpPr>
          <p:cNvPr id="5" name="ZoneTexte 4">
            <a:extLst>
              <a:ext uri="{FF2B5EF4-FFF2-40B4-BE49-F238E27FC236}">
                <a16:creationId xmlns:a16="http://schemas.microsoft.com/office/drawing/2014/main" id="{E1837FB9-18FA-F078-9D30-D5EFB85140D6}"/>
              </a:ext>
            </a:extLst>
          </p:cNvPr>
          <p:cNvSpPr txBox="1"/>
          <p:nvPr/>
        </p:nvSpPr>
        <p:spPr>
          <a:xfrm flipH="1">
            <a:off x="5051581" y="339864"/>
            <a:ext cx="2088835" cy="646331"/>
          </a:xfrm>
          <a:prstGeom prst="rect">
            <a:avLst/>
          </a:prstGeom>
          <a:noFill/>
        </p:spPr>
        <p:txBody>
          <a:bodyPr wrap="square" rtlCol="0">
            <a:spAutoFit/>
          </a:bodyPr>
          <a:lstStyle/>
          <a:p>
            <a:pPr algn="ctr"/>
            <a:r>
              <a:rPr lang="fr-FR" sz="3600" b="1" u="sng" dirty="0">
                <a:effectLst>
                  <a:outerShdw blurRad="38100" dist="38100" dir="2700000" algn="tl">
                    <a:srgbClr val="000000">
                      <a:alpha val="43137"/>
                    </a:srgbClr>
                  </a:outerShdw>
                </a:effectLst>
              </a:rPr>
              <a:t>Schéma</a:t>
            </a:r>
          </a:p>
        </p:txBody>
      </p:sp>
    </p:spTree>
    <p:extLst>
      <p:ext uri="{BB962C8B-B14F-4D97-AF65-F5344CB8AC3E}">
        <p14:creationId xmlns:p14="http://schemas.microsoft.com/office/powerpoint/2010/main" val="2093503984"/>
      </p:ext>
    </p:extLst>
  </p:cSld>
  <p:clrMapOvr>
    <a:masterClrMapping/>
  </p:clrMapOvr>
  <mc:AlternateContent xmlns:mc="http://schemas.openxmlformats.org/markup-compatibility/2006" xmlns:p14="http://schemas.microsoft.com/office/powerpoint/2010/main">
    <mc:Choice Requires="p14">
      <p:transition spd="slow" p14:dur="1250">
        <p14:revea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22" name="Image 2">
            <a:extLst>
              <a:ext uri="{FF2B5EF4-FFF2-40B4-BE49-F238E27FC236}">
                <a16:creationId xmlns:a16="http://schemas.microsoft.com/office/drawing/2014/main" id="{22790EC5-ACA7-4536-8066-B60199F3C6D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email">
            <a:alphaModFix/>
            <a:extLst>
              <a:ext uri="{28A0092B-C50C-407E-A947-70E740481C1C}">
                <a14:useLocalDpi xmlns:a14="http://schemas.microsoft.com/office/drawing/2010/main"/>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24" name="Image 23">
            <a:extLst>
              <a:ext uri="{FF2B5EF4-FFF2-40B4-BE49-F238E27FC236}">
                <a16:creationId xmlns:a16="http://schemas.microsoft.com/office/drawing/2014/main" id="{5F86BEAF-FD24-4827-AD37-6785EBC9C2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useBgFill="1">
        <p:nvSpPr>
          <p:cNvPr id="26" name="Rectangle 25">
            <a:extLst>
              <a:ext uri="{FF2B5EF4-FFF2-40B4-BE49-F238E27FC236}">
                <a16:creationId xmlns:a16="http://schemas.microsoft.com/office/drawing/2014/main" id="{DC3B8C6B-63CA-4384-8059-2036BE5202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pic>
        <p:nvPicPr>
          <p:cNvPr id="28" name="Image 2">
            <a:extLst>
              <a:ext uri="{FF2B5EF4-FFF2-40B4-BE49-F238E27FC236}">
                <a16:creationId xmlns:a16="http://schemas.microsoft.com/office/drawing/2014/main" id="{F5B52056-26AD-4841-8A16-C1D9E3C0993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email">
            <a:alphaModFix/>
            <a:extLst>
              <a:ext uri="{28A0092B-C50C-407E-A947-70E740481C1C}">
                <a14:useLocalDpi xmlns:a14="http://schemas.microsoft.com/office/drawing/2010/main"/>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30" name="Rectangle 29">
            <a:extLst>
              <a:ext uri="{FF2B5EF4-FFF2-40B4-BE49-F238E27FC236}">
                <a16:creationId xmlns:a16="http://schemas.microsoft.com/office/drawing/2014/main" id="{C71B03AA-C0EB-4104-84F8-E1AB8BFBEF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24761" y="-2"/>
            <a:ext cx="81313" cy="6858002"/>
          </a:xfrm>
          <a:prstGeom prst="rect">
            <a:avLst/>
          </a:prstGeom>
          <a:gradFill flip="none" rotWithShape="1">
            <a:gsLst>
              <a:gs pos="84000">
                <a:srgbClr val="B5B5B5"/>
              </a:gs>
              <a:gs pos="60159">
                <a:srgbClr val="D5D5D5"/>
              </a:gs>
              <a:gs pos="50447">
                <a:srgbClr val="E6E6E6"/>
              </a:gs>
              <a:gs pos="44260">
                <a:srgbClr val="D5D5D5"/>
              </a:gs>
              <a:gs pos="15928">
                <a:srgbClr val="B5B5B5"/>
              </a:gs>
              <a:gs pos="7000">
                <a:srgbClr val="8A8A8A"/>
              </a:gs>
              <a:gs pos="0">
                <a:srgbClr val="BBBBBB"/>
              </a:gs>
              <a:gs pos="93000">
                <a:srgbClr val="8A8A8A"/>
              </a:gs>
              <a:gs pos="100000">
                <a:srgbClr val="BBBBB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pic>
        <p:nvPicPr>
          <p:cNvPr id="32" name="Image 31">
            <a:extLst>
              <a:ext uri="{FF2B5EF4-FFF2-40B4-BE49-F238E27FC236}">
                <a16:creationId xmlns:a16="http://schemas.microsoft.com/office/drawing/2014/main" id="{09C2B723-6C2F-49DE-A429-50BDFD1ADB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re 1">
            <a:extLst>
              <a:ext uri="{FF2B5EF4-FFF2-40B4-BE49-F238E27FC236}">
                <a16:creationId xmlns:a16="http://schemas.microsoft.com/office/drawing/2014/main" id="{558B2B72-EB44-4428-96AA-8636E4A4ADFD}"/>
              </a:ext>
            </a:extLst>
          </p:cNvPr>
          <p:cNvSpPr>
            <a:spLocks noGrp="1"/>
          </p:cNvSpPr>
          <p:nvPr>
            <p:ph type="title"/>
          </p:nvPr>
        </p:nvSpPr>
        <p:spPr>
          <a:xfrm>
            <a:off x="4563372" y="618518"/>
            <a:ext cx="7152377" cy="797328"/>
          </a:xfrm>
        </p:spPr>
        <p:txBody>
          <a:bodyPr vert="horz" lIns="91440" tIns="45720" rIns="91440" bIns="45720" rtlCol="0" anchor="ctr">
            <a:noAutofit/>
          </a:bodyPr>
          <a:lstStyle/>
          <a:p>
            <a:pPr rtl="0"/>
            <a:r>
              <a:rPr lang="fr-FR" b="1" u="sng" dirty="0">
                <a:effectLst>
                  <a:outerShdw blurRad="38100" dist="38100" dir="2700000" algn="tl">
                    <a:srgbClr val="000000">
                      <a:alpha val="43137"/>
                    </a:srgbClr>
                  </a:outerShdw>
                </a:effectLst>
              </a:rPr>
              <a:t>Polarité des groupements fonctionnels neutres</a:t>
            </a:r>
          </a:p>
        </p:txBody>
      </p:sp>
      <p:sp>
        <p:nvSpPr>
          <p:cNvPr id="8" name="Espace réservé du contenu 7">
            <a:extLst>
              <a:ext uri="{FF2B5EF4-FFF2-40B4-BE49-F238E27FC236}">
                <a16:creationId xmlns:a16="http://schemas.microsoft.com/office/drawing/2014/main" id="{52E41E9C-EA08-2FF6-4E1F-7656048471DB}"/>
              </a:ext>
            </a:extLst>
          </p:cNvPr>
          <p:cNvSpPr>
            <a:spLocks noGrp="1"/>
          </p:cNvSpPr>
          <p:nvPr>
            <p:ph sz="quarter" idx="14"/>
          </p:nvPr>
        </p:nvSpPr>
        <p:spPr>
          <a:xfrm>
            <a:off x="248849" y="1814642"/>
            <a:ext cx="3513526" cy="4186108"/>
          </a:xfrm>
        </p:spPr>
        <p:txBody>
          <a:bodyPr>
            <a:normAutofit/>
          </a:bodyPr>
          <a:lstStyle/>
          <a:p>
            <a:r>
              <a:rPr lang="fr-FR" dirty="0"/>
              <a:t>Le </a:t>
            </a:r>
            <a:r>
              <a:rPr lang="fr-FR" b="1" dirty="0"/>
              <a:t>gel de silice est polaire</a:t>
            </a:r>
            <a:r>
              <a:rPr lang="fr-FR" dirty="0"/>
              <a:t>, il a par conséquence une plus grande affinité pour les composés polaires: </a:t>
            </a:r>
          </a:p>
          <a:p>
            <a:r>
              <a:rPr lang="fr-FR" dirty="0"/>
              <a:t>Un composé </a:t>
            </a:r>
            <a:r>
              <a:rPr lang="fr-FR" b="1" dirty="0"/>
              <a:t>peu polaire </a:t>
            </a:r>
            <a:r>
              <a:rPr lang="fr-FR" dirty="0"/>
              <a:t>est </a:t>
            </a:r>
            <a:r>
              <a:rPr lang="fr-FR" b="1" dirty="0"/>
              <a:t>peu adsorbé</a:t>
            </a:r>
            <a:r>
              <a:rPr lang="fr-FR" dirty="0"/>
              <a:t>. </a:t>
            </a:r>
          </a:p>
          <a:p>
            <a:r>
              <a:rPr lang="fr-FR" dirty="0"/>
              <a:t>Un composé </a:t>
            </a:r>
            <a:r>
              <a:rPr lang="fr-FR" b="1" dirty="0"/>
              <a:t>polaire</a:t>
            </a:r>
            <a:r>
              <a:rPr lang="fr-FR" dirty="0"/>
              <a:t> est </a:t>
            </a:r>
            <a:r>
              <a:rPr lang="fr-FR" b="1" dirty="0"/>
              <a:t>très adsorbé</a:t>
            </a:r>
            <a:r>
              <a:rPr lang="fr-FR" dirty="0"/>
              <a:t>.</a:t>
            </a:r>
          </a:p>
        </p:txBody>
      </p:sp>
      <p:pic>
        <p:nvPicPr>
          <p:cNvPr id="19" name="Espace réservé du contenu 18" descr="Une image contenant texte">
            <a:extLst>
              <a:ext uri="{FF2B5EF4-FFF2-40B4-BE49-F238E27FC236}">
                <a16:creationId xmlns:a16="http://schemas.microsoft.com/office/drawing/2014/main" id="{B8596F8B-CE9A-B24B-5032-94E6A14B5E8D}"/>
              </a:ext>
            </a:extLst>
          </p:cNvPr>
          <p:cNvPicPr>
            <a:picLocks noGrp="1" noChangeAspect="1"/>
          </p:cNvPicPr>
          <p:nvPr>
            <p:ph sz="quarter" idx="13"/>
          </p:nvPr>
        </p:nvPicPr>
        <p:blipFill>
          <a:blip r:embed="rId5"/>
          <a:stretch>
            <a:fillRect/>
          </a:stretch>
        </p:blipFill>
        <p:spPr>
          <a:xfrm>
            <a:off x="5738603" y="1788670"/>
            <a:ext cx="4801913" cy="4238052"/>
          </a:xfrm>
        </p:spPr>
      </p:pic>
      <p:sp>
        <p:nvSpPr>
          <p:cNvPr id="20" name="ZoneTexte 19">
            <a:extLst>
              <a:ext uri="{FF2B5EF4-FFF2-40B4-BE49-F238E27FC236}">
                <a16:creationId xmlns:a16="http://schemas.microsoft.com/office/drawing/2014/main" id="{56FEA4B1-C984-98FE-D8ED-E05525F6F389}"/>
              </a:ext>
            </a:extLst>
          </p:cNvPr>
          <p:cNvSpPr txBox="1"/>
          <p:nvPr/>
        </p:nvSpPr>
        <p:spPr>
          <a:xfrm>
            <a:off x="366158" y="5676632"/>
            <a:ext cx="3645066" cy="923330"/>
          </a:xfrm>
          <a:prstGeom prst="rect">
            <a:avLst/>
          </a:prstGeom>
          <a:noFill/>
        </p:spPr>
        <p:txBody>
          <a:bodyPr wrap="square" rtlCol="0">
            <a:spAutoFit/>
          </a:bodyPr>
          <a:lstStyle/>
          <a:p>
            <a:r>
              <a:rPr lang="fr-FR" dirty="0">
                <a:solidFill>
                  <a:srgbClr val="FF0000"/>
                </a:solidFill>
              </a:rPr>
              <a:t>Les molécules chargées ne migreront habituellement pas sur gel de silice, elles sont trop polaires.</a:t>
            </a:r>
          </a:p>
        </p:txBody>
      </p:sp>
    </p:spTree>
    <p:extLst>
      <p:ext uri="{BB962C8B-B14F-4D97-AF65-F5344CB8AC3E}">
        <p14:creationId xmlns:p14="http://schemas.microsoft.com/office/powerpoint/2010/main" val="30690366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drap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F61CE66-A164-C2CC-7DE4-EF37B6D74A0B}"/>
              </a:ext>
            </a:extLst>
          </p:cNvPr>
          <p:cNvSpPr>
            <a:spLocks noGrp="1"/>
          </p:cNvSpPr>
          <p:nvPr>
            <p:ph type="title"/>
          </p:nvPr>
        </p:nvSpPr>
        <p:spPr>
          <a:xfrm>
            <a:off x="790576" y="428017"/>
            <a:ext cx="6858625" cy="1596177"/>
          </a:xfrm>
        </p:spPr>
        <p:txBody>
          <a:bodyPr/>
          <a:lstStyle/>
          <a:p>
            <a:r>
              <a:rPr lang="fr-FR" b="1" u="sng" dirty="0">
                <a:effectLst>
                  <a:outerShdw blurRad="38100" dist="38100" dir="2700000" algn="tl">
                    <a:srgbClr val="000000">
                      <a:alpha val="43137"/>
                    </a:srgbClr>
                  </a:outerShdw>
                </a:effectLst>
              </a:rPr>
              <a:t>Phase mobile</a:t>
            </a:r>
          </a:p>
        </p:txBody>
      </p:sp>
      <p:sp>
        <p:nvSpPr>
          <p:cNvPr id="3" name="Espace réservé du contenu 2">
            <a:extLst>
              <a:ext uri="{FF2B5EF4-FFF2-40B4-BE49-F238E27FC236}">
                <a16:creationId xmlns:a16="http://schemas.microsoft.com/office/drawing/2014/main" id="{286141BA-7600-BC8E-C5CC-624621BD9E95}"/>
              </a:ext>
            </a:extLst>
          </p:cNvPr>
          <p:cNvSpPr>
            <a:spLocks noGrp="1"/>
          </p:cNvSpPr>
          <p:nvPr>
            <p:ph sz="quarter" idx="13"/>
          </p:nvPr>
        </p:nvSpPr>
        <p:spPr>
          <a:xfrm>
            <a:off x="790576" y="1876426"/>
            <a:ext cx="6496049" cy="3352800"/>
          </a:xfrm>
        </p:spPr>
        <p:txBody>
          <a:bodyPr numCol="1"/>
          <a:lstStyle/>
          <a:p>
            <a:r>
              <a:rPr lang="fr-FR" dirty="0"/>
              <a:t>Une phase mobile liquide est appelée éluant. C’est elle qui fait migrer les composés, son choix est donc important. </a:t>
            </a:r>
          </a:p>
          <a:p>
            <a:r>
              <a:rPr lang="fr-FR" dirty="0"/>
              <a:t>Il faut que le soluté soit soluble dans l’éluant. Il est possible de faire des mélanges de solvants pour changer sa polarité.</a:t>
            </a:r>
          </a:p>
          <a:p>
            <a:endParaRPr lang="fr-FR" dirty="0"/>
          </a:p>
        </p:txBody>
      </p:sp>
      <p:pic>
        <p:nvPicPr>
          <p:cNvPr id="6" name="Espace réservé du contenu 5" descr="Une image contenant table">
            <a:extLst>
              <a:ext uri="{FF2B5EF4-FFF2-40B4-BE49-F238E27FC236}">
                <a16:creationId xmlns:a16="http://schemas.microsoft.com/office/drawing/2014/main" id="{F0B299A0-2762-3FB7-7D37-D3968080FFA7}"/>
              </a:ext>
            </a:extLst>
          </p:cNvPr>
          <p:cNvPicPr>
            <a:picLocks noGrp="1" noChangeAspect="1"/>
          </p:cNvPicPr>
          <p:nvPr>
            <p:ph sz="quarter" idx="14"/>
          </p:nvPr>
        </p:nvPicPr>
        <p:blipFill>
          <a:blip r:embed="rId2"/>
          <a:stretch>
            <a:fillRect/>
          </a:stretch>
        </p:blipFill>
        <p:spPr>
          <a:xfrm>
            <a:off x="7649201" y="428017"/>
            <a:ext cx="3214789" cy="5496533"/>
          </a:xfrm>
        </p:spPr>
      </p:pic>
      <p:pic>
        <p:nvPicPr>
          <p:cNvPr id="8" name="Image 7">
            <a:extLst>
              <a:ext uri="{FF2B5EF4-FFF2-40B4-BE49-F238E27FC236}">
                <a16:creationId xmlns:a16="http://schemas.microsoft.com/office/drawing/2014/main" id="{55474589-C5EE-B9B8-62F4-E387CA429F0C}"/>
              </a:ext>
            </a:extLst>
          </p:cNvPr>
          <p:cNvPicPr>
            <a:picLocks noChangeAspect="1"/>
          </p:cNvPicPr>
          <p:nvPr/>
        </p:nvPicPr>
        <p:blipFill>
          <a:blip r:embed="rId3"/>
          <a:stretch>
            <a:fillRect/>
          </a:stretch>
        </p:blipFill>
        <p:spPr>
          <a:xfrm>
            <a:off x="790576" y="4566838"/>
            <a:ext cx="5591174" cy="2024461"/>
          </a:xfrm>
          <a:prstGeom prst="rect">
            <a:avLst/>
          </a:prstGeom>
        </p:spPr>
      </p:pic>
    </p:spTree>
    <p:extLst>
      <p:ext uri="{BB962C8B-B14F-4D97-AF65-F5344CB8AC3E}">
        <p14:creationId xmlns:p14="http://schemas.microsoft.com/office/powerpoint/2010/main" val="8257119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915B1BB-69D8-E708-6DDD-8460666ED72C}"/>
              </a:ext>
            </a:extLst>
          </p:cNvPr>
          <p:cNvSpPr>
            <a:spLocks noGrp="1"/>
          </p:cNvSpPr>
          <p:nvPr>
            <p:ph type="title"/>
          </p:nvPr>
        </p:nvSpPr>
        <p:spPr/>
        <p:txBody>
          <a:bodyPr/>
          <a:lstStyle/>
          <a:p>
            <a:r>
              <a:rPr lang="fr-FR" b="1" u="sng" dirty="0">
                <a:effectLst>
                  <a:outerShdw blurRad="38100" dist="38100" dir="2700000" algn="tl">
                    <a:srgbClr val="000000">
                      <a:alpha val="43137"/>
                    </a:srgbClr>
                  </a:outerShdw>
                </a:effectLst>
              </a:rPr>
              <a:t>Choix de l’éluant</a:t>
            </a:r>
          </a:p>
        </p:txBody>
      </p:sp>
      <p:sp>
        <p:nvSpPr>
          <p:cNvPr id="3" name="Espace réservé du contenu 2">
            <a:extLst>
              <a:ext uri="{FF2B5EF4-FFF2-40B4-BE49-F238E27FC236}">
                <a16:creationId xmlns:a16="http://schemas.microsoft.com/office/drawing/2014/main" id="{4B9588AD-58D6-CBCB-E181-BAD0AD71E5E6}"/>
              </a:ext>
            </a:extLst>
          </p:cNvPr>
          <p:cNvSpPr>
            <a:spLocks noGrp="1"/>
          </p:cNvSpPr>
          <p:nvPr>
            <p:ph sz="quarter" idx="13"/>
          </p:nvPr>
        </p:nvSpPr>
        <p:spPr/>
        <p:txBody>
          <a:bodyPr>
            <a:normAutofit/>
          </a:bodyPr>
          <a:lstStyle/>
          <a:p>
            <a:r>
              <a:rPr lang="fr-FR" b="1" dirty="0"/>
              <a:t>Deux facteurs </a:t>
            </a:r>
            <a:r>
              <a:rPr lang="fr-FR" dirty="0"/>
              <a:t>interviennent lors de l’interaction entre l’éluant et le soluté (mélange de composés à séparer):</a:t>
            </a:r>
          </a:p>
          <a:p>
            <a:pPr marL="0" indent="0">
              <a:buNone/>
            </a:pPr>
            <a:r>
              <a:rPr lang="fr-FR" dirty="0"/>
              <a:t> • </a:t>
            </a:r>
            <a:r>
              <a:rPr lang="fr-FR" b="1" dirty="0"/>
              <a:t>la solubilité</a:t>
            </a:r>
            <a:r>
              <a:rPr lang="fr-FR" dirty="0"/>
              <a:t>: on doit être en mesure de dissoudre le soluté dans l’éluant pour que la migration se fasse. </a:t>
            </a:r>
          </a:p>
          <a:p>
            <a:pPr marL="0" indent="0">
              <a:buNone/>
            </a:pPr>
            <a:r>
              <a:rPr lang="fr-FR" dirty="0"/>
              <a:t>• </a:t>
            </a:r>
            <a:r>
              <a:rPr lang="fr-FR" b="1" dirty="0"/>
              <a:t>la polarité </a:t>
            </a:r>
            <a:r>
              <a:rPr lang="fr-FR" dirty="0"/>
              <a:t>de l’éluant va déterminer à quelle vitesse le composé migre.</a:t>
            </a:r>
          </a:p>
        </p:txBody>
      </p:sp>
      <p:sp>
        <p:nvSpPr>
          <p:cNvPr id="4" name="Espace réservé du contenu 3">
            <a:extLst>
              <a:ext uri="{FF2B5EF4-FFF2-40B4-BE49-F238E27FC236}">
                <a16:creationId xmlns:a16="http://schemas.microsoft.com/office/drawing/2014/main" id="{0A44D378-46CF-4C7F-D93F-CE43F6733F41}"/>
              </a:ext>
            </a:extLst>
          </p:cNvPr>
          <p:cNvSpPr>
            <a:spLocks noGrp="1"/>
          </p:cNvSpPr>
          <p:nvPr>
            <p:ph sz="quarter" idx="14"/>
          </p:nvPr>
        </p:nvSpPr>
        <p:spPr/>
        <p:txBody>
          <a:bodyPr>
            <a:normAutofit/>
          </a:bodyPr>
          <a:lstStyle/>
          <a:p>
            <a:r>
              <a:rPr lang="fr-FR" b="1" dirty="0"/>
              <a:t>Moins</a:t>
            </a:r>
            <a:r>
              <a:rPr lang="fr-FR" dirty="0"/>
              <a:t> un composé est </a:t>
            </a:r>
            <a:r>
              <a:rPr lang="fr-FR" b="1" dirty="0"/>
              <a:t>polaire</a:t>
            </a:r>
            <a:r>
              <a:rPr lang="fr-FR" dirty="0"/>
              <a:t>, moins il s’accroche à l’adsorbant, plus il migre avec l’éluant</a:t>
            </a:r>
          </a:p>
          <a:p>
            <a:r>
              <a:rPr lang="fr-FR" b="1" dirty="0"/>
              <a:t>Plus</a:t>
            </a:r>
            <a:r>
              <a:rPr lang="fr-FR" dirty="0"/>
              <a:t> un composé est </a:t>
            </a:r>
            <a:r>
              <a:rPr lang="fr-FR" b="1" dirty="0"/>
              <a:t>polaire</a:t>
            </a:r>
            <a:r>
              <a:rPr lang="fr-FR" dirty="0"/>
              <a:t>, plus il s’accroche à l’adsorbant, moins il migre avec l’éluant</a:t>
            </a:r>
            <a:endParaRPr lang="fr-FR" b="1" dirty="0"/>
          </a:p>
        </p:txBody>
      </p:sp>
    </p:spTree>
    <p:extLst>
      <p:ext uri="{BB962C8B-B14F-4D97-AF65-F5344CB8AC3E}">
        <p14:creationId xmlns:p14="http://schemas.microsoft.com/office/powerpoint/2010/main" val="2173591077"/>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899E456-DE6F-3994-6B9E-93B17F60F454}"/>
              </a:ext>
            </a:extLst>
          </p:cNvPr>
          <p:cNvSpPr>
            <a:spLocks noGrp="1"/>
          </p:cNvSpPr>
          <p:nvPr>
            <p:ph type="title"/>
          </p:nvPr>
        </p:nvSpPr>
        <p:spPr>
          <a:xfrm>
            <a:off x="913774" y="120769"/>
            <a:ext cx="10364451" cy="1596177"/>
          </a:xfrm>
        </p:spPr>
        <p:txBody>
          <a:bodyPr/>
          <a:lstStyle/>
          <a:p>
            <a:r>
              <a:rPr lang="fr-FR" b="1" u="sng" dirty="0">
                <a:effectLst>
                  <a:outerShdw blurRad="38100" dist="38100" dir="2700000" algn="tl">
                    <a:srgbClr val="000000">
                      <a:alpha val="43137"/>
                    </a:srgbClr>
                  </a:outerShdw>
                </a:effectLst>
              </a:rPr>
              <a:t>Manipulation</a:t>
            </a:r>
          </a:p>
        </p:txBody>
      </p:sp>
      <p:sp>
        <p:nvSpPr>
          <p:cNvPr id="3" name="Espace réservé du contenu 2">
            <a:extLst>
              <a:ext uri="{FF2B5EF4-FFF2-40B4-BE49-F238E27FC236}">
                <a16:creationId xmlns:a16="http://schemas.microsoft.com/office/drawing/2014/main" id="{705E0C43-7DA1-BC5D-7770-494D6450161B}"/>
              </a:ext>
            </a:extLst>
          </p:cNvPr>
          <p:cNvSpPr>
            <a:spLocks noGrp="1"/>
          </p:cNvSpPr>
          <p:nvPr>
            <p:ph sz="quarter" idx="13"/>
          </p:nvPr>
        </p:nvSpPr>
        <p:spPr>
          <a:xfrm>
            <a:off x="637548" y="1716947"/>
            <a:ext cx="11173452" cy="4674328"/>
          </a:xfrm>
        </p:spPr>
        <p:txBody>
          <a:bodyPr>
            <a:normAutofit/>
          </a:bodyPr>
          <a:lstStyle/>
          <a:p>
            <a:r>
              <a:rPr lang="fr-FR" b="0" i="0" dirty="0">
                <a:solidFill>
                  <a:srgbClr val="000000"/>
                </a:solidFill>
                <a:effectLst/>
                <a:latin typeface="Graphik"/>
              </a:rPr>
              <a:t>On dépose à l'aide d'un capillaire les espèces à séparer, diluées dans un solvant, si possible identique à l'éluant ou suffisamment volatil, au niveau de la ligne de dépôt en réalisant des dépôts séparés de 1 à 2 cm entre eux et du bord de la plaque.</a:t>
            </a:r>
          </a:p>
          <a:p>
            <a:r>
              <a:rPr lang="fr-FR" b="0" i="0" dirty="0">
                <a:solidFill>
                  <a:srgbClr val="000000"/>
                </a:solidFill>
                <a:effectLst/>
                <a:latin typeface="Graphik"/>
              </a:rPr>
              <a:t>Une fois le dépôt réalisé, il suffit de placer la plaque dans la cuve et d'observer la montée du front de solvant.</a:t>
            </a:r>
          </a:p>
          <a:p>
            <a:r>
              <a:rPr lang="fr-FR" b="0" i="0" dirty="0">
                <a:solidFill>
                  <a:srgbClr val="000000"/>
                </a:solidFill>
                <a:effectLst/>
                <a:latin typeface="Graphik"/>
              </a:rPr>
              <a:t>Lorsque le front de solvant arrive à un </a:t>
            </a:r>
            <a:r>
              <a:rPr lang="fr-FR" dirty="0">
                <a:solidFill>
                  <a:srgbClr val="000000"/>
                </a:solidFill>
                <a:latin typeface="Graphik"/>
              </a:rPr>
              <a:t>ou </a:t>
            </a:r>
            <a:r>
              <a:rPr lang="fr-FR" b="0" i="0" dirty="0">
                <a:solidFill>
                  <a:srgbClr val="000000"/>
                </a:solidFill>
                <a:effectLst/>
                <a:latin typeface="Graphik"/>
              </a:rPr>
              <a:t>deux centimètres du haut de la plaque, on la retire et on repère immédiatement par un trait ce front, afin d'indiquer l'endroit où l'éluant est parvenu. Ce trait s'appelle front de solvant.</a:t>
            </a:r>
            <a:endParaRPr lang="fr-FR" dirty="0"/>
          </a:p>
        </p:txBody>
      </p:sp>
    </p:spTree>
    <p:extLst>
      <p:ext uri="{BB962C8B-B14F-4D97-AF65-F5344CB8AC3E}">
        <p14:creationId xmlns:p14="http://schemas.microsoft.com/office/powerpoint/2010/main" val="3171926656"/>
      </p:ext>
    </p:extLst>
  </p:cSld>
  <p:clrMapOvr>
    <a:masterClrMapping/>
  </p:clrMapOvr>
  <mc:AlternateContent xmlns:mc="http://schemas.openxmlformats.org/markup-compatibility/2006" xmlns:p15="http://schemas.microsoft.com/office/powerpoint/2012/main">
    <mc:Choice Requires="p15">
      <p:transition spd="slow">
        <p15:prstTrans prst="prestige"/>
      </p:transition>
    </mc:Choice>
    <mc:Fallback xmlns="">
      <p:transition spd="slow">
        <p:fade/>
      </p:transition>
    </mc:Fallback>
  </mc:AlternateContent>
</p:sld>
</file>

<file path=ppt/theme/theme1.xml><?xml version="1.0" encoding="utf-8"?>
<a:theme xmlns:a="http://schemas.openxmlformats.org/drawingml/2006/main" name="Gouttelette">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Office_50521331_TF33443810_Win32" id="{6A42EC84-903C-4159-A4E1-3FF4EB770DE4}" vid="{408142B1-B405-4455-B45A-1DCBB666253C}"/>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93813dd7ca6ad654711aa0ab317e03a3">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f11dc0ce689dd3925e84e4e35398c6e7"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8E52988-C458-4121-9BF8-864CDB291D4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ABA7D41-7EBD-45D7-AFB8-22EF4BFA6BA2}">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19C9275B-1E7E-409A-9467-302622C468D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Conception pour laboratoires</Template>
  <TotalTime>753</TotalTime>
  <Words>861</Words>
  <Application>Microsoft Macintosh PowerPoint</Application>
  <PresentationFormat>Grand écran</PresentationFormat>
  <Paragraphs>67</Paragraphs>
  <Slides>15</Slides>
  <Notes>5</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15</vt:i4>
      </vt:variant>
    </vt:vector>
  </HeadingPairs>
  <TitlesOfParts>
    <vt:vector size="20" baseType="lpstr">
      <vt:lpstr>Arial</vt:lpstr>
      <vt:lpstr>Calibri</vt:lpstr>
      <vt:lpstr>Graphik</vt:lpstr>
      <vt:lpstr>Tw Cen MT</vt:lpstr>
      <vt:lpstr>Gouttelette</vt:lpstr>
      <vt:lpstr>Chromatographie </vt:lpstr>
      <vt:lpstr>Plan</vt:lpstr>
      <vt:lpstr>Présentation PowerPoint</vt:lpstr>
      <vt:lpstr>La chromatographie d'adsorption est une technique de séparation de composés basée sur la différence d'affinité existant entre ces composés, la phase mobile, qui entraîne les composés, et la phase stationnaire.  La technique présentée ici, la chromatographie sur couche mince (CCM) utilise une phase stationnaire déposée sur une plaque d'aluminium avec une couche de silice. La phase mobile est entraînée par capillarité vers le haut de la plaque.</vt:lpstr>
      <vt:lpstr>Présentation PowerPoint</vt:lpstr>
      <vt:lpstr>Polarité des groupements fonctionnels neutres</vt:lpstr>
      <vt:lpstr>Phase mobile</vt:lpstr>
      <vt:lpstr>Choix de l’éluant</vt:lpstr>
      <vt:lpstr>Manipulation</vt:lpstr>
      <vt:lpstr>Révélation des tâches</vt:lpstr>
      <vt:lpstr>Calcul et mesure</vt:lpstr>
      <vt:lpstr>II/ Chromatographie d’adsorption phase inverse </vt:lpstr>
      <vt:lpstr>Principe</vt:lpstr>
      <vt:lpstr>Conclusion</vt:lpstr>
      <vt:lpstr>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Chromatographie </dc:title>
  <dc:creator>timothé M</dc:creator>
  <cp:lastModifiedBy>stephanie ginjibre</cp:lastModifiedBy>
  <cp:revision>5</cp:revision>
  <dcterms:created xsi:type="dcterms:W3CDTF">2023-01-07T19:52:26Z</dcterms:created>
  <dcterms:modified xsi:type="dcterms:W3CDTF">2023-01-16T10:10:29Z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