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7386A-9A8A-46DC-AC06-2A10DB1AA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F7350C-8760-40A9-8D92-17CD1B12C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14AC44-A5E8-4F82-AF18-3FD9FA63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21391A-7DFC-4125-B0CC-9DBE243F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1F5711-8995-4F64-9CBF-377B43E0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14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025CB-91E2-478D-9920-FA146687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FB1D9E-2C9A-4BEB-B1A1-666D5D43C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37A9CA-037F-448A-9824-06702D95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7A65D6-D47D-421F-9570-EB12ADEC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0FB2D9-CCA3-41EA-9270-EEE6FF8C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00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075B90-C398-4667-8F6C-EB5C0B2A7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A6AFE6-6CF1-4DAD-BAD2-4326B939C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A6E7C2-2C9A-4F4D-BC81-6134BE06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8FFD09-E811-4F11-A514-05C40124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92BB43-292D-42BB-8CC0-4487A426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67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A75B0-2DFA-41F8-9DC0-972EB995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CD9320-F0D8-45AB-A501-61C02EAD3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F243BE-F06D-4D52-9CDA-EDC51A61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B489B2-601B-4FF6-8A63-467B1082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2F9411-059A-4B8B-83D0-4E2E2E6E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94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1B9A6-A512-4E4E-BE6E-0CA5D723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14574A-A438-404E-9EC4-D88E7E833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9B7751-9457-462F-A548-F73250A82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71301A-56E9-4262-B304-5FCF2B39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A72AA5-6896-4E75-B779-CAA6A70D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4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70A7B-D87A-41F3-84D0-183F3C50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A318D7-79E1-4789-8598-D24BF4BF1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3EBEF5-5D6E-4861-9A53-CEC571F7F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C53554-3EA3-435F-B420-A5C7B935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07076B-A9F2-4E48-B0F3-71771FA3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E34655-2903-45BC-85ED-D45D9184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91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2555A-C8A8-4C44-AC48-248A3328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4385F9-A1F3-4E56-AF4D-AC4D3DC6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2123C2-3B3D-49A2-94C1-166C38724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75CFE5-5F36-46E6-B0DC-51B52EE10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14E08F-D3F0-42C8-B4E7-4019289FC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288A8D-749D-4B1F-8E69-33D49736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E9EDAC3-72EF-4784-955A-629EF60C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2B37BAD-B018-42B8-BFCB-1D75F7A7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66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FA8853-D73B-4F69-B947-E3807CC9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9FAB20-3702-4556-BF62-6300FEA2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F2C5A0-B029-4A08-A83C-D90AF18E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9C7DDF-92AB-45CA-801E-57ECFA70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33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484FF3-DC97-475F-9594-EB2C11D1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DA48D0-3E12-435E-A468-FECFA1D2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C9C091-B00F-4772-A881-5A979C39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93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7C66D-2BFB-40CE-B855-91671F58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E7540A-1D8A-4144-A70F-50587F66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D418E3-C7D2-40F9-ADCF-F849E04CB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FD65D4-BEDF-4C8B-8F4C-56A1C023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432879-FA51-496F-B282-886A7FCD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E6C945-8434-49F0-BD87-3DAF5FF8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16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E26D3-C6CA-4F2F-90F6-EBC14252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C9F7AD-4490-48F8-83E8-6494F9B11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F6E50D-D159-4096-8BA0-2F9ED65BB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AE1F66-8C8D-4282-A673-0BB505FD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1B4-49F9-49F8-8DD2-5D1843962F31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29D07E-0AB0-4139-BA54-EC4D8C6A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125967-3350-4EDE-8E87-8AA93986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33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843F5D-4DAF-44FC-8598-16805402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2D5ED8-7EC3-488C-A619-09410ED70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23AA30-DE23-4855-83E6-E9E9C5A8A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61B4-49F9-49F8-8DD2-5D1843962F31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632528-2171-4812-842F-0ADF39ADA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E8D4F8-9571-4741-AE95-19CBD2797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49101-E214-4024-92CD-9AA055BC3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90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ulturehumaniste66.ac-montpellier.fr/00_Continuite_peda/activites/jeudi_12_11/animaux_danse_musique_/reponses_videos_danse.pdf" TargetMode="External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hyperlink" Target="https://culturehumaniste66.ac-montpellier.fr/00_Continuite_peda/activites/jeudi_12_11/animaux_danse_musique_/l_video_allegee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ulturehumaniste66.ac-montpellier.fr/00_Continuite_peda/activites/jeudi_12_11/animaux_danse_musique_/b_i_video_allegee.mp4" TargetMode="External"/><Relationship Id="rId5" Type="http://schemas.openxmlformats.org/officeDocument/2006/relationships/image" Target="../media/image6.emf"/><Relationship Id="rId10" Type="http://schemas.openxmlformats.org/officeDocument/2006/relationships/image" Target="../media/image8.jpeg"/><Relationship Id="rId4" Type="http://schemas.openxmlformats.org/officeDocument/2006/relationships/hyperlink" Target="https://culturehumaniste66.ac-montpellier.fr/00_Continuite_peda/activites/jeudi_12_11/animaux_danse_musique_/a_video_allegee.mp4" TargetMode="External"/><Relationship Id="rId9" Type="http://schemas.openxmlformats.org/officeDocument/2006/relationships/hyperlink" Target="https://culturehumaniste66.ac-montpellier.fr/00_Continuite_peda/activites/jeudi_12_11/animaux_danse_musique_/c_video_allegee.mp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ulturehumaniste66.ac-montpellier.fr/00_Continuite_peda/activites/jeudi_12_11/animaux_danse_musique_/m_.mp3" TargetMode="External"/><Relationship Id="rId3" Type="http://schemas.openxmlformats.org/officeDocument/2006/relationships/hyperlink" Target="https://culturehumaniste66.ac-montpellier.fr/00_Continuite_peda/activites/jeudi_12_11/animaux_danse_musique_/m_allege.mp3" TargetMode="External"/><Relationship Id="rId7" Type="http://schemas.openxmlformats.org/officeDocument/2006/relationships/hyperlink" Target="https://culturehumaniste66.ac-montpellier.fr/00_Continuite_peda/activites/jeudi_12_11/animaux_danse_musique_/franz-schubert-quintette-pour-piano-et-cordes-en-la-majeur-d-667-la-truite-gastaldi-busca.mp3" TargetMode="External"/><Relationship Id="rId2" Type="http://schemas.openxmlformats.org/officeDocument/2006/relationships/hyperlink" Target="https://culturehumaniste66.ac-montpellier.fr/00_Continuite_peda/activites/jeudi_12_11/animaux_danse_musique_/b_son_allege.mp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ulturehumaniste66.ac-montpellier.fr/00_Continuite_peda/activites/jeudi_12_11/animaux_danse_musique_/b_son.mp3" TargetMode="External"/><Relationship Id="rId11" Type="http://schemas.openxmlformats.org/officeDocument/2006/relationships/hyperlink" Target="https://culturehumaniste66.ac-montpellier.fr/00_Continuite_peda/activites/jeudi_12_11/animaux_danse_musique_/t_allege.mp3" TargetMode="External"/><Relationship Id="rId5" Type="http://schemas.openxmlformats.org/officeDocument/2006/relationships/hyperlink" Target="https://culturehumaniste66.ac-montpellier.fr/00_Continuite_peda/activites/jeudi_12_11/animaux_danse_musique_/indice_2.png" TargetMode="External"/><Relationship Id="rId10" Type="http://schemas.openxmlformats.org/officeDocument/2006/relationships/hyperlink" Target="https://culturehumaniste66.ac-montpellier.fr/00_Continuite_peda/activites/jeudi_12_11/animaux_danse_musique_/art/la_marche_de_lempereur_de_luc_jacquet_bande_annonce.mp4" TargetMode="External"/><Relationship Id="rId4" Type="http://schemas.openxmlformats.org/officeDocument/2006/relationships/hyperlink" Target="https://culturehumaniste66.ac-montpellier.fr/00_Continuite_peda/activites/jeudi_12_11/animaux_danse_musique_/indice_2_cycle_1.pdf" TargetMode="External"/><Relationship Id="rId9" Type="http://schemas.openxmlformats.org/officeDocument/2006/relationships/hyperlink" Target="https://culturehumaniste66.ac-montpellier.fr/00_Continuite_peda/activites/jeudi_12_11/animaux_danse_musique_/rimski-korsakov-le-vol-du-bourdon-la-faunotheque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ulturehumaniste66.ac-montpellier.fr/00_Continuite_peda/activites/jeudi_12_11/animaux_danse_musique_/production/musique_contemporaine.mp3" TargetMode="External"/><Relationship Id="rId2" Type="http://schemas.openxmlformats.org/officeDocument/2006/relationships/hyperlink" Target="https://culturehumaniste66.ac-montpellier.fr/00_Continuite_peda/activites/jeudi_12_11/animaux_danse_musique_/production/rock_and_drum_percussion_orchestre_national_de_france.mp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culturehumaniste66.ac-montpellier.fr/00_Continuite_peda/activites/jeudi_12_11/animaux_danse_musique_/art/culture_1_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46E40C-A687-41AD-BED8-898D1B5C8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18" y="2080260"/>
            <a:ext cx="9144000" cy="1892808"/>
          </a:xfrm>
        </p:spPr>
        <p:txBody>
          <a:bodyPr>
            <a:noAutofit/>
          </a:bodyPr>
          <a:lstStyle/>
          <a:p>
            <a:r>
              <a:rPr lang="fr-FR" sz="6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Des animaux dans l’art </a:t>
            </a:r>
            <a:br>
              <a:rPr lang="fr-FR" sz="6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sz="6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Cycles 2 et 3</a:t>
            </a:r>
            <a:endParaRPr lang="fr-FR" sz="6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F88E92-C7F1-4FA5-B1C3-30340498E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2" y="225283"/>
            <a:ext cx="937958" cy="937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B0C304A-02EE-4023-8F4B-0B9CE77E9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6" y="225283"/>
            <a:ext cx="937958" cy="9379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B58F57-5461-4B11-B693-BF31C9A77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2" y="225283"/>
            <a:ext cx="2810954" cy="150263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ED69F53-011C-47E9-B856-E4E1AA8A4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92" y="4325415"/>
            <a:ext cx="9271616" cy="14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8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EF63ED2-BA8A-4118-A078-C6306F940B42}"/>
              </a:ext>
            </a:extLst>
          </p:cNvPr>
          <p:cNvSpPr/>
          <p:nvPr/>
        </p:nvSpPr>
        <p:spPr>
          <a:xfrm>
            <a:off x="732556" y="1302998"/>
            <a:ext cx="10814559" cy="854986"/>
          </a:xfrm>
          <a:prstGeom prst="roundRect">
            <a:avLst>
              <a:gd name="adj" fmla="val 867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0DD4932-D741-4A3F-B66C-9FB3AB134878}"/>
              </a:ext>
            </a:extLst>
          </p:cNvPr>
          <p:cNvSpPr/>
          <p:nvPr/>
        </p:nvSpPr>
        <p:spPr>
          <a:xfrm>
            <a:off x="3163829" y="2260925"/>
            <a:ext cx="2845965" cy="3890145"/>
          </a:xfrm>
          <a:prstGeom prst="roundRect">
            <a:avLst>
              <a:gd name="adj" fmla="val 867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CA167B4A-74A7-42EA-A0D7-0F9D563D3B0D}"/>
              </a:ext>
            </a:extLst>
          </p:cNvPr>
          <p:cNvSpPr/>
          <p:nvPr/>
        </p:nvSpPr>
        <p:spPr>
          <a:xfrm>
            <a:off x="6112262" y="2265374"/>
            <a:ext cx="2874079" cy="3890145"/>
          </a:xfrm>
          <a:prstGeom prst="roundRect">
            <a:avLst>
              <a:gd name="adj" fmla="val 867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DF46359-DA2D-4E16-9A71-B1B4963A0406}"/>
              </a:ext>
            </a:extLst>
          </p:cNvPr>
          <p:cNvSpPr/>
          <p:nvPr/>
        </p:nvSpPr>
        <p:spPr>
          <a:xfrm>
            <a:off x="9081828" y="2265190"/>
            <a:ext cx="2874079" cy="3890145"/>
          </a:xfrm>
          <a:prstGeom prst="roundRect">
            <a:avLst>
              <a:gd name="adj" fmla="val 867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187DCB-E83E-4349-800B-CEA37F53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75" y="353923"/>
            <a:ext cx="10515600" cy="831372"/>
          </a:xfrm>
        </p:spPr>
        <p:txBody>
          <a:bodyPr>
            <a:normAutofit/>
          </a:bodyPr>
          <a:lstStyle/>
          <a:p>
            <a:r>
              <a:rPr lang="fr-FR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Etape 1 : observation d'extraits vidéo de danse 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A92FE7-8D42-4052-8DAE-0C04CED94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85"/>
            <a:ext cx="10515600" cy="9175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Vous allez observer les trois extraits vidéo ci-dessous (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Ctrl+Click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sur l’image) :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il s'agit de danses. Dans chaque extrait le danseur ou la danseuse représente un animal: saurez-vous retrouver de quel animal il s'agit? Vous pouvez regarder les extraits plusieurs fois afin d'essayer de reconnaître l'animal qui est représenté par les danseurs... </a:t>
            </a:r>
            <a:endParaRPr lang="fr-FR" dirty="0"/>
          </a:p>
        </p:txBody>
      </p:sp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id="{D60D948D-5192-48FD-99F6-295BFB05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83" y="2484429"/>
            <a:ext cx="2523256" cy="1525832"/>
          </a:xfrm>
          <a:prstGeom prst="rect">
            <a:avLst/>
          </a:prstGeom>
        </p:spPr>
      </p:pic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595D9FF8-B0DC-447D-B3D0-B1CA8E741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584" y="2496997"/>
            <a:ext cx="2451434" cy="1080650"/>
          </a:xfrm>
          <a:prstGeom prst="rect">
            <a:avLst/>
          </a:prstGeom>
        </p:spPr>
      </p:pic>
      <p:pic>
        <p:nvPicPr>
          <p:cNvPr id="9" name="Image 8">
            <a:hlinkClick r:id="rId6"/>
            <a:extLst>
              <a:ext uri="{FF2B5EF4-FFF2-40B4-BE49-F238E27FC236}">
                <a16:creationId xmlns:a16="http://schemas.microsoft.com/office/drawing/2014/main" id="{D7DBB5BA-A7CA-4E82-BEA7-E4A8F5A72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5049" y="2484429"/>
            <a:ext cx="2467635" cy="110578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375FBA8-A290-4DA7-BB57-61E5453F6476}"/>
              </a:ext>
            </a:extLst>
          </p:cNvPr>
          <p:cNvSpPr txBox="1"/>
          <p:nvPr/>
        </p:nvSpPr>
        <p:spPr>
          <a:xfrm>
            <a:off x="3184735" y="4211654"/>
            <a:ext cx="3006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Indices :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-d'après vous, est-ce un animal à plume ou à poil?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-dans quel état émotionnel semble être cet animal? Que semble-t-il faire? 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DB5B9F-7984-42B7-8B5C-BFA2500D6EF9}"/>
              </a:ext>
            </a:extLst>
          </p:cNvPr>
          <p:cNvSpPr txBox="1"/>
          <p:nvPr/>
        </p:nvSpPr>
        <p:spPr>
          <a:xfrm>
            <a:off x="6248109" y="4210262"/>
            <a:ext cx="2717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Indices :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-observez bien la position des mains de la danseuse ?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Que semble faire cet animal ? 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289C603-F677-4FA5-B4B7-70EDCCA54D34}"/>
              </a:ext>
            </a:extLst>
          </p:cNvPr>
          <p:cNvSpPr txBox="1"/>
          <p:nvPr/>
        </p:nvSpPr>
        <p:spPr>
          <a:xfrm>
            <a:off x="9144918" y="4210262"/>
            <a:ext cx="3006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u="sng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fr-FR" sz="18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ndices :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-d’après vous, s’agit-il d’un animal réel ou imaginaire ? Pourquoi ? 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AA3A1C6-CCA1-4629-A33E-8C0B6A3CAB94}"/>
              </a:ext>
            </a:extLst>
          </p:cNvPr>
          <p:cNvSpPr txBox="1"/>
          <p:nvPr/>
        </p:nvSpPr>
        <p:spPr>
          <a:xfrm>
            <a:off x="3047082" y="5918280"/>
            <a:ext cx="6097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Réponses et informations sur les œuvres en cliquant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8"/>
              </a:rPr>
              <a:t>ici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4226563F-551B-443E-BF3E-52636E2AAA82}"/>
              </a:ext>
            </a:extLst>
          </p:cNvPr>
          <p:cNvSpPr/>
          <p:nvPr/>
        </p:nvSpPr>
        <p:spPr>
          <a:xfrm>
            <a:off x="194263" y="2268784"/>
            <a:ext cx="2874079" cy="3890145"/>
          </a:xfrm>
          <a:prstGeom prst="roundRect">
            <a:avLst>
              <a:gd name="adj" fmla="val 867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danse_1">
            <a:hlinkClick r:id="rId9"/>
            <a:extLst>
              <a:ext uri="{FF2B5EF4-FFF2-40B4-BE49-F238E27FC236}">
                <a16:creationId xmlns:a16="http://schemas.microsoft.com/office/drawing/2014/main" id="{89F14404-693A-4C12-B248-19FDDD12C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2" y="2376435"/>
            <a:ext cx="1409901" cy="15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484B411-0C72-49A1-8D9E-61DD89F25423}"/>
              </a:ext>
            </a:extLst>
          </p:cNvPr>
          <p:cNvSpPr txBox="1"/>
          <p:nvPr/>
        </p:nvSpPr>
        <p:spPr>
          <a:xfrm>
            <a:off x="309322" y="3961164"/>
            <a:ext cx="27273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Indices :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-observez bien le décor à l’arrière plan :  quel semble être le milieu naturel dans lequel évolue cet animal?</a:t>
            </a:r>
          </a:p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-observez bien le bandeau de la danseuse, de quoi semble-t-il fait?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890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0A8FA6F-0A03-4E5B-8C55-2D16E4185400}"/>
              </a:ext>
            </a:extLst>
          </p:cNvPr>
          <p:cNvSpPr/>
          <p:nvPr/>
        </p:nvSpPr>
        <p:spPr>
          <a:xfrm>
            <a:off x="838199" y="2554425"/>
            <a:ext cx="10515598" cy="2593647"/>
          </a:xfrm>
          <a:prstGeom prst="roundRect">
            <a:avLst>
              <a:gd name="adj" fmla="val 867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7745D6-8DA4-4C3B-8E35-3E5EC09A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528"/>
          </a:xfrm>
        </p:spPr>
        <p:txBody>
          <a:bodyPr>
            <a:normAutofit/>
          </a:bodyPr>
          <a:lstStyle/>
          <a:p>
            <a:r>
              <a:rPr lang="fr-FR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ÉTAPE 2: écoute d'extraits musicaux 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F0E20B-E3B0-4D59-93B3-1E6B565D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3765"/>
            <a:ext cx="10515600" cy="10718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 musique aussi, les compositeurs se sont parfois inspirés des animaux pour créer leurs œuvres musicales. Vous allez écouter les deux extraits sonores ci-dessous. Chaque extrait musical s'inspire d'un animal précis: saurez-vous retrouver de quels animaux il s'agit ? Vous pouvez écouter les extraits plusieurs fois afin d'essayer de reconnaître l'animal qui est représenté par la musique... 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E3917D-6069-44C4-8D8F-F4BCF3CFB267}"/>
              </a:ext>
            </a:extLst>
          </p:cNvPr>
          <p:cNvSpPr txBox="1"/>
          <p:nvPr/>
        </p:nvSpPr>
        <p:spPr>
          <a:xfrm>
            <a:off x="1840735" y="2519687"/>
            <a:ext cx="300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Extrait 1</a:t>
            </a:r>
            <a:endParaRPr lang="fr-FR" sz="1800" b="0" i="0" u="sng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C4A113-07D1-4C69-B2C8-6B0F750BDE21}"/>
              </a:ext>
            </a:extLst>
          </p:cNvPr>
          <p:cNvSpPr txBox="1"/>
          <p:nvPr/>
        </p:nvSpPr>
        <p:spPr>
          <a:xfrm>
            <a:off x="6223612" y="2519687"/>
            <a:ext cx="300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Extrait 3</a:t>
            </a:r>
            <a:endParaRPr lang="fr-FR" sz="1800" b="0" i="0" u="sng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8E2DB4-7F29-499D-B126-71DEE9FB5200}"/>
              </a:ext>
            </a:extLst>
          </p:cNvPr>
          <p:cNvSpPr txBox="1"/>
          <p:nvPr/>
        </p:nvSpPr>
        <p:spPr>
          <a:xfrm>
            <a:off x="838199" y="3045097"/>
            <a:ext cx="10515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Indice 1 :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d’après toi, l’animal est-il grand, petit, de taille moyenne ?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se déplace-t-il rapidement ou bien lentement ? Pourquoi ?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de quelle manière pourrait-il se déplacer ? Dans quel milieu : l’eau, l’air, sur le sol ? 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EC9723-7808-4B04-A0F9-D9C91D23570C}"/>
              </a:ext>
            </a:extLst>
          </p:cNvPr>
          <p:cNvSpPr txBox="1"/>
          <p:nvPr/>
        </p:nvSpPr>
        <p:spPr>
          <a:xfrm>
            <a:off x="838199" y="4139687"/>
            <a:ext cx="105155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Indice 2 :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Cliquez sur le lien ci-dessous pour découvrir les photos des 2 animaux qui ont inspirés les compositeurs, et associe chaque animal aux extraits musicaux que vous avez écoutés :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ici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10C523-0B4A-4586-A20B-EF8628C87A02}"/>
              </a:ext>
            </a:extLst>
          </p:cNvPr>
          <p:cNvSpPr txBox="1"/>
          <p:nvPr/>
        </p:nvSpPr>
        <p:spPr>
          <a:xfrm>
            <a:off x="838198" y="5342133"/>
            <a:ext cx="10418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Cliquez sur le lien ci-dessous pour découvrir les photos des 3 animaux qui ont inspirés les compositeurs, et associe chaque animal aux extraits musicaux que vous avez écoutés : </a:t>
            </a:r>
            <a:r>
              <a:rPr lang="fr-FR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ici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12D522-4BBD-4FE0-8FBB-326C4E0254F5}"/>
              </a:ext>
            </a:extLst>
          </p:cNvPr>
          <p:cNvSpPr txBox="1"/>
          <p:nvPr/>
        </p:nvSpPr>
        <p:spPr>
          <a:xfrm>
            <a:off x="838198" y="5990557"/>
            <a:ext cx="9485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Ecoute des extraits en entier :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Extrait 1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–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7"/>
              </a:rPr>
              <a:t>Extrait 2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8"/>
              </a:rPr>
              <a:t>Extrait 3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Plus d’infos sur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hlinkClick r:id="rId9"/>
              </a:rPr>
              <a:t>l’extrait 1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et sur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hlinkClick r:id="rId10"/>
              </a:rPr>
              <a:t>l’extrait 3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35308C-5B2E-43A8-A7A1-A9F4DC687D43}"/>
              </a:ext>
            </a:extLst>
          </p:cNvPr>
          <p:cNvSpPr txBox="1"/>
          <p:nvPr/>
        </p:nvSpPr>
        <p:spPr>
          <a:xfrm>
            <a:off x="4032174" y="2519687"/>
            <a:ext cx="300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11"/>
              </a:rPr>
              <a:t>Extrait 2</a:t>
            </a:r>
            <a:endParaRPr lang="fr-FR" sz="1800" b="0" i="0" u="sng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2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82221B5-9E78-4F78-8DD0-BC01D7CAD051}"/>
              </a:ext>
            </a:extLst>
          </p:cNvPr>
          <p:cNvSpPr/>
          <p:nvPr/>
        </p:nvSpPr>
        <p:spPr>
          <a:xfrm>
            <a:off x="691895" y="1264310"/>
            <a:ext cx="10515598" cy="3170525"/>
          </a:xfrm>
          <a:prstGeom prst="roundRect">
            <a:avLst>
              <a:gd name="adj" fmla="val 867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C4C672E-D514-4051-B9C6-C62E4E1A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528"/>
          </a:xfrm>
        </p:spPr>
        <p:txBody>
          <a:bodyPr>
            <a:normAutofit/>
          </a:bodyPr>
          <a:lstStyle/>
          <a:p>
            <a:r>
              <a:rPr lang="fr-FR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ÉTAPE 3: proposition de pratiques</a:t>
            </a:r>
            <a:endParaRPr lang="fr-FR" sz="3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6A5D15-23AF-4D2B-84E4-636E3CFE890A}"/>
              </a:ext>
            </a:extLst>
          </p:cNvPr>
          <p:cNvSpPr txBox="1"/>
          <p:nvPr/>
        </p:nvSpPr>
        <p:spPr>
          <a:xfrm>
            <a:off x="838200" y="1295514"/>
            <a:ext cx="10515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Voici deux extraits musicaux très différents.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Vous allez prendre le temps de les écouter. Parfois juste un extrait. Peut-être plusieurs fois pendant la journée ou la semaine.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 écoutant ces musiques, vous pouvez penser à des animaux, à leurs déplacements, leurs couleurs, .... </a:t>
            </a:r>
          </a:p>
          <a:p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Puis, vous allez choisir une musique et dessiner un animal, réel ou imaginaire, qui pourrait voler / marcher / nager / danser /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etc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... sur cette musique.</a:t>
            </a:r>
          </a:p>
          <a:p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la fin de la séance, vous pourrez peut-être exposer les travaux qui correspondent à chacune des musiques.</a:t>
            </a:r>
          </a:p>
          <a:p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Musique 1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Musique 2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272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2A15A36-B7A6-4B23-8618-F120BC0631E3}"/>
              </a:ext>
            </a:extLst>
          </p:cNvPr>
          <p:cNvSpPr/>
          <p:nvPr/>
        </p:nvSpPr>
        <p:spPr>
          <a:xfrm>
            <a:off x="657766" y="1114747"/>
            <a:ext cx="9364058" cy="1162110"/>
          </a:xfrm>
          <a:prstGeom prst="roundRect">
            <a:avLst>
              <a:gd name="adj" fmla="val 867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9A7EC5E-04CA-4FA3-8D80-BA345C42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528"/>
          </a:xfrm>
        </p:spPr>
        <p:txBody>
          <a:bodyPr>
            <a:normAutofit/>
          </a:bodyPr>
          <a:lstStyle/>
          <a:p>
            <a:r>
              <a:rPr lang="fr-FR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ÉTAPE 4 : un peu de culture</a:t>
            </a:r>
            <a:endParaRPr lang="fr-FR" sz="3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0208060-C1C8-4481-A598-49A16E3E4C60}"/>
              </a:ext>
            </a:extLst>
          </p:cNvPr>
          <p:cNvSpPr txBox="1"/>
          <p:nvPr/>
        </p:nvSpPr>
        <p:spPr>
          <a:xfrm>
            <a:off x="838200" y="1251458"/>
            <a:ext cx="103108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Chacun des animaux dont nous avons parlé dans ce dossier ont inspiré des artistes plasticiens.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Voici quelques unes de leurs œuvres, pour le plaisir!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diaporama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ici 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CCB5D92-9817-4473-BDD8-D27B00023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469" y="2404431"/>
            <a:ext cx="3967844" cy="28572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BB9C5F5-FEE2-48DC-9EA8-E36E7D2A4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617" y="4032977"/>
            <a:ext cx="3967845" cy="26425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F18D124-0D8C-4169-AC0E-69337F994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64" y="2496991"/>
            <a:ext cx="3967844" cy="25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516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546</Words>
  <Application>Microsoft Office PowerPoint</Application>
  <PresentationFormat>Grand écran</PresentationFormat>
  <Paragraphs>44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Des animaux dans l’art  Cycles 2 et 3</vt:lpstr>
      <vt:lpstr>Etape 1 : observation d'extraits vidéo de danse </vt:lpstr>
      <vt:lpstr>ÉTAPE 2: écoute d'extraits musicaux </vt:lpstr>
      <vt:lpstr>ÉTAPE 3: proposition de pratiques</vt:lpstr>
      <vt:lpstr>ÉTAPE 4 : un peu de culture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animaux dans l’art  Cycles 1 et 2</dc:title>
  <dc:creator>Cyril Gomez</dc:creator>
  <cp:lastModifiedBy>Cyril Gomez</cp:lastModifiedBy>
  <cp:revision>43</cp:revision>
  <dcterms:created xsi:type="dcterms:W3CDTF">2020-11-27T10:40:41Z</dcterms:created>
  <dcterms:modified xsi:type="dcterms:W3CDTF">2021-01-06T07:50:34Z</dcterms:modified>
</cp:coreProperties>
</file>