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403"/>
  </p:normalViewPr>
  <p:slideViewPr>
    <p:cSldViewPr snapToGrid="0" snapToObjects="1">
      <p:cViewPr varScale="1">
        <p:scale>
          <a:sx n="86" d="100"/>
          <a:sy n="86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7345" y="214297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 smtClean="0"/>
              <a:t>MAGIX MUSIC MAKER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139046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489" y="0"/>
            <a:ext cx="116621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 smtClean="0"/>
              <a:t>Magix</a:t>
            </a:r>
            <a:r>
              <a:rPr lang="fr-FR" sz="4000" dirty="0" smtClean="0"/>
              <a:t> est un séquenceur musical qui permet de créer de la musique en manipulant des boucles libres de droits mais aussi en enregistrant des notes à l’aide du clavier MIDI. Il peut ensuite jouer les séquences en leur affectant des instruments de musique électronique.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2363372" y="3165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86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22927" cy="6858000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419725" y="734518"/>
            <a:ext cx="507375" cy="494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0" y="365186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Piste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37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7" y="2799276"/>
            <a:ext cx="11630339" cy="647309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V="1">
            <a:off x="4901784" y="3273081"/>
            <a:ext cx="433881" cy="1044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>
            <a:off x="6100626" y="1712681"/>
            <a:ext cx="1309836" cy="1101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8557442" y="3273081"/>
            <a:ext cx="468302" cy="14188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10780103" y="1712681"/>
            <a:ext cx="500413" cy="12600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046897" y="3273081"/>
            <a:ext cx="433881" cy="1044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661732" y="1553940"/>
            <a:ext cx="819046" cy="14187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619454" y="3396732"/>
            <a:ext cx="440172" cy="1505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10236619" y="3264241"/>
            <a:ext cx="406397" cy="1268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121233" y="1080057"/>
            <a:ext cx="271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STOP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-299919" y="4914623"/>
            <a:ext cx="271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Revenir </a:t>
            </a:r>
            <a:r>
              <a:rPr lang="fr-FR" smtClean="0"/>
              <a:t>au début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66909" y="4246464"/>
            <a:ext cx="271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LECTURE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433454" y="4317167"/>
            <a:ext cx="271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Changer le tempo du projet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658065" y="1080057"/>
            <a:ext cx="310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Métronome (</a:t>
            </a:r>
            <a:r>
              <a:rPr lang="fr-FR" smtClean="0"/>
              <a:t>lorsqu’on enregistre une piste MIDI)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755544" y="4640332"/>
            <a:ext cx="271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Table de mixage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9760651" y="4519473"/>
            <a:ext cx="176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MUTE (« </a:t>
            </a:r>
            <a:r>
              <a:rPr lang="fr-FR" dirty="0" err="1" smtClean="0"/>
              <a:t>silencer</a:t>
            </a:r>
            <a:r>
              <a:rPr lang="fr-FR" dirty="0" smtClean="0"/>
              <a:t> »)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673828" y="84427"/>
            <a:ext cx="3430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Volume global du projet. Il faut le diminuer si vous avez beaucoup de pistes afin d’éviter la saturation. Il ne faut jamais que cela soit dans le rouge.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10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" y="1169186"/>
            <a:ext cx="12033837" cy="46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0"/>
            <a:ext cx="4361793" cy="6858000"/>
          </a:xfrm>
          <a:prstGeom prst="rect">
            <a:avLst/>
          </a:prstGeom>
        </p:spPr>
      </p:pic>
      <p:cxnSp>
        <p:nvCxnSpPr>
          <p:cNvPr id="5" name="Connecteur droit avec flèche 4"/>
          <p:cNvCxnSpPr>
            <a:stCxn id="15" idx="3"/>
          </p:cNvCxnSpPr>
          <p:nvPr/>
        </p:nvCxnSpPr>
        <p:spPr>
          <a:xfrm flipV="1">
            <a:off x="2719090" y="315883"/>
            <a:ext cx="1387398" cy="10058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2377440" y="2313710"/>
            <a:ext cx="1534160" cy="645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377440" y="1000299"/>
            <a:ext cx="3715056" cy="13134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377440" y="4943304"/>
            <a:ext cx="1973906" cy="7758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998558"/>
            <a:ext cx="271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Répertoire de boucles libres de droit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96543" y="2029645"/>
            <a:ext cx="271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Instruments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02062" y="2698466"/>
            <a:ext cx="271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Styles musicaux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96543" y="5404259"/>
            <a:ext cx="271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Boucles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261062" y="4113017"/>
            <a:ext cx="1973906" cy="7758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0" y="4500943"/>
            <a:ext cx="271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changer la hauteur de la boucle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5864258" y="270190"/>
            <a:ext cx="3337878" cy="2530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7021240" y="270188"/>
            <a:ext cx="3009921" cy="8390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629674" y="1113381"/>
            <a:ext cx="350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 vous souhaitez importer des boucles venant d’un dossier externe (dossier, clé </a:t>
            </a:r>
            <a:r>
              <a:rPr lang="fr-FR" dirty="0" err="1" smtClean="0"/>
              <a:t>usb</a:t>
            </a:r>
            <a:r>
              <a:rPr lang="fr-FR" dirty="0" smtClean="0"/>
              <a:t>, téléchargements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518448" y="2883132"/>
            <a:ext cx="271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C’est le gestionnaire d’instruments virtuels pour les pistes MIDI.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20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1" y="1431779"/>
            <a:ext cx="11745908" cy="38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5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Filet</Template>
  <TotalTime>361</TotalTime>
  <Words>151</Words>
  <Application>Microsoft Macintosh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Century Gothic</vt:lpstr>
      <vt:lpstr>Mangal</vt:lpstr>
      <vt:lpstr>Arial</vt:lpstr>
      <vt:lpstr>Maillage</vt:lpstr>
      <vt:lpstr>MAGIX MUSIC MAKER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</cp:revision>
  <dcterms:created xsi:type="dcterms:W3CDTF">2019-08-29T07:37:17Z</dcterms:created>
  <dcterms:modified xsi:type="dcterms:W3CDTF">2020-10-20T09:43:01Z</dcterms:modified>
</cp:coreProperties>
</file>