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0080625" cy="567055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/>
    <p:restoredTop sz="94729"/>
  </p:normalViewPr>
  <p:slideViewPr>
    <p:cSldViewPr snapToGrid="0" snapToObjects="1">
      <p:cViewPr varScale="1">
        <p:scale>
          <a:sx n="122" d="100"/>
          <a:sy n="122" d="100"/>
        </p:scale>
        <p:origin x="9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B842BE60-D939-7706-2F35-0ABC78E5AE4D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r-FR" sz="1400" b="0" i="0" u="none" strike="noStrike" kern="1200" cap="none">
              <a:ln>
                <a:noFill/>
              </a:ln>
              <a:latin typeface="Liberation Sans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D8B869-72B8-36F6-2D05-782850EB06E7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r-FR" sz="1400" b="0" i="0" u="none" strike="noStrike" kern="1200" cap="none">
              <a:ln>
                <a:noFill/>
              </a:ln>
              <a:latin typeface="Liberation Sans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7B1354-79D8-EA3E-35B5-BA4E4FF14871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r-FR" sz="1400" b="0" i="0" u="none" strike="noStrike" kern="1200" cap="none">
              <a:ln>
                <a:noFill/>
              </a:ln>
              <a:latin typeface="Liberation Sans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058976-3E85-DC27-4C4F-5699E53EE389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6D9C64D0-42E5-4C26-B8B0-D3B5E398A1C7}" type="slidenum">
              <a:t>‹N°›</a:t>
            </a:fld>
            <a:endParaRPr lang="fr-FR" sz="1400" b="0" i="0" u="none" strike="noStrike" kern="1200" cap="none">
              <a:ln>
                <a:noFill/>
              </a:ln>
              <a:latin typeface="Liberation Sans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C8F18A3-7490-C1D0-DF22-059A07169D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C2E5C9-8911-2CD1-356D-7FFB0D6925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AD8017-702A-404C-A903-495BEABC1D4D}" type="datetimeFigureOut">
              <a:t>30/10/2024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DF6ECB-0C1C-422A-7103-EFFBE53962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7ECEBE-8920-B427-98CD-DF4BB1D6E15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E6F1AA-1CD7-4BFD-9F13-5ED0703417D0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619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5D0F39-9920-4936-89D0-594FABDEC494}" type="datetimeFigureOut">
              <a:t>30/10/2024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Image Placeholder 7">
            <a:extLst>
              <a:ext uri="{FF2B5EF4-FFF2-40B4-BE49-F238E27FC236}">
                <a16:creationId xmlns:a16="http://schemas.microsoft.com/office/drawing/2014/main" id="{70AD4DBB-DF88-695A-0FC2-DBE27FD42D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9" name="Notes Placeholder 8">
            <a:extLst>
              <a:ext uri="{FF2B5EF4-FFF2-40B4-BE49-F238E27FC236}">
                <a16:creationId xmlns:a16="http://schemas.microsoft.com/office/drawing/2014/main" id="{8BAF0198-0AD2-D319-AF29-6DB686F67242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0" name="Header Placeholder 9">
            <a:extLst>
              <a:ext uri="{FF2B5EF4-FFF2-40B4-BE49-F238E27FC236}">
                <a16:creationId xmlns:a16="http://schemas.microsoft.com/office/drawing/2014/main" id="{0E4A9BBA-622D-5A4E-910E-0C7C4CF447B4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fr-FR" sz="1400" kern="1200">
                <a:latin typeface="Liberation Serif" pitchFamily="18"/>
                <a:ea typeface="Tahoma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85A4C19A-6F4C-5EA5-8993-6ABC750C472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fr-FR" sz="1400" kern="1200">
                <a:latin typeface="Liberation Serif" pitchFamily="18"/>
                <a:ea typeface="Tahoma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0465A7B-5EE3-3945-9A94-B2537A10A32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fr-FR" sz="1400" kern="1200">
                <a:latin typeface="Liberation Serif" pitchFamily="18"/>
                <a:ea typeface="Tahoma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AA5ECA7-A265-641C-BC6B-CF33D5CB6AB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fr-FR" sz="1400" kern="1200">
                <a:latin typeface="Liberation Serif" pitchFamily="18"/>
                <a:ea typeface="Tahoma" pitchFamily="2"/>
                <a:cs typeface="Tahoma" pitchFamily="2"/>
              </a:defRPr>
            </a:lvl1pPr>
          </a:lstStyle>
          <a:p>
            <a:pPr lvl="0"/>
            <a:fld id="{A76AF1A8-7969-46E3-9B71-88D2D84F6782}" type="slidenum">
              <a:t>‹N°›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88EE4-E5C5-42F7-9F01-E75E960DB732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27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fr-F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cs typeface="Arial Unicode MS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96F89FB9-ABEA-1B4C-367C-A3B8CE617C21}"/>
              </a:ext>
            </a:extLst>
          </p:cNvPr>
          <p:cNvSpPr txBox="1">
            <a:spLocks noGrp="1"/>
          </p:cNvSpPr>
          <p:nvPr/>
        </p:nvSpPr>
        <p:spPr>
          <a:xfrm>
            <a:off x="4281488" y="0"/>
            <a:ext cx="3276600" cy="536575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5D0F39-9920-4936-89D0-594FABDEC49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10/30/24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>
            <a:extLst>
              <a:ext uri="{FF2B5EF4-FFF2-40B4-BE49-F238E27FC236}">
                <a16:creationId xmlns:a16="http://schemas.microsoft.com/office/drawing/2014/main" id="{6497AF20-0495-185A-9D10-EF606F74E05E}"/>
              </a:ext>
            </a:extLst>
          </p:cNvPr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4F75FE-BC2C-4B2C-B353-D2F049F5DA04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Tahoma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F152FB8F-36BD-B7D9-A945-93725F216E4A}"/>
              </a:ext>
            </a:extLst>
          </p:cNvPr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7AA9C2-3088-4CD2-B222-D0F952E0EFB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Tahoma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768152-909A-DC25-C1D5-D31BC6A32C1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39AC30-D65F-DE9D-D805-6A3B2A1D47E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040"/>
          </a:xfr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B701B-4F84-FE98-E502-8D6EC69D75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928688"/>
            <a:ext cx="7559675" cy="19732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25A33-8ADA-199C-4A5E-8FC2DE6651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2978150"/>
            <a:ext cx="7559675" cy="1370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B61E46-2906-811A-951E-49977406E7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3999" y="5165280"/>
            <a:ext cx="2348280" cy="390600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E512D0-7C8C-EC0C-B572-5CAA142B0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5165280"/>
            <a:ext cx="3195000" cy="390600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7B6F6-3D82-EB95-D9B5-504F98DD5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7360" y="5165280"/>
            <a:ext cx="2348280" cy="390600"/>
          </a:xfrm>
        </p:spPr>
        <p:txBody>
          <a:bodyPr/>
          <a:lstStyle/>
          <a:p>
            <a:pPr lvl="0"/>
            <a:fld id="{69777C56-1838-4F65-8746-E0F38F19D79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8725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EBE3C-4CC2-F0E5-1D0B-FB702F051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9" y="226080"/>
            <a:ext cx="9071640" cy="9464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731B89-026D-3516-36B6-7C44AEFFC4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999" y="1326600"/>
            <a:ext cx="9071640" cy="32882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C012C-6D5F-727F-21E3-B739EF3F5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3999" y="5165280"/>
            <a:ext cx="2348280" cy="390600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4BC465-4E4E-A308-2301-3D0E3EDDF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5165280"/>
            <a:ext cx="3195000" cy="390600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2BF54-D0D9-613A-CBA1-70DA578B5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7360" y="5165280"/>
            <a:ext cx="2348280" cy="390600"/>
          </a:xfrm>
        </p:spPr>
        <p:txBody>
          <a:bodyPr/>
          <a:lstStyle/>
          <a:p>
            <a:pPr lvl="0"/>
            <a:fld id="{FC749749-FE43-43C7-8D8D-908A42AD7603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5689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BCD98B-BCA6-7AF6-0CBF-CB6778EA6C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8850" y="225425"/>
            <a:ext cx="2266950" cy="43894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F6CB0-79F7-4B52-6613-9703AD8D2A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225425"/>
            <a:ext cx="6653212" cy="43894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288B0-D73B-D36F-C6AD-4757F0E41D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3999" y="5165280"/>
            <a:ext cx="2348280" cy="390600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3F87B-1EFA-7847-9BA6-5153E73DF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5165280"/>
            <a:ext cx="3195000" cy="390600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7FF10-FEB9-B167-7E8D-0E72FAD05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7360" y="5165280"/>
            <a:ext cx="2348280" cy="390600"/>
          </a:xfrm>
        </p:spPr>
        <p:txBody>
          <a:bodyPr/>
          <a:lstStyle/>
          <a:p>
            <a:pPr lvl="0"/>
            <a:fld id="{A4E0AFD9-067D-43FA-BFFB-6982CE8F6C6C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4505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50EE9-451D-4FA8-B83C-EC6857F3E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9" y="226080"/>
            <a:ext cx="9071640" cy="9464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273CA-C969-B95C-3BD0-99A2D6ACB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999" y="1326600"/>
            <a:ext cx="9071640" cy="32882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4BC0C4-611F-D98B-8539-43FB57CFEC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3999" y="5165280"/>
            <a:ext cx="2348280" cy="390600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9C74A-2891-2E62-D1F9-4EB73B97B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5165280"/>
            <a:ext cx="3195000" cy="390600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3CA1B-37DC-A22E-0F7E-E2E51456E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7360" y="5165280"/>
            <a:ext cx="2348280" cy="390600"/>
          </a:xfrm>
        </p:spPr>
        <p:txBody>
          <a:bodyPr/>
          <a:lstStyle/>
          <a:p>
            <a:pPr lvl="0"/>
            <a:fld id="{DBEE9611-4646-4EC7-B366-07C9E8DCBA62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8187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BE2E-DC06-3E7E-595A-FE6422AC9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414463"/>
            <a:ext cx="8694737" cy="23574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3E2003-3363-9F92-0BBA-641FA13CA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3794125"/>
            <a:ext cx="8694737" cy="12414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4B67F-07EF-60FF-6121-D30828DD73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3999" y="5165280"/>
            <a:ext cx="2348280" cy="390600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40BE8-CA6C-DDAA-6ED2-129DE1315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5165280"/>
            <a:ext cx="3195000" cy="390600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78BDF-0211-069F-5C1E-86C623B94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7360" y="5165280"/>
            <a:ext cx="2348280" cy="390600"/>
          </a:xfrm>
        </p:spPr>
        <p:txBody>
          <a:bodyPr/>
          <a:lstStyle/>
          <a:p>
            <a:pPr lvl="0"/>
            <a:fld id="{6E609935-7B36-42D3-A8BE-251BE74A43F3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110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D1527-ADAD-8193-300A-4B7FC1D2C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9" y="226080"/>
            <a:ext cx="9071640" cy="9464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67E52-B41B-0D49-AE25-B12795006F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327150"/>
            <a:ext cx="4459287" cy="3287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2DEDAB-14C8-C6D9-7AFF-8C8F1C943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4925" y="1327150"/>
            <a:ext cx="4460875" cy="3287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FBA19E-0AFF-A7E6-9A47-D5EDC068EE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3999" y="5165280"/>
            <a:ext cx="2348280" cy="390600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787F73-5C07-8422-9760-A82A3DFC9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5165280"/>
            <a:ext cx="3195000" cy="390600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4F8DEF-A7AC-9348-76E3-D3E8D10DE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7360" y="5165280"/>
            <a:ext cx="2348280" cy="390600"/>
          </a:xfrm>
        </p:spPr>
        <p:txBody>
          <a:bodyPr/>
          <a:lstStyle/>
          <a:p>
            <a:pPr lvl="0"/>
            <a:fld id="{6C52F799-32AD-4C7F-8EAE-A172CE330D73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6596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39F69-C636-BB62-B22A-106057666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01625"/>
            <a:ext cx="8694737" cy="10969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CD6CB-D5F5-2BDE-E9FB-2D44F1877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390650"/>
            <a:ext cx="426561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E38472-E0C8-2F61-EE82-820AF6298E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071688"/>
            <a:ext cx="4265612" cy="3046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F9D763-3A59-F07D-A20A-54B3B2F05C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390650"/>
            <a:ext cx="428466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28597B-3B9D-3C40-C9C8-32121113A1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071688"/>
            <a:ext cx="4284662" cy="3046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922380-A49C-0519-BB50-CF08C5B0E3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3999" y="5165280"/>
            <a:ext cx="2348280" cy="390600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6A3055-BD57-1DDB-6231-A9B7098E6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5165280"/>
            <a:ext cx="3195000" cy="390600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1BE7D0-19F6-7F0F-082F-0A182C760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7360" y="5165280"/>
            <a:ext cx="2348280" cy="390600"/>
          </a:xfrm>
        </p:spPr>
        <p:txBody>
          <a:bodyPr/>
          <a:lstStyle/>
          <a:p>
            <a:pPr lvl="0"/>
            <a:fld id="{1A3AAE31-5EEE-4C9A-A56B-1606E56BCC77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0936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75D38-A1D5-8D53-3225-C0749B848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9" y="226080"/>
            <a:ext cx="9071640" cy="9464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896B5D-399D-FF65-544C-027CAF3C39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3999" y="5165280"/>
            <a:ext cx="2348280" cy="390600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3960C0-5AD9-EFE8-98CC-B7125B74F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5165280"/>
            <a:ext cx="3195000" cy="390600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39F37F-D39D-8075-76C3-99CBC43CD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7360" y="5165280"/>
            <a:ext cx="2348280" cy="390600"/>
          </a:xfrm>
        </p:spPr>
        <p:txBody>
          <a:bodyPr/>
          <a:lstStyle/>
          <a:p>
            <a:pPr lvl="0"/>
            <a:fld id="{98FB739B-7C7E-4002-9C9F-812C71397FFC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5822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303282-AB69-EBA9-CDA7-2477279098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3999" y="5165280"/>
            <a:ext cx="2348280" cy="390600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0317CF-FFBD-A5C6-C5DF-3E11EDCEA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5165280"/>
            <a:ext cx="3195000" cy="390600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508D6F-6CC4-7E68-1167-7299391FB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7360" y="5165280"/>
            <a:ext cx="2348280" cy="390600"/>
          </a:xfrm>
        </p:spPr>
        <p:txBody>
          <a:bodyPr/>
          <a:lstStyle/>
          <a:p>
            <a:pPr lvl="0"/>
            <a:fld id="{18128AD2-46DF-43E1-AC00-D5AE4195B940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123951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B43CE-DB8C-FC8F-F81C-60FB1675E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37B1D-636B-A461-D09D-735A00376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78CA25-BC6C-7302-6518-58F693EF1B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C4FF8E-3CA8-8E35-B15C-F1CDA62F97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3999" y="5165280"/>
            <a:ext cx="2348280" cy="390600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C55B4D-3052-962B-5073-8F519E6D4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5165280"/>
            <a:ext cx="3195000" cy="390600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FA1485-D4AC-823C-01E4-C99575CC9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7360" y="5165280"/>
            <a:ext cx="2348280" cy="390600"/>
          </a:xfrm>
        </p:spPr>
        <p:txBody>
          <a:bodyPr/>
          <a:lstStyle/>
          <a:p>
            <a:pPr lvl="0"/>
            <a:fld id="{F018A2F8-828A-4486-A236-C27E1AE28CD4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205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B9704-2223-AF39-DCC8-28C465CC9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F48DBB-C1F5-6F97-1BEA-92A8A9AAE8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AFA56B-ED65-D030-9E0D-8E17BE19A9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48C915-2E88-4BD8-EA22-544A9CFFC0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3999" y="5165280"/>
            <a:ext cx="2348280" cy="390600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7FF4E2-B556-4E90-C8A4-2C273D110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5165280"/>
            <a:ext cx="3195000" cy="390600"/>
          </a:xfrm>
        </p:spPr>
        <p:txBody>
          <a:bodyPr/>
          <a:lstStyle/>
          <a:p>
            <a:pPr lvl="0"/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A11D05-27B6-0612-9A14-114831254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7360" y="5165280"/>
            <a:ext cx="2348280" cy="390600"/>
          </a:xfrm>
        </p:spPr>
        <p:txBody>
          <a:bodyPr/>
          <a:lstStyle/>
          <a:p>
            <a:pPr lvl="0"/>
            <a:fld id="{62AF7BEA-DF31-4BEC-B1D5-7F2F4EC71DF3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302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05CDF3-7ADC-4B1E-1FD0-9553E455EFC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9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EE58B1-178B-FAB4-9200-9AA1DC49D85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9" y="1326600"/>
            <a:ext cx="9071640" cy="3288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E0A23-8087-3421-BC5B-B5FCC8260018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999" y="516528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fr-FR" sz="1400" kern="1200">
                <a:latin typeface="Liberation Serif" pitchFamily="18"/>
                <a:ea typeface="Tahoma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E03556-30C4-6F8F-E335-F45BBC3D44F1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ctr" rtl="0" hangingPunct="0">
              <a:buNone/>
              <a:tabLst/>
              <a:defRPr lang="fr-FR" sz="1400" kern="1200">
                <a:latin typeface="Liberation Serif" pitchFamily="18"/>
                <a:ea typeface="Tahoma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03EE6-D012-E3A3-59E5-2DF23BE8FFB7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fr-FR" sz="1400" kern="1200">
                <a:latin typeface="Liberation Serif" pitchFamily="18"/>
                <a:ea typeface="Tahoma" pitchFamily="2"/>
                <a:cs typeface="Tahoma" pitchFamily="2"/>
              </a:defRPr>
            </a:lvl1pPr>
          </a:lstStyle>
          <a:p>
            <a:pPr lvl="0"/>
            <a:fld id="{7BB6C12A-FEF1-44E6-975B-D545585A21BD}" type="slidenum"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fr-FR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cs typeface="Arial Unicode MS" pitchFamily="2"/>
        </a:defRPr>
      </a:lvl1pPr>
    </p:titleStyle>
    <p:bodyStyle>
      <a:lvl1pPr marL="0" marR="0" indent="0" rtl="0" hangingPunct="0">
        <a:spcBef>
          <a:spcPts val="1414"/>
        </a:spcBef>
        <a:spcAft>
          <a:spcPts val="0"/>
        </a:spcAft>
        <a:tabLst/>
        <a:defRPr lang="fr-FR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cs typeface="Arial Unicode MS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026A8-0F6F-A629-BD61-CDA8AEF1CD1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9" y="71908"/>
            <a:ext cx="9071640" cy="946440"/>
          </a:xfrm>
        </p:spPr>
        <p:txBody>
          <a:bodyPr vert="horz"/>
          <a:lstStyle/>
          <a:p>
            <a:pPr lvl="0"/>
            <a:r>
              <a:rPr lang="fr-FR" sz="2900" b="1" u="sng" dirty="0">
                <a:latin typeface="Avenir Book" pitchFamily="18"/>
              </a:rPr>
              <a:t>Le titre d’une des deux parties du cours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676D8C-05F1-4431-A6C0-9B9A7ECD60C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9" y="1326600"/>
            <a:ext cx="4426920" cy="3902223"/>
          </a:xfrm>
        </p:spPr>
        <p:txBody>
          <a:bodyPr vert="horz">
            <a:normAutofit/>
          </a:bodyPr>
          <a:lstStyle/>
          <a:p>
            <a:pPr lvl="0" algn="just">
              <a:buSzPct val="45000"/>
            </a:pPr>
            <a:r>
              <a:rPr lang="fr-FR" sz="2600" i="1" dirty="0">
                <a:latin typeface="Avenir Book" panose="02000503020000020003" pitchFamily="2" charset="0"/>
              </a:rPr>
              <a:t>Je choisis un document (Manuel, revue du CDI, revue scientifique de la sitographie…).</a:t>
            </a:r>
          </a:p>
          <a:p>
            <a:pPr lvl="0" algn="just">
              <a:buSzPct val="45000"/>
              <a:buFont typeface="StarSymbol"/>
              <a:buChar char="●"/>
            </a:pPr>
            <a:endParaRPr lang="fr-FR" sz="2600" i="1" dirty="0">
              <a:latin typeface="Avenir Book" panose="02000503020000020003" pitchFamily="2" charset="0"/>
            </a:endParaRPr>
          </a:p>
          <a:p>
            <a:pPr lvl="0">
              <a:buSzPct val="45000"/>
              <a:buFont typeface="StarSymbol"/>
              <a:buChar char="●"/>
            </a:pPr>
            <a:endParaRPr lang="fr-FR" sz="2600" i="1" dirty="0">
              <a:latin typeface="Avenir Book" panose="02000503020000020003" pitchFamily="2" charset="0"/>
            </a:endParaRPr>
          </a:p>
          <a:p>
            <a:pPr lvl="0">
              <a:buSzPct val="45000"/>
              <a:buFont typeface="StarSymbol"/>
              <a:buChar char="●"/>
            </a:pPr>
            <a:endParaRPr lang="fr-FR" sz="2600" i="1" dirty="0">
              <a:latin typeface="Avenir Book" panose="02000503020000020003" pitchFamily="2" charset="0"/>
            </a:endParaRPr>
          </a:p>
          <a:p>
            <a:pPr lvl="0">
              <a:buSzPct val="45000"/>
            </a:pPr>
            <a:r>
              <a:rPr lang="fr-FR" sz="2000" i="1" dirty="0">
                <a:latin typeface="Avenir Book" panose="02000503020000020003" pitchFamily="2" charset="0"/>
              </a:rPr>
              <a:t>J’indique la source du document.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BC318-2478-D4D7-F989-8C0A869DD9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152680" y="1326600"/>
            <a:ext cx="4426920" cy="1996148"/>
          </a:xfrm>
        </p:spPr>
        <p:txBody>
          <a:bodyPr vert="horz">
            <a:noAutofit/>
          </a:bodyPr>
          <a:lstStyle/>
          <a:p>
            <a:pPr lvl="0" algn="ctr">
              <a:buSzPct val="45000"/>
            </a:pPr>
            <a:r>
              <a:rPr lang="fr-FR" sz="2800" b="1" u="sng" dirty="0">
                <a:latin typeface="Avenir Book" charset="0"/>
                <a:ea typeface="Avenir Book" charset="0"/>
                <a:cs typeface="Avenir Book" charset="0"/>
              </a:rPr>
              <a:t>Titre d’une des 3 sous parties.</a:t>
            </a:r>
          </a:p>
          <a:p>
            <a:pPr lvl="0">
              <a:buSzPct val="45000"/>
              <a:buFont typeface="StarSymbol"/>
              <a:buChar char="●"/>
            </a:pPr>
            <a:endParaRPr lang="fr-FR" sz="2400" dirty="0">
              <a:latin typeface="Avenir Book" charset="0"/>
              <a:ea typeface="Avenir Book" charset="0"/>
              <a:cs typeface="Avenir Book" charset="0"/>
            </a:endParaRPr>
          </a:p>
          <a:p>
            <a:pPr lvl="0">
              <a:buSzPct val="45000"/>
            </a:pPr>
            <a:r>
              <a:rPr lang="fr-FR" sz="2400" dirty="0">
                <a:solidFill>
                  <a:srgbClr val="FF0000"/>
                </a:solidFill>
                <a:latin typeface="Avenir Book" charset="0"/>
                <a:ea typeface="Avenir Book" charset="0"/>
                <a:cs typeface="Avenir Book" charset="0"/>
              </a:rPr>
              <a:t>Notions </a:t>
            </a:r>
            <a:r>
              <a:rPr lang="fr-FR" sz="2400" dirty="0">
                <a:latin typeface="Avenir Book" charset="0"/>
                <a:ea typeface="Avenir Book" charset="0"/>
                <a:cs typeface="Avenir Book" charset="0"/>
              </a:rPr>
              <a:t>de la sous-partie présentée.</a:t>
            </a:r>
          </a:p>
          <a:p>
            <a:pPr lvl="0">
              <a:buSzPct val="45000"/>
              <a:buFont typeface="StarSymbol"/>
              <a:buChar char="●"/>
            </a:pPr>
            <a:endParaRPr lang="fr-FR" sz="2400" dirty="0">
              <a:latin typeface="Avenir Book" charset="0"/>
              <a:ea typeface="Avenir Book" charset="0"/>
              <a:cs typeface="Avenir Book" charset="0"/>
            </a:endParaRPr>
          </a:p>
          <a:p>
            <a:pPr lvl="0">
              <a:buSzPct val="45000"/>
              <a:buFont typeface="StarSymbol"/>
              <a:buChar char="●"/>
            </a:pPr>
            <a:endParaRPr lang="fr-FR" sz="2400" dirty="0"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CCC30B-170D-A15D-BB34-E51FD2C12E1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152680" y="3939252"/>
            <a:ext cx="4426920" cy="1289571"/>
          </a:xfrm>
        </p:spPr>
        <p:txBody>
          <a:bodyPr vert="horz">
            <a:normAutofit/>
          </a:bodyPr>
          <a:lstStyle/>
          <a:p>
            <a:pPr lvl="0" algn="l">
              <a:buSzPct val="45000"/>
            </a:pPr>
            <a:r>
              <a:rPr lang="fr-FR" sz="2400" dirty="0">
                <a:latin typeface="Avenir Book" charset="0"/>
                <a:ea typeface="Avenir Book" charset="0"/>
                <a:cs typeface="Avenir Book" charset="0"/>
              </a:rPr>
              <a:t>Qu’apporte ce document à ma démonstration?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54</Words>
  <Application>Microsoft Macintosh PowerPoint</Application>
  <PresentationFormat>Personnalisé</PresentationFormat>
  <Paragraphs>13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Avenir Book</vt:lpstr>
      <vt:lpstr>Calibri</vt:lpstr>
      <vt:lpstr>Liberation Sans</vt:lpstr>
      <vt:lpstr>Liberation Serif</vt:lpstr>
      <vt:lpstr>StarSymbol</vt:lpstr>
      <vt:lpstr>Standard</vt:lpstr>
      <vt:lpstr>Le titre d’une des deux parties du cours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titre d’une des deux parties du cours</dc:title>
  <cp:lastModifiedBy>SALAVILLE Adélie</cp:lastModifiedBy>
  <cp:revision>7</cp:revision>
  <dcterms:created xsi:type="dcterms:W3CDTF">2024-10-13T15:25:50Z</dcterms:created>
  <dcterms:modified xsi:type="dcterms:W3CDTF">2024-10-30T14:46:42Z</dcterms:modified>
</cp:coreProperties>
</file>