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76" r:id="rId2"/>
    <p:sldId id="282" r:id="rId3"/>
    <p:sldId id="291" r:id="rId4"/>
    <p:sldId id="292" r:id="rId5"/>
    <p:sldId id="279" r:id="rId6"/>
    <p:sldId id="288"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EC20E35-A176-4012-BC5E-935CFFF8708E}" styleName="Style moyen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5833"/>
  </p:normalViewPr>
  <p:slideViewPr>
    <p:cSldViewPr snapToGrid="0" snapToObjects="1">
      <p:cViewPr varScale="1">
        <p:scale>
          <a:sx n="112" d="100"/>
          <a:sy n="112" d="100"/>
        </p:scale>
        <p:origin x="57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fr-FR"/>
              <a:t>Modifiez le style du titre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84A9EEF6-1C13-DD49-9608-200ED847766C}" type="datetimeFigureOut">
              <a:rPr lang="fr-FR" smtClean="0"/>
              <a:t>27/06/2022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8EC8402D-6AC0-EB45-8089-4A287CA6019C}" type="slidenum">
              <a:rPr lang="fr-FR" smtClean="0"/>
              <a:t>‹N°›</a:t>
            </a:fld>
            <a:endParaRPr lang="fr-FR"/>
          </a:p>
        </p:txBody>
      </p:sp>
    </p:spTree>
    <p:extLst>
      <p:ext uri="{BB962C8B-B14F-4D97-AF65-F5344CB8AC3E}">
        <p14:creationId xmlns:p14="http://schemas.microsoft.com/office/powerpoint/2010/main" val="4088645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84A9EEF6-1C13-DD49-9608-200ED847766C}" type="datetimeFigureOut">
              <a:rPr lang="fr-FR" smtClean="0"/>
              <a:t>27/06/2022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EC8402D-6AC0-EB45-8089-4A287CA6019C}" type="slidenum">
              <a:rPr lang="fr-FR" smtClean="0"/>
              <a:t>‹N°›</a:t>
            </a:fld>
            <a:endParaRPr lang="fr-FR"/>
          </a:p>
        </p:txBody>
      </p:sp>
    </p:spTree>
    <p:extLst>
      <p:ext uri="{BB962C8B-B14F-4D97-AF65-F5344CB8AC3E}">
        <p14:creationId xmlns:p14="http://schemas.microsoft.com/office/powerpoint/2010/main" val="2844973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4A9EEF6-1C13-DD49-9608-200ED847766C}" type="datetimeFigureOut">
              <a:rPr lang="fr-FR" smtClean="0"/>
              <a:t>27/06/2022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EC8402D-6AC0-EB45-8089-4A287CA6019C}" type="slidenum">
              <a:rPr lang="fr-FR" smtClean="0"/>
              <a:t>‹N°›</a:t>
            </a:fld>
            <a:endParaRPr lang="fr-FR"/>
          </a:p>
        </p:txBody>
      </p:sp>
    </p:spTree>
    <p:extLst>
      <p:ext uri="{BB962C8B-B14F-4D97-AF65-F5344CB8AC3E}">
        <p14:creationId xmlns:p14="http://schemas.microsoft.com/office/powerpoint/2010/main" val="1320308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4A9EEF6-1C13-DD49-9608-200ED847766C}" type="datetimeFigureOut">
              <a:rPr lang="fr-FR" smtClean="0"/>
              <a:t>27/06/2022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EC8402D-6AC0-EB45-8089-4A287CA6019C}" type="slidenum">
              <a:rPr lang="fr-FR" smtClean="0"/>
              <a:t>‹N°›</a:t>
            </a:fld>
            <a:endParaRPr lang="fr-FR"/>
          </a:p>
        </p:txBody>
      </p:sp>
    </p:spTree>
    <p:extLst>
      <p:ext uri="{BB962C8B-B14F-4D97-AF65-F5344CB8AC3E}">
        <p14:creationId xmlns:p14="http://schemas.microsoft.com/office/powerpoint/2010/main" val="1975122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fr-FR"/>
              <a:t>Modifiez le style du titre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a:xfrm>
            <a:off x="8593667" y="6272784"/>
            <a:ext cx="2644309" cy="365125"/>
          </a:xfrm>
        </p:spPr>
        <p:txBody>
          <a:bodyPr/>
          <a:lstStyle/>
          <a:p>
            <a:fld id="{84A9EEF6-1C13-DD49-9608-200ED847766C}" type="datetimeFigureOut">
              <a:rPr lang="fr-FR" smtClean="0"/>
              <a:t>27/06/2022</a:t>
            </a:fld>
            <a:endParaRPr lang="fr-FR"/>
          </a:p>
        </p:txBody>
      </p:sp>
      <p:sp>
        <p:nvSpPr>
          <p:cNvPr id="5" name="Footer Placeholder 4"/>
          <p:cNvSpPr>
            <a:spLocks noGrp="1"/>
          </p:cNvSpPr>
          <p:nvPr>
            <p:ph type="ftr" sz="quarter" idx="11"/>
          </p:nvPr>
        </p:nvSpPr>
        <p:spPr>
          <a:xfrm>
            <a:off x="2182708" y="6272784"/>
            <a:ext cx="6327648" cy="365125"/>
          </a:xfrm>
        </p:spPr>
        <p:txBody>
          <a:bodyPr/>
          <a:lstStyle/>
          <a:p>
            <a:endParaRPr lang="fr-FR"/>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8EC8402D-6AC0-EB45-8089-4A287CA6019C}" type="slidenum">
              <a:rPr lang="fr-FR" smtClean="0"/>
              <a:t>‹N°›</a:t>
            </a:fld>
            <a:endParaRPr lang="fr-FR"/>
          </a:p>
        </p:txBody>
      </p:sp>
    </p:spTree>
    <p:extLst>
      <p:ext uri="{BB962C8B-B14F-4D97-AF65-F5344CB8AC3E}">
        <p14:creationId xmlns:p14="http://schemas.microsoft.com/office/powerpoint/2010/main" val="3322882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84A9EEF6-1C13-DD49-9608-200ED847766C}" type="datetimeFigureOut">
              <a:rPr lang="fr-FR" smtClean="0"/>
              <a:t>27/06/2022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EC8402D-6AC0-EB45-8089-4A287CA6019C}" type="slidenum">
              <a:rPr lang="fr-FR" smtClean="0"/>
              <a:t>‹N°›</a:t>
            </a:fld>
            <a:endParaRPr lang="fr-FR"/>
          </a:p>
        </p:txBody>
      </p:sp>
    </p:spTree>
    <p:extLst>
      <p:ext uri="{BB962C8B-B14F-4D97-AF65-F5344CB8AC3E}">
        <p14:creationId xmlns:p14="http://schemas.microsoft.com/office/powerpoint/2010/main" val="585282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84A9EEF6-1C13-DD49-9608-200ED847766C}" type="datetimeFigureOut">
              <a:rPr lang="fr-FR" smtClean="0"/>
              <a:t>27/06/2022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8EC8402D-6AC0-EB45-8089-4A287CA6019C}" type="slidenum">
              <a:rPr lang="fr-FR" smtClean="0"/>
              <a:t>‹N°›</a:t>
            </a:fld>
            <a:endParaRPr lang="fr-FR"/>
          </a:p>
        </p:txBody>
      </p:sp>
      <p:sp>
        <p:nvSpPr>
          <p:cNvPr id="10" name="Title 9"/>
          <p:cNvSpPr>
            <a:spLocks noGrp="1"/>
          </p:cNvSpPr>
          <p:nvPr>
            <p:ph type="title"/>
          </p:nvPr>
        </p:nvSpPr>
        <p:spPr/>
        <p:txBody>
          <a:bodyPr/>
          <a:lstStyle/>
          <a:p>
            <a:r>
              <a:rPr lang="fr-FR"/>
              <a:t>Modifiez le style du titre</a:t>
            </a:r>
            <a:endParaRPr lang="en-US" dirty="0"/>
          </a:p>
        </p:txBody>
      </p:sp>
    </p:spTree>
    <p:extLst>
      <p:ext uri="{BB962C8B-B14F-4D97-AF65-F5344CB8AC3E}">
        <p14:creationId xmlns:p14="http://schemas.microsoft.com/office/powerpoint/2010/main" val="2611733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4A9EEF6-1C13-DD49-9608-200ED847766C}" type="datetimeFigureOut">
              <a:rPr lang="fr-FR" smtClean="0"/>
              <a:t>27/06/2022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8EC8402D-6AC0-EB45-8089-4A287CA6019C}" type="slidenum">
              <a:rPr lang="fr-FR" smtClean="0"/>
              <a:t>‹N°›</a:t>
            </a:fld>
            <a:endParaRPr lang="fr-FR"/>
          </a:p>
        </p:txBody>
      </p:sp>
      <p:sp>
        <p:nvSpPr>
          <p:cNvPr id="6" name="Title 5"/>
          <p:cNvSpPr>
            <a:spLocks noGrp="1"/>
          </p:cNvSpPr>
          <p:nvPr>
            <p:ph type="title"/>
          </p:nvPr>
        </p:nvSpPr>
        <p:spPr/>
        <p:txBody>
          <a:bodyPr/>
          <a:lstStyle/>
          <a:p>
            <a:r>
              <a:rPr lang="fr-FR"/>
              <a:t>Modifiez le style du titre</a:t>
            </a:r>
            <a:endParaRPr lang="en-US"/>
          </a:p>
        </p:txBody>
      </p:sp>
    </p:spTree>
    <p:extLst>
      <p:ext uri="{BB962C8B-B14F-4D97-AF65-F5344CB8AC3E}">
        <p14:creationId xmlns:p14="http://schemas.microsoft.com/office/powerpoint/2010/main" val="4018106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A9EEF6-1C13-DD49-9608-200ED847766C}" type="datetimeFigureOut">
              <a:rPr lang="fr-FR" smtClean="0"/>
              <a:t>27/06/2022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8EC8402D-6AC0-EB45-8089-4A287CA6019C}" type="slidenum">
              <a:rPr lang="fr-FR" smtClean="0"/>
              <a:t>‹N°›</a:t>
            </a:fld>
            <a:endParaRPr lang="fr-FR"/>
          </a:p>
        </p:txBody>
      </p:sp>
    </p:spTree>
    <p:extLst>
      <p:ext uri="{BB962C8B-B14F-4D97-AF65-F5344CB8AC3E}">
        <p14:creationId xmlns:p14="http://schemas.microsoft.com/office/powerpoint/2010/main" val="4078295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fr-FR"/>
              <a:t>Modifiez le style du titre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4A9EEF6-1C13-DD49-9608-200ED847766C}" type="datetimeFigureOut">
              <a:rPr lang="fr-FR" smtClean="0"/>
              <a:t>27/06/2022</a:t>
            </a:fld>
            <a:endParaRPr lang="fr-FR"/>
          </a:p>
        </p:txBody>
      </p:sp>
      <p:sp>
        <p:nvSpPr>
          <p:cNvPr id="6" name="Footer Placeholder 5"/>
          <p:cNvSpPr>
            <a:spLocks noGrp="1"/>
          </p:cNvSpPr>
          <p:nvPr>
            <p:ph type="ftr" sz="quarter" idx="11"/>
          </p:nvPr>
        </p:nvSpPr>
        <p:spPr/>
        <p:txBody>
          <a:bodyPr/>
          <a:lstStyle/>
          <a:p>
            <a:endParaRPr lang="fr-FR"/>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8EC8402D-6AC0-EB45-8089-4A287CA6019C}" type="slidenum">
              <a:rPr lang="fr-FR" smtClean="0"/>
              <a:t>‹N°›</a:t>
            </a:fld>
            <a:endParaRPr lang="fr-FR"/>
          </a:p>
        </p:txBody>
      </p:sp>
    </p:spTree>
    <p:extLst>
      <p:ext uri="{BB962C8B-B14F-4D97-AF65-F5344CB8AC3E}">
        <p14:creationId xmlns:p14="http://schemas.microsoft.com/office/powerpoint/2010/main" val="3754030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fr-FR"/>
              <a:t>Modifiez le style du titre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4A9EEF6-1C13-DD49-9608-200ED847766C}" type="datetimeFigureOut">
              <a:rPr lang="fr-FR" smtClean="0"/>
              <a:t>27/06/2022</a:t>
            </a:fld>
            <a:endParaRPr lang="fr-FR"/>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8EC8402D-6AC0-EB45-8089-4A287CA6019C}" type="slidenum">
              <a:rPr lang="fr-FR" smtClean="0"/>
              <a:t>‹N°›</a:t>
            </a:fld>
            <a:endParaRPr lang="fr-FR"/>
          </a:p>
        </p:txBody>
      </p:sp>
    </p:spTree>
    <p:extLst>
      <p:ext uri="{BB962C8B-B14F-4D97-AF65-F5344CB8AC3E}">
        <p14:creationId xmlns:p14="http://schemas.microsoft.com/office/powerpoint/2010/main" val="3758761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4A9EEF6-1C13-DD49-9608-200ED847766C}" type="datetimeFigureOut">
              <a:rPr lang="fr-FR" smtClean="0"/>
              <a:t>27/06/2022</a:t>
            </a:fld>
            <a:endParaRPr lang="fr-FR"/>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fr-FR"/>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8EC8402D-6AC0-EB45-8089-4A287CA6019C}" type="slidenum">
              <a:rPr lang="fr-FR" smtClean="0"/>
              <a:t>‹N°›</a:t>
            </a:fld>
            <a:endParaRPr lang="fr-FR"/>
          </a:p>
        </p:txBody>
      </p:sp>
    </p:spTree>
    <p:extLst>
      <p:ext uri="{BB962C8B-B14F-4D97-AF65-F5344CB8AC3E}">
        <p14:creationId xmlns:p14="http://schemas.microsoft.com/office/powerpoint/2010/main" val="20398227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s://www.youtube.com/watch?v=Xi3ArlbOR4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https://books.openedition.org/pup/docannexe/image/13797/img-2-small517.jpg" TargetMode="External"/><Relationship Id="rId5" Type="http://schemas.openxmlformats.org/officeDocument/2006/relationships/image" Target="../media/image7.jpeg"/><Relationship Id="rId4" Type="http://schemas.openxmlformats.org/officeDocument/2006/relationships/image" Target="https://farm1.staticflickr.com/980/41889555462_9ff7c176c3_b.jp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32FD491-28F3-42E7-AEBF-A9E3C462C9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9" name="Oval 8">
              <a:extLst>
                <a:ext uri="{FF2B5EF4-FFF2-40B4-BE49-F238E27FC236}">
                  <a16:creationId xmlns:a16="http://schemas.microsoft.com/office/drawing/2014/main" id="{AD016B6E-F283-4CFB-9099-05C8DA6AB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a:extLst>
                <a:ext uri="{FF2B5EF4-FFF2-40B4-BE49-F238E27FC236}">
                  <a16:creationId xmlns:a16="http://schemas.microsoft.com/office/drawing/2014/main" id="{72D0360E-345F-4790-B0A0-03ADC36B5E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useBgFill="1">
        <p:nvSpPr>
          <p:cNvPr id="12" name="Rectangle 11">
            <a:extLst>
              <a:ext uri="{FF2B5EF4-FFF2-40B4-BE49-F238E27FC236}">
                <a16:creationId xmlns:a16="http://schemas.microsoft.com/office/drawing/2014/main" id="{9FB3768C-1D21-400E-B059-EFF86063F5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1"/>
            <a:ext cx="1218865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D87BCA1-45E6-44B3-B3DA-1F4144DE67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69"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ctrTitle"/>
          </p:nvPr>
        </p:nvSpPr>
        <p:spPr>
          <a:xfrm>
            <a:off x="643467" y="643466"/>
            <a:ext cx="3682969" cy="5580353"/>
          </a:xfrm>
        </p:spPr>
        <p:txBody>
          <a:bodyPr vert="horz" lIns="91440" tIns="45720" rIns="91440" bIns="45720" rtlCol="0" anchor="ctr">
            <a:normAutofit/>
          </a:bodyPr>
          <a:lstStyle/>
          <a:p>
            <a:pPr algn="r">
              <a:lnSpc>
                <a:spcPct val="90000"/>
              </a:lnSpc>
            </a:pPr>
            <a:r>
              <a:rPr lang="en-US" sz="4200" b="1">
                <a:solidFill>
                  <a:srgbClr val="FFFFFF"/>
                </a:solidFill>
              </a:rPr>
              <a:t>La MÉDITERRANÉE MÉDIÉVALE : un espace d’échanges et de conflits à la croisée de trois civilisations.</a:t>
            </a:r>
            <a:endParaRPr lang="en-US" sz="4200">
              <a:solidFill>
                <a:srgbClr val="FFFFFF"/>
              </a:solidFill>
            </a:endParaRPr>
          </a:p>
        </p:txBody>
      </p:sp>
      <p:sp>
        <p:nvSpPr>
          <p:cNvPr id="3" name="Sous-titre 2"/>
          <p:cNvSpPr>
            <a:spLocks noGrp="1"/>
          </p:cNvSpPr>
          <p:nvPr>
            <p:ph type="subTitle" idx="1"/>
          </p:nvPr>
        </p:nvSpPr>
        <p:spPr>
          <a:xfrm>
            <a:off x="4932557" y="643466"/>
            <a:ext cx="6630177" cy="5528734"/>
          </a:xfrm>
        </p:spPr>
        <p:txBody>
          <a:bodyPr vert="horz" lIns="91440" tIns="45720" rIns="91440" bIns="45720" rtlCol="0" anchor="ctr">
            <a:normAutofit/>
          </a:bodyPr>
          <a:lstStyle/>
          <a:p>
            <a:pPr indent="-182880">
              <a:buFont typeface="Wingdings" pitchFamily="2" charset="2"/>
              <a:buChar char="§"/>
            </a:pPr>
            <a:r>
              <a:rPr lang="en-US" sz="1800" b="1" dirty="0"/>
              <a:t>CHAPITRE 2</a:t>
            </a:r>
          </a:p>
          <a:p>
            <a:pPr indent="-182880">
              <a:buFont typeface="Wingdings" pitchFamily="2" charset="2"/>
              <a:buChar char="§"/>
            </a:pPr>
            <a:endParaRPr lang="en-US" sz="1800" b="1" dirty="0"/>
          </a:p>
          <a:p>
            <a:pPr indent="-182880">
              <a:buFont typeface="Wingdings" pitchFamily="2" charset="2"/>
              <a:buChar char="§"/>
            </a:pPr>
            <a:r>
              <a:rPr lang="en-US" sz="1800" b="1" u="sng" dirty="0">
                <a:hlinkClick r:id="rId4"/>
              </a:rPr>
              <a:t>https://www.youtube.com/watch?v=Xi3ArlbOR4E</a:t>
            </a:r>
            <a:endParaRPr lang="en-US" sz="1800" dirty="0"/>
          </a:p>
          <a:p>
            <a:endParaRPr lang="en-US" sz="1800" dirty="0"/>
          </a:p>
        </p:txBody>
      </p:sp>
      <p:grpSp>
        <p:nvGrpSpPr>
          <p:cNvPr id="16" name="Group 15">
            <a:extLst>
              <a:ext uri="{FF2B5EF4-FFF2-40B4-BE49-F238E27FC236}">
                <a16:creationId xmlns:a16="http://schemas.microsoft.com/office/drawing/2014/main" id="{9AE62FDA-E44C-440D-A3D3-5C188720D4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401725" y="6229681"/>
            <a:chExt cx="457200" cy="457200"/>
          </a:xfrm>
        </p:grpSpPr>
        <p:sp>
          <p:nvSpPr>
            <p:cNvPr id="17" name="Oval 16">
              <a:extLst>
                <a:ext uri="{FF2B5EF4-FFF2-40B4-BE49-F238E27FC236}">
                  <a16:creationId xmlns:a16="http://schemas.microsoft.com/office/drawing/2014/main" id="{28B45BF8-A8A3-426E-89DE-A44F6E180F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2">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647C25B3-5F51-49AB-A886-D555D2F4A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642518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8FDEBDB-5859-4B9E-8810-2C5CFED093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ctrTitle"/>
          </p:nvPr>
        </p:nvSpPr>
        <p:spPr>
          <a:xfrm>
            <a:off x="1051560" y="942975"/>
            <a:ext cx="9966960" cy="3525056"/>
          </a:xfrm>
        </p:spPr>
        <p:txBody>
          <a:bodyPr anchor="b">
            <a:normAutofit/>
          </a:bodyPr>
          <a:lstStyle/>
          <a:p>
            <a:pPr algn="ctr"/>
            <a:r>
              <a:rPr lang="fr-FR" sz="5300" b="1">
                <a:solidFill>
                  <a:srgbClr val="FFFFFF"/>
                </a:solidFill>
              </a:rPr>
              <a:t>La Méditerranée a-t-elle toujours été une interface dans laquelle les échanges sont largement perçus comme un danger ?</a:t>
            </a:r>
            <a:endParaRPr lang="fr-FR" sz="5300">
              <a:solidFill>
                <a:srgbClr val="FFFFFF"/>
              </a:solidFill>
            </a:endParaRPr>
          </a:p>
        </p:txBody>
      </p:sp>
      <p:cxnSp>
        <p:nvCxnSpPr>
          <p:cNvPr id="9" name="Straight Connector 8">
            <a:extLst>
              <a:ext uri="{FF2B5EF4-FFF2-40B4-BE49-F238E27FC236}">
                <a16:creationId xmlns:a16="http://schemas.microsoft.com/office/drawing/2014/main" id="{B1D1A340-723B-4014-B5FE-204F062731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4558589"/>
            <a:ext cx="9144000" cy="0"/>
          </a:xfrm>
          <a:prstGeom prst="line">
            <a:avLst/>
          </a:prstGeom>
          <a:ln w="28575">
            <a:solidFill>
              <a:srgbClr val="FFFFFF">
                <a:alpha val="5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139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 name="Group 9">
            <a:extLst>
              <a:ext uri="{FF2B5EF4-FFF2-40B4-BE49-F238E27FC236}">
                <a16:creationId xmlns:a16="http://schemas.microsoft.com/office/drawing/2014/main" id="{2A313B03-D361-4EC9-AF52-0B3C1C92C2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1" name="Oval 10">
              <a:extLst>
                <a:ext uri="{FF2B5EF4-FFF2-40B4-BE49-F238E27FC236}">
                  <a16:creationId xmlns:a16="http://schemas.microsoft.com/office/drawing/2014/main" id="{5E79CB85-A08A-4579-86F6-A8AA97551B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2" name="Oval 11">
              <a:extLst>
                <a:ext uri="{FF2B5EF4-FFF2-40B4-BE49-F238E27FC236}">
                  <a16:creationId xmlns:a16="http://schemas.microsoft.com/office/drawing/2014/main" id="{D6C61C9C-364D-4CB6-B9D1-1A6F50F6A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useBgFill="1">
        <p:nvSpPr>
          <p:cNvPr id="21" name="Rectangle 13">
            <a:extLst>
              <a:ext uri="{FF2B5EF4-FFF2-40B4-BE49-F238E27FC236}">
                <a16:creationId xmlns:a16="http://schemas.microsoft.com/office/drawing/2014/main" id="{9C9664EF-0D74-4781-B4B4-646A93B50B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5">
            <a:extLst>
              <a:ext uri="{FF2B5EF4-FFF2-40B4-BE49-F238E27FC236}">
                <a16:creationId xmlns:a16="http://schemas.microsoft.com/office/drawing/2014/main" id="{854C0CC2-F056-47AD-A361-F33F5EE97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999"/>
          </a:xfrm>
          <a:prstGeom prst="rect">
            <a:avLst/>
          </a:prstGeom>
          <a:blipFill dpi="0" rotWithShape="1">
            <a:blip r:embed="rId4">
              <a:alphaModFix amt="60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3" name="Rectangle 17">
            <a:extLst>
              <a:ext uri="{FF2B5EF4-FFF2-40B4-BE49-F238E27FC236}">
                <a16:creationId xmlns:a16="http://schemas.microsoft.com/office/drawing/2014/main" id="{CD560C9F-7A8F-4FBA-BD3A-EB75B62E45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au 4">
            <a:extLst>
              <a:ext uri="{FF2B5EF4-FFF2-40B4-BE49-F238E27FC236}">
                <a16:creationId xmlns:a16="http://schemas.microsoft.com/office/drawing/2014/main" id="{425F22D2-5F7E-4FF0-DECD-9863E0B1A2FC}"/>
              </a:ext>
            </a:extLst>
          </p:cNvPr>
          <p:cNvGraphicFramePr>
            <a:graphicFrameLocks noGrp="1"/>
          </p:cNvGraphicFramePr>
          <p:nvPr>
            <p:extLst>
              <p:ext uri="{D42A27DB-BD31-4B8C-83A1-F6EECF244321}">
                <p14:modId xmlns:p14="http://schemas.microsoft.com/office/powerpoint/2010/main" val="361898475"/>
              </p:ext>
            </p:extLst>
          </p:nvPr>
        </p:nvGraphicFramePr>
        <p:xfrm>
          <a:off x="477011" y="585787"/>
          <a:ext cx="11237975" cy="5821345"/>
        </p:xfrm>
        <a:graphic>
          <a:graphicData uri="http://schemas.openxmlformats.org/drawingml/2006/table">
            <a:tbl>
              <a:tblPr firstRow="1" firstCol="1" bandRow="1"/>
              <a:tblGrid>
                <a:gridCol w="1733638">
                  <a:extLst>
                    <a:ext uri="{9D8B030D-6E8A-4147-A177-3AD203B41FA5}">
                      <a16:colId xmlns:a16="http://schemas.microsoft.com/office/drawing/2014/main" val="3505334195"/>
                    </a:ext>
                  </a:extLst>
                </a:gridCol>
                <a:gridCol w="2592829">
                  <a:extLst>
                    <a:ext uri="{9D8B030D-6E8A-4147-A177-3AD203B41FA5}">
                      <a16:colId xmlns:a16="http://schemas.microsoft.com/office/drawing/2014/main" val="2032500881"/>
                    </a:ext>
                  </a:extLst>
                </a:gridCol>
                <a:gridCol w="1990174">
                  <a:extLst>
                    <a:ext uri="{9D8B030D-6E8A-4147-A177-3AD203B41FA5}">
                      <a16:colId xmlns:a16="http://schemas.microsoft.com/office/drawing/2014/main" val="436793060"/>
                    </a:ext>
                  </a:extLst>
                </a:gridCol>
                <a:gridCol w="964494">
                  <a:extLst>
                    <a:ext uri="{9D8B030D-6E8A-4147-A177-3AD203B41FA5}">
                      <a16:colId xmlns:a16="http://schemas.microsoft.com/office/drawing/2014/main" val="732164262"/>
                    </a:ext>
                  </a:extLst>
                </a:gridCol>
                <a:gridCol w="2202380">
                  <a:extLst>
                    <a:ext uri="{9D8B030D-6E8A-4147-A177-3AD203B41FA5}">
                      <a16:colId xmlns:a16="http://schemas.microsoft.com/office/drawing/2014/main" val="1766336627"/>
                    </a:ext>
                  </a:extLst>
                </a:gridCol>
                <a:gridCol w="1754460">
                  <a:extLst>
                    <a:ext uri="{9D8B030D-6E8A-4147-A177-3AD203B41FA5}">
                      <a16:colId xmlns:a16="http://schemas.microsoft.com/office/drawing/2014/main" val="143260359"/>
                    </a:ext>
                  </a:extLst>
                </a:gridCol>
              </a:tblGrid>
              <a:tr h="219850">
                <a:tc rowSpan="2">
                  <a:txBody>
                    <a:bodyPr/>
                    <a:lstStyle/>
                    <a:p>
                      <a:pPr algn="ctr" fontAlgn="t">
                        <a:spcBef>
                          <a:spcPts val="0"/>
                        </a:spcBef>
                        <a:spcAft>
                          <a:spcPts val="0"/>
                        </a:spcAft>
                      </a:pPr>
                      <a:r>
                        <a:rPr lang="fr-FR" sz="800" b="1" i="0" u="none" strike="noStrike">
                          <a:solidFill>
                            <a:srgbClr val="000000"/>
                          </a:solidFill>
                          <a:effectLst/>
                          <a:latin typeface="Avenir Book"/>
                          <a:ea typeface="Calibri" panose="020F0502020204030204" pitchFamily="34" charset="0"/>
                          <a:cs typeface="Times New Roman" panose="02020603050405020304" pitchFamily="18" charset="0"/>
                        </a:rPr>
                        <a:t>PARTIE</a:t>
                      </a:r>
                      <a:endParaRPr lang="fr-FR" sz="1500" b="0" i="0" u="none" strike="noStrike">
                        <a:effectLst/>
                        <a:latin typeface="Arial" panose="020B0604020202020204" pitchFamily="34" charset="0"/>
                      </a:endParaRPr>
                    </a:p>
                  </a:txBody>
                  <a:tcPr marL="52123" marR="52123" marT="26061" marB="2606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t">
                        <a:spcBef>
                          <a:spcPts val="0"/>
                        </a:spcBef>
                        <a:spcAft>
                          <a:spcPts val="0"/>
                        </a:spcAft>
                      </a:pPr>
                      <a:r>
                        <a:rPr lang="fr-FR" sz="800" b="1" i="0" u="none" strike="noStrike">
                          <a:effectLst/>
                          <a:latin typeface="Avenir Book"/>
                          <a:ea typeface="Calibri" panose="020F0502020204030204" pitchFamily="34" charset="0"/>
                          <a:cs typeface="Times New Roman" panose="02020603050405020304" pitchFamily="18" charset="0"/>
                        </a:rPr>
                        <a:t>SOUS-PARTIE</a:t>
                      </a:r>
                      <a:endParaRPr lang="fr-FR" sz="1500" b="0" i="0" u="none" strike="noStrike">
                        <a:effectLst/>
                        <a:latin typeface="Arial" panose="020B0604020202020204" pitchFamily="34" charset="0"/>
                      </a:endParaRPr>
                    </a:p>
                  </a:txBody>
                  <a:tcPr marL="52123" marR="52123" marT="26061" marB="2606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t">
                        <a:spcBef>
                          <a:spcPts val="0"/>
                        </a:spcBef>
                        <a:spcAft>
                          <a:spcPts val="0"/>
                        </a:spcAft>
                      </a:pPr>
                      <a:r>
                        <a:rPr lang="fr-FR" sz="800" b="1" i="0" u="none" strike="noStrike">
                          <a:effectLst/>
                          <a:latin typeface="Avenir Book"/>
                          <a:ea typeface="Calibri" panose="020F0502020204030204" pitchFamily="34" charset="0"/>
                          <a:cs typeface="Times New Roman" panose="02020603050405020304" pitchFamily="18" charset="0"/>
                        </a:rPr>
                        <a:t>EXEMPLE</a:t>
                      </a:r>
                      <a:endParaRPr lang="fr-FR" sz="1500" b="0" i="0" u="none" strike="noStrike">
                        <a:effectLst/>
                        <a:latin typeface="Arial" panose="020B0604020202020204" pitchFamily="34" charset="0"/>
                      </a:endParaRPr>
                    </a:p>
                  </a:txBody>
                  <a:tcPr marL="52123" marR="52123" marT="26061" marB="2606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t">
                        <a:spcBef>
                          <a:spcPts val="0"/>
                        </a:spcBef>
                        <a:spcAft>
                          <a:spcPts val="0"/>
                        </a:spcAft>
                      </a:pPr>
                      <a:r>
                        <a:rPr lang="fr-FR" sz="800" b="1" i="0" u="none" strike="noStrike">
                          <a:effectLst/>
                          <a:latin typeface="Avenir Book"/>
                          <a:ea typeface="Calibri" panose="020F0502020204030204" pitchFamily="34" charset="0"/>
                          <a:cs typeface="Times New Roman" panose="02020603050405020304" pitchFamily="18" charset="0"/>
                        </a:rPr>
                        <a:t>DOC</a:t>
                      </a:r>
                      <a:endParaRPr lang="fr-FR" sz="1500" b="0" i="0" u="none" strike="noStrike">
                        <a:effectLst/>
                        <a:latin typeface="Arial" panose="020B0604020202020204" pitchFamily="34" charset="0"/>
                      </a:endParaRPr>
                    </a:p>
                  </a:txBody>
                  <a:tcPr marL="52123" marR="52123" marT="26061" marB="2606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81294095"/>
                  </a:ext>
                </a:extLst>
              </a:tr>
              <a:tr h="168068">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fontAlgn="t">
                        <a:spcBef>
                          <a:spcPts val="0"/>
                        </a:spcBef>
                        <a:spcAft>
                          <a:spcPts val="0"/>
                        </a:spcAft>
                      </a:pPr>
                      <a:r>
                        <a:rPr lang="fr-FR" sz="800" b="1" i="0" u="none" strike="noStrike">
                          <a:effectLst/>
                          <a:latin typeface="Avenir Book"/>
                          <a:ea typeface="Calibri" panose="020F0502020204030204" pitchFamily="34" charset="0"/>
                          <a:cs typeface="Times New Roman" panose="02020603050405020304" pitchFamily="18" charset="0"/>
                        </a:rPr>
                        <a:t>N°</a:t>
                      </a:r>
                      <a:endParaRPr lang="fr-FR" sz="1500" b="0" i="0" u="none" strike="noStrike">
                        <a:effectLst/>
                        <a:latin typeface="Arial" panose="020B0604020202020204" pitchFamily="34" charset="0"/>
                      </a:endParaRPr>
                    </a:p>
                  </a:txBody>
                  <a:tcPr marL="39092" marR="39092" marT="54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spcBef>
                          <a:spcPts val="0"/>
                        </a:spcBef>
                        <a:spcAft>
                          <a:spcPts val="0"/>
                        </a:spcAft>
                      </a:pPr>
                      <a:r>
                        <a:rPr lang="fr-FR" sz="800" b="1" i="0" u="none" strike="noStrike">
                          <a:effectLst/>
                          <a:latin typeface="Avenir Book"/>
                          <a:ea typeface="Calibri" panose="020F0502020204030204" pitchFamily="34" charset="0"/>
                          <a:cs typeface="Times New Roman" panose="02020603050405020304" pitchFamily="18" charset="0"/>
                        </a:rPr>
                        <a:t>RÉFÉRENCE</a:t>
                      </a:r>
                      <a:endParaRPr lang="fr-FR" sz="1500" b="0" i="0" u="none" strike="noStrike">
                        <a:effectLst/>
                        <a:latin typeface="Arial" panose="020B0604020202020204" pitchFamily="34" charset="0"/>
                      </a:endParaRPr>
                    </a:p>
                  </a:txBody>
                  <a:tcPr marL="39092" marR="39092" marT="54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spcBef>
                          <a:spcPts val="0"/>
                        </a:spcBef>
                        <a:spcAft>
                          <a:spcPts val="0"/>
                        </a:spcAft>
                      </a:pPr>
                      <a:r>
                        <a:rPr lang="fr-FR" sz="800" b="1" i="0" u="none" strike="noStrike">
                          <a:effectLst/>
                          <a:latin typeface="Avenir Book"/>
                          <a:ea typeface="Calibri" panose="020F0502020204030204" pitchFamily="34" charset="0"/>
                          <a:cs typeface="Times New Roman" panose="02020603050405020304" pitchFamily="18" charset="0"/>
                        </a:rPr>
                        <a:t>VALEUR</a:t>
                      </a:r>
                      <a:endParaRPr lang="fr-FR" sz="1500" b="0" i="0" u="none" strike="noStrike">
                        <a:effectLst/>
                        <a:latin typeface="Arial" panose="020B0604020202020204" pitchFamily="34" charset="0"/>
                      </a:endParaRPr>
                    </a:p>
                  </a:txBody>
                  <a:tcPr marL="39092" marR="39092" marT="54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6292730"/>
                  </a:ext>
                </a:extLst>
              </a:tr>
              <a:tr h="298751">
                <a:tc rowSpan="10">
                  <a:txBody>
                    <a:bodyPr/>
                    <a:lstStyle/>
                    <a:p>
                      <a:pPr algn="just" fontAlgn="t">
                        <a:spcBef>
                          <a:spcPts val="0"/>
                        </a:spcBef>
                        <a:spcAft>
                          <a:spcPts val="0"/>
                        </a:spcAft>
                      </a:pPr>
                      <a:r>
                        <a:rPr lang="fr-FR" sz="800" b="0" i="0" u="none" strike="noStrike" dirty="0">
                          <a:effectLst/>
                          <a:latin typeface="Avenir Book"/>
                          <a:ea typeface="Calibri" panose="020F0502020204030204" pitchFamily="34" charset="0"/>
                          <a:cs typeface="Times New Roman" panose="02020603050405020304" pitchFamily="18" charset="0"/>
                        </a:rPr>
                        <a:t> </a:t>
                      </a:r>
                      <a:endParaRPr lang="fr-FR" sz="1500" b="0" i="0" u="none" strike="noStrike" dirty="0">
                        <a:effectLst/>
                        <a:latin typeface="Arial" panose="020B0604020202020204" pitchFamily="34" charset="0"/>
                      </a:endParaRPr>
                    </a:p>
                  </a:txBody>
                  <a:tcPr marL="52123" marR="52123" marT="26061" marB="2606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just" fontAlgn="t">
                        <a:spcBef>
                          <a:spcPts val="0"/>
                        </a:spcBef>
                        <a:spcAft>
                          <a:spcPts val="0"/>
                        </a:spcAft>
                      </a:pPr>
                      <a:r>
                        <a:rPr lang="fr-FR" sz="800" b="0" i="0" u="none" strike="noStrike">
                          <a:effectLst/>
                          <a:latin typeface="Avenir Book"/>
                          <a:ea typeface="Calibri" panose="020F0502020204030204" pitchFamily="34" charset="0"/>
                          <a:cs typeface="Times New Roman" panose="02020603050405020304" pitchFamily="18" charset="0"/>
                        </a:rPr>
                        <a:t> </a:t>
                      </a:r>
                      <a:endParaRPr lang="fr-FR" sz="1500" b="0" i="0" u="none" strike="noStrike">
                        <a:effectLst/>
                        <a:latin typeface="Arial" panose="020B0604020202020204" pitchFamily="34" charset="0"/>
                      </a:endParaRPr>
                    </a:p>
                  </a:txBody>
                  <a:tcPr marL="52123" marR="52123" marT="26061" marB="2606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fr-FR" sz="800" b="0" i="0" u="none" strike="noStrike">
                          <a:effectLst/>
                          <a:latin typeface="Avenir Book"/>
                          <a:ea typeface="Calibri" panose="020F0502020204030204" pitchFamily="34" charset="0"/>
                          <a:cs typeface="Times New Roman" panose="02020603050405020304" pitchFamily="18" charset="0"/>
                        </a:rPr>
                        <a:t> </a:t>
                      </a:r>
                      <a:endParaRPr lang="fr-FR" sz="1500" b="0" i="0" u="none" strike="noStrike">
                        <a:effectLst/>
                        <a:latin typeface="Arial" panose="020B0604020202020204" pitchFamily="34" charset="0"/>
                      </a:endParaRPr>
                    </a:p>
                  </a:txBody>
                  <a:tcPr marL="39092" marR="39092" marT="54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fr-FR" sz="800" b="0" i="0" u="none" strike="noStrike">
                          <a:effectLst/>
                          <a:latin typeface="Avenir Book"/>
                          <a:ea typeface="Calibri" panose="020F0502020204030204" pitchFamily="34" charset="0"/>
                          <a:cs typeface="Times New Roman" panose="02020603050405020304" pitchFamily="18" charset="0"/>
                        </a:rPr>
                        <a:t> </a:t>
                      </a:r>
                      <a:endParaRPr lang="fr-FR" sz="1500" b="0" i="0" u="none" strike="noStrike">
                        <a:effectLst/>
                        <a:latin typeface="Arial" panose="020B0604020202020204" pitchFamily="34" charset="0"/>
                      </a:endParaRPr>
                    </a:p>
                  </a:txBody>
                  <a:tcPr marL="39092" marR="39092" marT="54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fr-FR" sz="800" b="0" i="0" u="none" strike="noStrike">
                          <a:effectLst/>
                          <a:latin typeface="Avenir Book"/>
                          <a:ea typeface="Calibri" panose="020F0502020204030204" pitchFamily="34" charset="0"/>
                          <a:cs typeface="Times New Roman" panose="02020603050405020304" pitchFamily="18" charset="0"/>
                        </a:rPr>
                        <a:t> </a:t>
                      </a:r>
                      <a:endParaRPr lang="fr-FR" sz="1500" b="0" i="0" u="none" strike="noStrike">
                        <a:effectLst/>
                        <a:latin typeface="Arial" panose="020B0604020202020204" pitchFamily="34" charset="0"/>
                      </a:endParaRPr>
                    </a:p>
                  </a:txBody>
                  <a:tcPr marL="39092" marR="39092" marT="54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fr-FR" sz="800" b="0" i="0" u="none" strike="noStrike">
                          <a:effectLst/>
                          <a:latin typeface="Avenir Book"/>
                          <a:ea typeface="Calibri" panose="020F0502020204030204" pitchFamily="34" charset="0"/>
                          <a:cs typeface="Times New Roman" panose="02020603050405020304" pitchFamily="18" charset="0"/>
                        </a:rPr>
                        <a:t> </a:t>
                      </a:r>
                      <a:endParaRPr lang="fr-FR" sz="1500" b="0" i="0" u="none" strike="noStrike">
                        <a:effectLst/>
                        <a:latin typeface="Arial" panose="020B0604020202020204" pitchFamily="34" charset="0"/>
                      </a:endParaRPr>
                    </a:p>
                    <a:p>
                      <a:pPr algn="l" fontAlgn="t">
                        <a:spcBef>
                          <a:spcPts val="0"/>
                        </a:spcBef>
                        <a:spcAft>
                          <a:spcPts val="0"/>
                        </a:spcAft>
                      </a:pPr>
                      <a:r>
                        <a:rPr lang="fr-FR" sz="800" b="0" i="0" u="none" strike="noStrike">
                          <a:effectLst/>
                          <a:latin typeface="Avenir Book"/>
                          <a:ea typeface="Calibri" panose="020F0502020204030204" pitchFamily="34" charset="0"/>
                          <a:cs typeface="Times New Roman" panose="02020603050405020304" pitchFamily="18" charset="0"/>
                        </a:rPr>
                        <a:t> </a:t>
                      </a:r>
                      <a:endParaRPr lang="fr-FR" sz="1500" b="0" i="0" u="none" strike="noStrike">
                        <a:effectLst/>
                        <a:latin typeface="Arial" panose="020B0604020202020204" pitchFamily="34" charset="0"/>
                      </a:endParaRPr>
                    </a:p>
                  </a:txBody>
                  <a:tcPr marL="39092" marR="39092" marT="54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7545572"/>
                  </a:ext>
                </a:extLst>
              </a:tr>
              <a:tr h="168068">
                <a:tc vMerge="1">
                  <a:txBody>
                    <a:bodyPr/>
                    <a:lstStyle/>
                    <a:p>
                      <a:endParaRPr lang="fr-FR"/>
                    </a:p>
                  </a:txBody>
                  <a:tcPr/>
                </a:tc>
                <a:tc vMerge="1">
                  <a:txBody>
                    <a:bodyPr/>
                    <a:lstStyle/>
                    <a:p>
                      <a:endParaRPr lang="fr-FR"/>
                    </a:p>
                  </a:txBody>
                  <a:tcPr/>
                </a:tc>
                <a:tc>
                  <a:txBody>
                    <a:bodyPr/>
                    <a:lstStyle/>
                    <a:p>
                      <a:pPr algn="l" fontAlgn="t">
                        <a:spcBef>
                          <a:spcPts val="0"/>
                        </a:spcBef>
                        <a:spcAft>
                          <a:spcPts val="0"/>
                        </a:spcAft>
                      </a:pPr>
                      <a:r>
                        <a:rPr lang="fr-FR" sz="800" b="0" i="0" u="none" strike="noStrike">
                          <a:effectLst/>
                          <a:latin typeface="Avenir Book"/>
                          <a:ea typeface="Calibri" panose="020F0502020204030204" pitchFamily="34" charset="0"/>
                          <a:cs typeface="Times New Roman" panose="02020603050405020304" pitchFamily="18" charset="0"/>
                        </a:rPr>
                        <a:t> </a:t>
                      </a:r>
                      <a:endParaRPr lang="fr-FR" sz="1500" b="0" i="0" u="none" strike="noStrike">
                        <a:effectLst/>
                        <a:latin typeface="Arial" panose="020B0604020202020204" pitchFamily="34" charset="0"/>
                      </a:endParaRPr>
                    </a:p>
                  </a:txBody>
                  <a:tcPr marL="39092" marR="39092" marT="54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fr-FR" sz="800" b="0" i="0" u="none" strike="noStrike">
                          <a:effectLst/>
                          <a:latin typeface="Avenir Book"/>
                          <a:ea typeface="Calibri" panose="020F0502020204030204" pitchFamily="34" charset="0"/>
                          <a:cs typeface="Times New Roman" panose="02020603050405020304" pitchFamily="18" charset="0"/>
                        </a:rPr>
                        <a:t> </a:t>
                      </a:r>
                      <a:endParaRPr lang="fr-FR" sz="1500" b="0" i="0" u="none" strike="noStrike">
                        <a:effectLst/>
                        <a:latin typeface="Arial" panose="020B0604020202020204" pitchFamily="34" charset="0"/>
                      </a:endParaRPr>
                    </a:p>
                  </a:txBody>
                  <a:tcPr marL="39092" marR="39092" marT="54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fr-FR" sz="800" b="0" i="0" u="none" strike="noStrike">
                          <a:effectLst/>
                          <a:latin typeface="Avenir Book"/>
                          <a:ea typeface="Calibri" panose="020F0502020204030204" pitchFamily="34" charset="0"/>
                          <a:cs typeface="Times New Roman" panose="02020603050405020304" pitchFamily="18" charset="0"/>
                        </a:rPr>
                        <a:t> </a:t>
                      </a:r>
                      <a:endParaRPr lang="fr-FR" sz="1500" b="0" i="0" u="none" strike="noStrike">
                        <a:effectLst/>
                        <a:latin typeface="Arial" panose="020B0604020202020204" pitchFamily="34" charset="0"/>
                      </a:endParaRPr>
                    </a:p>
                  </a:txBody>
                  <a:tcPr marL="39092" marR="39092" marT="54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fr-FR" sz="800" b="0" i="0" u="none" strike="noStrike">
                          <a:effectLst/>
                          <a:latin typeface="Avenir Book"/>
                          <a:ea typeface="Calibri" panose="020F0502020204030204" pitchFamily="34" charset="0"/>
                          <a:cs typeface="Times New Roman" panose="02020603050405020304" pitchFamily="18" charset="0"/>
                        </a:rPr>
                        <a:t> </a:t>
                      </a:r>
                      <a:endParaRPr lang="fr-FR" sz="1500" b="0" i="0" u="none" strike="noStrike">
                        <a:effectLst/>
                        <a:latin typeface="Arial" panose="020B0604020202020204" pitchFamily="34" charset="0"/>
                      </a:endParaRPr>
                    </a:p>
                  </a:txBody>
                  <a:tcPr marL="39092" marR="39092" marT="54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6891879"/>
                  </a:ext>
                </a:extLst>
              </a:tr>
              <a:tr h="298751">
                <a:tc vMerge="1">
                  <a:txBody>
                    <a:bodyPr/>
                    <a:lstStyle/>
                    <a:p>
                      <a:endParaRPr lang="fr-FR"/>
                    </a:p>
                  </a:txBody>
                  <a:tcPr/>
                </a:tc>
                <a:tc vMerge="1">
                  <a:txBody>
                    <a:bodyPr/>
                    <a:lstStyle/>
                    <a:p>
                      <a:endParaRPr lang="fr-FR"/>
                    </a:p>
                  </a:txBody>
                  <a:tcPr/>
                </a:tc>
                <a:tc>
                  <a:txBody>
                    <a:bodyPr/>
                    <a:lstStyle/>
                    <a:p>
                      <a:pPr algn="l" fontAlgn="t">
                        <a:spcBef>
                          <a:spcPts val="0"/>
                        </a:spcBef>
                        <a:spcAft>
                          <a:spcPts val="0"/>
                        </a:spcAft>
                      </a:pPr>
                      <a:r>
                        <a:rPr lang="fr-FR" sz="800" b="0" i="0" u="none" strike="noStrike">
                          <a:effectLst/>
                          <a:latin typeface="Avenir Book"/>
                          <a:ea typeface="Calibri" panose="020F0502020204030204" pitchFamily="34" charset="0"/>
                          <a:cs typeface="Times New Roman" panose="02020603050405020304" pitchFamily="18" charset="0"/>
                        </a:rPr>
                        <a:t> </a:t>
                      </a:r>
                      <a:endParaRPr lang="fr-FR" sz="1500" b="0" i="0" u="none" strike="noStrike">
                        <a:effectLst/>
                        <a:latin typeface="Arial" panose="020B0604020202020204" pitchFamily="34" charset="0"/>
                      </a:endParaRPr>
                    </a:p>
                    <a:p>
                      <a:pPr algn="l" fontAlgn="t">
                        <a:spcBef>
                          <a:spcPts val="0"/>
                        </a:spcBef>
                        <a:spcAft>
                          <a:spcPts val="0"/>
                        </a:spcAft>
                      </a:pPr>
                      <a:r>
                        <a:rPr lang="fr-FR" sz="800" b="0" i="0" u="none" strike="noStrike">
                          <a:effectLst/>
                          <a:latin typeface="Avenir Book"/>
                          <a:ea typeface="Calibri" panose="020F0502020204030204" pitchFamily="34" charset="0"/>
                          <a:cs typeface="Times New Roman" panose="02020603050405020304" pitchFamily="18" charset="0"/>
                        </a:rPr>
                        <a:t> </a:t>
                      </a:r>
                      <a:endParaRPr lang="fr-FR" sz="1500" b="0" i="0" u="none" strike="noStrike">
                        <a:effectLst/>
                        <a:latin typeface="Arial" panose="020B0604020202020204" pitchFamily="34" charset="0"/>
                      </a:endParaRPr>
                    </a:p>
                  </a:txBody>
                  <a:tcPr marL="39092" marR="39092" marT="54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fr-FR" sz="800" b="0" i="0" u="none" strike="noStrike">
                          <a:effectLst/>
                          <a:latin typeface="Avenir Book"/>
                          <a:ea typeface="Calibri" panose="020F0502020204030204" pitchFamily="34" charset="0"/>
                          <a:cs typeface="Times New Roman" panose="02020603050405020304" pitchFamily="18" charset="0"/>
                        </a:rPr>
                        <a:t> </a:t>
                      </a:r>
                      <a:endParaRPr lang="fr-FR" sz="1500" b="0" i="0" u="none" strike="noStrike">
                        <a:effectLst/>
                        <a:latin typeface="Arial" panose="020B0604020202020204" pitchFamily="34" charset="0"/>
                      </a:endParaRPr>
                    </a:p>
                  </a:txBody>
                  <a:tcPr marL="39092" marR="39092" marT="54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fr-FR" sz="800" b="0" i="0" u="none" strike="noStrike">
                          <a:effectLst/>
                          <a:latin typeface="Avenir Book"/>
                          <a:ea typeface="Calibri" panose="020F0502020204030204" pitchFamily="34" charset="0"/>
                          <a:cs typeface="Times New Roman" panose="02020603050405020304" pitchFamily="18" charset="0"/>
                        </a:rPr>
                        <a:t> </a:t>
                      </a:r>
                      <a:endParaRPr lang="fr-FR" sz="1500" b="0" i="0" u="none" strike="noStrike">
                        <a:effectLst/>
                        <a:latin typeface="Arial" panose="020B0604020202020204" pitchFamily="34" charset="0"/>
                      </a:endParaRPr>
                    </a:p>
                  </a:txBody>
                  <a:tcPr marL="39092" marR="39092" marT="54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fr-FR" sz="800" b="0" i="0" u="none" strike="noStrike">
                          <a:effectLst/>
                          <a:latin typeface="Avenir Book"/>
                          <a:ea typeface="Calibri" panose="020F0502020204030204" pitchFamily="34" charset="0"/>
                          <a:cs typeface="Times New Roman" panose="02020603050405020304" pitchFamily="18" charset="0"/>
                        </a:rPr>
                        <a:t> </a:t>
                      </a:r>
                      <a:endParaRPr lang="fr-FR" sz="1500" b="0" i="0" u="none" strike="noStrike">
                        <a:effectLst/>
                        <a:latin typeface="Arial" panose="020B0604020202020204" pitchFamily="34" charset="0"/>
                      </a:endParaRPr>
                    </a:p>
                  </a:txBody>
                  <a:tcPr marL="39092" marR="39092" marT="54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6051432"/>
                  </a:ext>
                </a:extLst>
              </a:tr>
              <a:tr h="298751">
                <a:tc vMerge="1">
                  <a:txBody>
                    <a:bodyPr/>
                    <a:lstStyle/>
                    <a:p>
                      <a:endParaRPr lang="fr-FR"/>
                    </a:p>
                  </a:txBody>
                  <a:tcPr/>
                </a:tc>
                <a:tc vMerge="1">
                  <a:txBody>
                    <a:bodyPr/>
                    <a:lstStyle/>
                    <a:p>
                      <a:endParaRPr lang="fr-FR"/>
                    </a:p>
                  </a:txBody>
                  <a:tcPr/>
                </a:tc>
                <a:tc>
                  <a:txBody>
                    <a:bodyPr/>
                    <a:lstStyle/>
                    <a:p>
                      <a:pPr algn="l" fontAlgn="t">
                        <a:spcBef>
                          <a:spcPts val="0"/>
                        </a:spcBef>
                        <a:spcAft>
                          <a:spcPts val="0"/>
                        </a:spcAft>
                      </a:pPr>
                      <a:r>
                        <a:rPr lang="fr-FR" sz="800" b="0" i="0" u="none" strike="noStrike">
                          <a:effectLst/>
                          <a:latin typeface="Avenir Book"/>
                          <a:ea typeface="Calibri" panose="020F0502020204030204" pitchFamily="34" charset="0"/>
                          <a:cs typeface="Times New Roman" panose="02020603050405020304" pitchFamily="18" charset="0"/>
                        </a:rPr>
                        <a:t> </a:t>
                      </a:r>
                      <a:endParaRPr lang="fr-FR" sz="1500" b="0" i="0" u="none" strike="noStrike">
                        <a:effectLst/>
                        <a:latin typeface="Arial" panose="020B0604020202020204" pitchFamily="34" charset="0"/>
                      </a:endParaRPr>
                    </a:p>
                    <a:p>
                      <a:pPr algn="l" fontAlgn="t">
                        <a:spcBef>
                          <a:spcPts val="0"/>
                        </a:spcBef>
                        <a:spcAft>
                          <a:spcPts val="0"/>
                        </a:spcAft>
                      </a:pPr>
                      <a:r>
                        <a:rPr lang="fr-FR" sz="800" b="0" i="0" u="none" strike="noStrike">
                          <a:effectLst/>
                          <a:latin typeface="Avenir Book"/>
                          <a:ea typeface="Calibri" panose="020F0502020204030204" pitchFamily="34" charset="0"/>
                          <a:cs typeface="Times New Roman" panose="02020603050405020304" pitchFamily="18" charset="0"/>
                        </a:rPr>
                        <a:t> </a:t>
                      </a:r>
                      <a:endParaRPr lang="fr-FR" sz="1500" b="0" i="0" u="none" strike="noStrike">
                        <a:effectLst/>
                        <a:latin typeface="Arial" panose="020B0604020202020204" pitchFamily="34" charset="0"/>
                      </a:endParaRPr>
                    </a:p>
                  </a:txBody>
                  <a:tcPr marL="39092" marR="39092" marT="54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fr-FR" sz="800" b="0" i="0" u="none" strike="noStrike">
                          <a:effectLst/>
                          <a:latin typeface="Avenir Book"/>
                          <a:ea typeface="Calibri" panose="020F0502020204030204" pitchFamily="34" charset="0"/>
                          <a:cs typeface="Times New Roman" panose="02020603050405020304" pitchFamily="18" charset="0"/>
                        </a:rPr>
                        <a:t> </a:t>
                      </a:r>
                      <a:endParaRPr lang="fr-FR" sz="1500" b="0" i="0" u="none" strike="noStrike">
                        <a:effectLst/>
                        <a:latin typeface="Arial" panose="020B0604020202020204" pitchFamily="34" charset="0"/>
                      </a:endParaRPr>
                    </a:p>
                  </a:txBody>
                  <a:tcPr marL="39092" marR="39092" marT="54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fr-FR" sz="800" b="0" i="0" u="none" strike="noStrike">
                          <a:effectLst/>
                          <a:latin typeface="Avenir Book"/>
                          <a:ea typeface="Calibri" panose="020F0502020204030204" pitchFamily="34" charset="0"/>
                          <a:cs typeface="Times New Roman" panose="02020603050405020304" pitchFamily="18" charset="0"/>
                        </a:rPr>
                        <a:t> </a:t>
                      </a:r>
                      <a:endParaRPr lang="fr-FR" sz="1500" b="0" i="0" u="none" strike="noStrike">
                        <a:effectLst/>
                        <a:latin typeface="Arial" panose="020B0604020202020204" pitchFamily="34" charset="0"/>
                      </a:endParaRPr>
                    </a:p>
                  </a:txBody>
                  <a:tcPr marL="39092" marR="39092" marT="54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fr-FR" sz="800" b="0" i="0" u="none" strike="noStrike">
                          <a:effectLst/>
                          <a:latin typeface="Avenir Book"/>
                          <a:ea typeface="Calibri" panose="020F0502020204030204" pitchFamily="34" charset="0"/>
                          <a:cs typeface="Times New Roman" panose="02020603050405020304" pitchFamily="18" charset="0"/>
                        </a:rPr>
                        <a:t> </a:t>
                      </a:r>
                      <a:endParaRPr lang="fr-FR" sz="1500" b="0" i="0" u="none" strike="noStrike">
                        <a:effectLst/>
                        <a:latin typeface="Arial" panose="020B0604020202020204" pitchFamily="34" charset="0"/>
                      </a:endParaRPr>
                    </a:p>
                  </a:txBody>
                  <a:tcPr marL="39092" marR="39092" marT="54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7485947"/>
                  </a:ext>
                </a:extLst>
              </a:tr>
              <a:tr h="168068">
                <a:tc vMerge="1">
                  <a:txBody>
                    <a:bodyPr/>
                    <a:lstStyle/>
                    <a:p>
                      <a:endParaRPr lang="fr-FR"/>
                    </a:p>
                  </a:txBody>
                  <a:tcPr/>
                </a:tc>
                <a:tc rowSpan="2">
                  <a:txBody>
                    <a:bodyPr/>
                    <a:lstStyle/>
                    <a:p>
                      <a:pPr algn="just" fontAlgn="t">
                        <a:spcBef>
                          <a:spcPts val="0"/>
                        </a:spcBef>
                        <a:spcAft>
                          <a:spcPts val="0"/>
                        </a:spcAft>
                      </a:pPr>
                      <a:r>
                        <a:rPr lang="fr-FR" sz="800" b="0" i="0" u="none" strike="noStrike">
                          <a:effectLst/>
                          <a:latin typeface="Avenir Book"/>
                          <a:ea typeface="Calibri" panose="020F0502020204030204" pitchFamily="34" charset="0"/>
                          <a:cs typeface="Times New Roman" panose="02020603050405020304" pitchFamily="18" charset="0"/>
                        </a:rPr>
                        <a:t> </a:t>
                      </a:r>
                      <a:endParaRPr lang="fr-FR" sz="1500" b="0" i="0" u="none" strike="noStrike">
                        <a:effectLst/>
                        <a:latin typeface="Arial" panose="020B0604020202020204" pitchFamily="34" charset="0"/>
                      </a:endParaRPr>
                    </a:p>
                  </a:txBody>
                  <a:tcPr marL="52123" marR="52123" marT="26061" marB="2606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fr-FR" sz="800" b="0" i="0" u="none" strike="noStrike">
                          <a:effectLst/>
                          <a:latin typeface="Avenir Book"/>
                          <a:ea typeface="Calibri" panose="020F0502020204030204" pitchFamily="34" charset="0"/>
                          <a:cs typeface="Times New Roman" panose="02020603050405020304" pitchFamily="18" charset="0"/>
                        </a:rPr>
                        <a:t> </a:t>
                      </a:r>
                      <a:endParaRPr lang="fr-FR" sz="1500" b="0" i="0" u="none" strike="noStrike">
                        <a:effectLst/>
                        <a:latin typeface="Arial" panose="020B0604020202020204" pitchFamily="34" charset="0"/>
                      </a:endParaRPr>
                    </a:p>
                  </a:txBody>
                  <a:tcPr marL="39092" marR="39092" marT="54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fr-FR" sz="800" b="0" i="0" u="none" strike="noStrike">
                          <a:effectLst/>
                          <a:latin typeface="Avenir Book"/>
                          <a:ea typeface="Calibri" panose="020F0502020204030204" pitchFamily="34" charset="0"/>
                          <a:cs typeface="Times New Roman" panose="02020603050405020304" pitchFamily="18" charset="0"/>
                        </a:rPr>
                        <a:t> </a:t>
                      </a:r>
                      <a:endParaRPr lang="fr-FR" sz="1500" b="0" i="0" u="none" strike="noStrike">
                        <a:effectLst/>
                        <a:latin typeface="Arial" panose="020B0604020202020204" pitchFamily="34" charset="0"/>
                      </a:endParaRPr>
                    </a:p>
                  </a:txBody>
                  <a:tcPr marL="39092" marR="39092" marT="54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fr-FR" sz="800" b="0" i="0" u="none" strike="noStrike">
                          <a:effectLst/>
                          <a:latin typeface="Avenir Book"/>
                          <a:ea typeface="Calibri" panose="020F0502020204030204" pitchFamily="34" charset="0"/>
                          <a:cs typeface="Times New Roman" panose="02020603050405020304" pitchFamily="18" charset="0"/>
                        </a:rPr>
                        <a:t> </a:t>
                      </a:r>
                      <a:endParaRPr lang="fr-FR" sz="1500" b="0" i="0" u="none" strike="noStrike">
                        <a:effectLst/>
                        <a:latin typeface="Arial" panose="020B0604020202020204" pitchFamily="34" charset="0"/>
                      </a:endParaRPr>
                    </a:p>
                  </a:txBody>
                  <a:tcPr marL="39092" marR="39092" marT="54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fr-FR" sz="800" b="0" i="0" u="none" strike="noStrike">
                          <a:effectLst/>
                          <a:latin typeface="Avenir Book"/>
                          <a:ea typeface="Calibri" panose="020F0502020204030204" pitchFamily="34" charset="0"/>
                          <a:cs typeface="Times New Roman" panose="02020603050405020304" pitchFamily="18" charset="0"/>
                        </a:rPr>
                        <a:t> </a:t>
                      </a:r>
                      <a:endParaRPr lang="fr-FR" sz="1500" b="0" i="0" u="none" strike="noStrike">
                        <a:effectLst/>
                        <a:latin typeface="Arial" panose="020B0604020202020204" pitchFamily="34" charset="0"/>
                      </a:endParaRPr>
                    </a:p>
                  </a:txBody>
                  <a:tcPr marL="39092" marR="39092" marT="54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0904365"/>
                  </a:ext>
                </a:extLst>
              </a:tr>
              <a:tr h="168068">
                <a:tc vMerge="1">
                  <a:txBody>
                    <a:bodyPr/>
                    <a:lstStyle/>
                    <a:p>
                      <a:endParaRPr lang="fr-FR"/>
                    </a:p>
                  </a:txBody>
                  <a:tcPr/>
                </a:tc>
                <a:tc vMerge="1">
                  <a:txBody>
                    <a:bodyPr/>
                    <a:lstStyle/>
                    <a:p>
                      <a:endParaRPr lang="fr-FR"/>
                    </a:p>
                  </a:txBody>
                  <a:tcPr/>
                </a:tc>
                <a:tc>
                  <a:txBody>
                    <a:bodyPr/>
                    <a:lstStyle/>
                    <a:p>
                      <a:pPr algn="l" fontAlgn="t">
                        <a:spcBef>
                          <a:spcPts val="0"/>
                        </a:spcBef>
                        <a:spcAft>
                          <a:spcPts val="0"/>
                        </a:spcAft>
                      </a:pPr>
                      <a:r>
                        <a:rPr lang="fr-FR" sz="800" b="0" i="0" u="none" strike="noStrike">
                          <a:effectLst/>
                          <a:latin typeface="Avenir Book"/>
                          <a:ea typeface="Calibri" panose="020F0502020204030204" pitchFamily="34" charset="0"/>
                          <a:cs typeface="Times New Roman" panose="02020603050405020304" pitchFamily="18" charset="0"/>
                        </a:rPr>
                        <a:t> </a:t>
                      </a:r>
                      <a:endParaRPr lang="fr-FR" sz="1500" b="0" i="0" u="none" strike="noStrike">
                        <a:effectLst/>
                        <a:latin typeface="Arial" panose="020B0604020202020204" pitchFamily="34" charset="0"/>
                      </a:endParaRPr>
                    </a:p>
                  </a:txBody>
                  <a:tcPr marL="39092" marR="39092" marT="54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fr-FR" sz="800" b="0" i="0" u="none" strike="noStrike">
                          <a:effectLst/>
                          <a:latin typeface="Avenir Book"/>
                          <a:ea typeface="Calibri" panose="020F0502020204030204" pitchFamily="34" charset="0"/>
                          <a:cs typeface="Times New Roman" panose="02020603050405020304" pitchFamily="18" charset="0"/>
                        </a:rPr>
                        <a:t> </a:t>
                      </a:r>
                      <a:endParaRPr lang="fr-FR" sz="1500" b="0" i="0" u="none" strike="noStrike">
                        <a:effectLst/>
                        <a:latin typeface="Arial" panose="020B0604020202020204" pitchFamily="34" charset="0"/>
                      </a:endParaRPr>
                    </a:p>
                  </a:txBody>
                  <a:tcPr marL="39092" marR="39092" marT="54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fr-FR" sz="800" b="0" i="0" u="none" strike="noStrike">
                          <a:effectLst/>
                          <a:latin typeface="Avenir Book"/>
                          <a:ea typeface="Calibri" panose="020F0502020204030204" pitchFamily="34" charset="0"/>
                          <a:cs typeface="Times New Roman" panose="02020603050405020304" pitchFamily="18" charset="0"/>
                        </a:rPr>
                        <a:t> </a:t>
                      </a:r>
                      <a:endParaRPr lang="fr-FR" sz="1500" b="0" i="0" u="none" strike="noStrike">
                        <a:effectLst/>
                        <a:latin typeface="Arial" panose="020B0604020202020204" pitchFamily="34" charset="0"/>
                      </a:endParaRPr>
                    </a:p>
                  </a:txBody>
                  <a:tcPr marL="39092" marR="39092" marT="54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fr-FR" sz="800" b="0" i="0" u="none" strike="noStrike">
                          <a:effectLst/>
                          <a:latin typeface="Avenir Book"/>
                          <a:ea typeface="Calibri" panose="020F0502020204030204" pitchFamily="34" charset="0"/>
                          <a:cs typeface="Times New Roman" panose="02020603050405020304" pitchFamily="18" charset="0"/>
                        </a:rPr>
                        <a:t> </a:t>
                      </a:r>
                      <a:endParaRPr lang="fr-FR" sz="1500" b="0" i="0" u="none" strike="noStrike">
                        <a:effectLst/>
                        <a:latin typeface="Arial" panose="020B0604020202020204" pitchFamily="34" charset="0"/>
                      </a:endParaRPr>
                    </a:p>
                  </a:txBody>
                  <a:tcPr marL="39092" marR="39092" marT="54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4055309"/>
                  </a:ext>
                </a:extLst>
              </a:tr>
              <a:tr h="821482">
                <a:tc vMerge="1">
                  <a:txBody>
                    <a:bodyPr/>
                    <a:lstStyle/>
                    <a:p>
                      <a:endParaRPr lang="fr-FR"/>
                    </a:p>
                  </a:txBody>
                  <a:tcPr/>
                </a:tc>
                <a:tc rowSpan="4">
                  <a:txBody>
                    <a:bodyPr/>
                    <a:lstStyle/>
                    <a:p>
                      <a:pPr algn="just" fontAlgn="t">
                        <a:spcBef>
                          <a:spcPts val="0"/>
                        </a:spcBef>
                        <a:spcAft>
                          <a:spcPts val="0"/>
                        </a:spcAft>
                      </a:pPr>
                      <a:r>
                        <a:rPr lang="fr-FR" sz="800" b="0" i="0" u="none" strike="noStrike">
                          <a:effectLst/>
                          <a:latin typeface="Avenir Book"/>
                          <a:ea typeface="Calibri" panose="020F0502020204030204" pitchFamily="34" charset="0"/>
                          <a:cs typeface="Times New Roman" panose="02020603050405020304" pitchFamily="18" charset="0"/>
                        </a:rPr>
                        <a:t> </a:t>
                      </a:r>
                      <a:endParaRPr lang="fr-FR" sz="1500" b="0" i="0" u="none" strike="noStrike">
                        <a:effectLst/>
                        <a:latin typeface="Arial" panose="020B0604020202020204" pitchFamily="34" charset="0"/>
                      </a:endParaRPr>
                    </a:p>
                  </a:txBody>
                  <a:tcPr marL="52123" marR="52123" marT="26061" marB="2606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fr-FR" sz="800" b="0" i="0" u="none" strike="noStrike">
                          <a:effectLst/>
                          <a:latin typeface="Avenir Book"/>
                          <a:ea typeface="Calibri" panose="020F0502020204030204" pitchFamily="34" charset="0"/>
                          <a:cs typeface="Times New Roman" panose="02020603050405020304" pitchFamily="18" charset="0"/>
                        </a:rPr>
                        <a:t> </a:t>
                      </a:r>
                      <a:endParaRPr lang="fr-FR" sz="1500" b="0" i="0" u="none" strike="noStrike">
                        <a:effectLst/>
                        <a:latin typeface="Arial" panose="020B0604020202020204" pitchFamily="34" charset="0"/>
                      </a:endParaRPr>
                    </a:p>
                  </a:txBody>
                  <a:tcPr marL="39092" marR="39092" marT="54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fr-FR" sz="800" b="0" i="0" u="none" strike="noStrike">
                          <a:effectLst/>
                          <a:latin typeface="Avenir Book"/>
                          <a:ea typeface="Calibri" panose="020F0502020204030204" pitchFamily="34" charset="0"/>
                          <a:cs typeface="Times New Roman" panose="02020603050405020304" pitchFamily="18" charset="0"/>
                        </a:rPr>
                        <a:t> </a:t>
                      </a:r>
                      <a:endParaRPr lang="fr-FR" sz="1500" b="0" i="0" u="none" strike="noStrike">
                        <a:effectLst/>
                        <a:latin typeface="Arial" panose="020B0604020202020204" pitchFamily="34" charset="0"/>
                      </a:endParaRPr>
                    </a:p>
                    <a:p>
                      <a:pPr algn="l" fontAlgn="t">
                        <a:spcBef>
                          <a:spcPts val="0"/>
                        </a:spcBef>
                        <a:spcAft>
                          <a:spcPts val="0"/>
                        </a:spcAft>
                      </a:pPr>
                      <a:r>
                        <a:rPr lang="fr-FR" sz="800" b="0" i="0" u="none" strike="noStrike">
                          <a:effectLst/>
                          <a:latin typeface="Avenir Book"/>
                          <a:ea typeface="Calibri" panose="020F0502020204030204" pitchFamily="34" charset="0"/>
                          <a:cs typeface="Times New Roman" panose="02020603050405020304" pitchFamily="18" charset="0"/>
                        </a:rPr>
                        <a:t> </a:t>
                      </a:r>
                      <a:endParaRPr lang="fr-FR" sz="1500" b="0" i="0" u="none" strike="noStrike">
                        <a:effectLst/>
                        <a:latin typeface="Arial" panose="020B0604020202020204" pitchFamily="34" charset="0"/>
                      </a:endParaRPr>
                    </a:p>
                    <a:p>
                      <a:pPr algn="l" fontAlgn="t">
                        <a:spcBef>
                          <a:spcPts val="0"/>
                        </a:spcBef>
                        <a:spcAft>
                          <a:spcPts val="0"/>
                        </a:spcAft>
                      </a:pPr>
                      <a:r>
                        <a:rPr lang="fr-FR" sz="800" b="0" i="0" u="none" strike="noStrike">
                          <a:effectLst/>
                          <a:latin typeface="Avenir Book"/>
                          <a:ea typeface="Calibri" panose="020F0502020204030204" pitchFamily="34" charset="0"/>
                          <a:cs typeface="Times New Roman" panose="02020603050405020304" pitchFamily="18" charset="0"/>
                        </a:rPr>
                        <a:t> </a:t>
                      </a:r>
                      <a:endParaRPr lang="fr-FR" sz="1500" b="0" i="0" u="none" strike="noStrike">
                        <a:effectLst/>
                        <a:latin typeface="Arial" panose="020B0604020202020204" pitchFamily="34" charset="0"/>
                      </a:endParaRPr>
                    </a:p>
                    <a:p>
                      <a:pPr algn="l" fontAlgn="t">
                        <a:spcBef>
                          <a:spcPts val="0"/>
                        </a:spcBef>
                        <a:spcAft>
                          <a:spcPts val="0"/>
                        </a:spcAft>
                      </a:pPr>
                      <a:r>
                        <a:rPr lang="fr-FR" sz="800" b="0" i="0" u="none" strike="noStrike">
                          <a:effectLst/>
                          <a:latin typeface="Avenir Book"/>
                          <a:ea typeface="Calibri" panose="020F0502020204030204" pitchFamily="34" charset="0"/>
                          <a:cs typeface="Times New Roman" panose="02020603050405020304" pitchFamily="18" charset="0"/>
                        </a:rPr>
                        <a:t> </a:t>
                      </a:r>
                      <a:endParaRPr lang="fr-FR" sz="1500" b="0" i="0" u="none" strike="noStrike">
                        <a:effectLst/>
                        <a:latin typeface="Arial" panose="020B0604020202020204" pitchFamily="34" charset="0"/>
                      </a:endParaRPr>
                    </a:p>
                    <a:p>
                      <a:pPr algn="l" fontAlgn="t">
                        <a:spcBef>
                          <a:spcPts val="0"/>
                        </a:spcBef>
                        <a:spcAft>
                          <a:spcPts val="0"/>
                        </a:spcAft>
                      </a:pPr>
                      <a:r>
                        <a:rPr lang="fr-FR" sz="800" b="0" i="0" u="none" strike="noStrike">
                          <a:effectLst/>
                          <a:latin typeface="Avenir Book"/>
                          <a:ea typeface="Calibri" panose="020F0502020204030204" pitchFamily="34" charset="0"/>
                          <a:cs typeface="Times New Roman" panose="02020603050405020304" pitchFamily="18" charset="0"/>
                        </a:rPr>
                        <a:t> </a:t>
                      </a:r>
                      <a:endParaRPr lang="fr-FR" sz="1500" b="0" i="0" u="none" strike="noStrike">
                        <a:effectLst/>
                        <a:latin typeface="Arial" panose="020B0604020202020204" pitchFamily="34" charset="0"/>
                      </a:endParaRPr>
                    </a:p>
                    <a:p>
                      <a:pPr algn="l" fontAlgn="t">
                        <a:spcBef>
                          <a:spcPts val="0"/>
                        </a:spcBef>
                        <a:spcAft>
                          <a:spcPts val="0"/>
                        </a:spcAft>
                      </a:pPr>
                      <a:r>
                        <a:rPr lang="fr-FR" sz="800" b="0" i="0" u="none" strike="noStrike">
                          <a:effectLst/>
                          <a:latin typeface="Avenir Book"/>
                          <a:ea typeface="Calibri" panose="020F0502020204030204" pitchFamily="34" charset="0"/>
                          <a:cs typeface="Times New Roman" panose="02020603050405020304" pitchFamily="18" charset="0"/>
                        </a:rPr>
                        <a:t> </a:t>
                      </a:r>
                      <a:endParaRPr lang="fr-FR" sz="1500" b="0" i="0" u="none" strike="noStrike">
                        <a:effectLst/>
                        <a:latin typeface="Arial" panose="020B0604020202020204" pitchFamily="34" charset="0"/>
                      </a:endParaRPr>
                    </a:p>
                  </a:txBody>
                  <a:tcPr marL="39092" marR="39092" marT="54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fr-FR" sz="800" b="0" i="0" u="none" strike="noStrike">
                          <a:effectLst/>
                          <a:latin typeface="Avenir Book"/>
                          <a:ea typeface="Calibri" panose="020F0502020204030204" pitchFamily="34" charset="0"/>
                          <a:cs typeface="Times New Roman" panose="02020603050405020304" pitchFamily="18" charset="0"/>
                        </a:rPr>
                        <a:t> </a:t>
                      </a:r>
                      <a:endParaRPr lang="fr-FR" sz="1500" b="0" i="0" u="none" strike="noStrike">
                        <a:effectLst/>
                        <a:latin typeface="Arial" panose="020B0604020202020204" pitchFamily="34" charset="0"/>
                      </a:endParaRPr>
                    </a:p>
                  </a:txBody>
                  <a:tcPr marL="39092" marR="39092" marT="54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fr-FR" sz="800" b="0" i="0" u="none" strike="noStrike">
                          <a:effectLst/>
                          <a:latin typeface="Avenir Book"/>
                          <a:ea typeface="Calibri" panose="020F0502020204030204" pitchFamily="34" charset="0"/>
                          <a:cs typeface="Times New Roman" panose="02020603050405020304" pitchFamily="18" charset="0"/>
                        </a:rPr>
                        <a:t> </a:t>
                      </a:r>
                      <a:endParaRPr lang="fr-FR" sz="1500" b="0" i="0" u="none" strike="noStrike">
                        <a:effectLst/>
                        <a:latin typeface="Arial" panose="020B0604020202020204" pitchFamily="34" charset="0"/>
                      </a:endParaRPr>
                    </a:p>
                  </a:txBody>
                  <a:tcPr marL="39092" marR="39092" marT="54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7040983"/>
                  </a:ext>
                </a:extLst>
              </a:tr>
              <a:tr h="690799">
                <a:tc vMerge="1">
                  <a:txBody>
                    <a:bodyPr/>
                    <a:lstStyle/>
                    <a:p>
                      <a:endParaRPr lang="fr-FR"/>
                    </a:p>
                  </a:txBody>
                  <a:tcPr/>
                </a:tc>
                <a:tc vMerge="1">
                  <a:txBody>
                    <a:bodyPr/>
                    <a:lstStyle/>
                    <a:p>
                      <a:endParaRPr lang="fr-FR"/>
                    </a:p>
                  </a:txBody>
                  <a:tcPr/>
                </a:tc>
                <a:tc>
                  <a:txBody>
                    <a:bodyPr/>
                    <a:lstStyle/>
                    <a:p>
                      <a:pPr algn="l" fontAlgn="t">
                        <a:spcBef>
                          <a:spcPts val="0"/>
                        </a:spcBef>
                        <a:spcAft>
                          <a:spcPts val="0"/>
                        </a:spcAft>
                      </a:pPr>
                      <a:r>
                        <a:rPr lang="fr-FR" sz="800" b="0" i="0" u="none" strike="noStrike">
                          <a:effectLst/>
                          <a:latin typeface="Avenir Book"/>
                          <a:ea typeface="Calibri" panose="020F0502020204030204" pitchFamily="34" charset="0"/>
                          <a:cs typeface="Times New Roman" panose="02020603050405020304" pitchFamily="18" charset="0"/>
                        </a:rPr>
                        <a:t> </a:t>
                      </a:r>
                      <a:endParaRPr lang="fr-FR" sz="1500" b="0" i="0" u="none" strike="noStrike">
                        <a:effectLst/>
                        <a:latin typeface="Arial" panose="020B0604020202020204" pitchFamily="34" charset="0"/>
                      </a:endParaRPr>
                    </a:p>
                  </a:txBody>
                  <a:tcPr marL="39092" marR="39092" marT="54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fr-FR" sz="800" b="0" i="0" u="none" strike="noStrike">
                          <a:effectLst/>
                          <a:latin typeface="Avenir Book"/>
                          <a:ea typeface="Calibri" panose="020F0502020204030204" pitchFamily="34" charset="0"/>
                          <a:cs typeface="Times New Roman" panose="02020603050405020304" pitchFamily="18" charset="0"/>
                        </a:rPr>
                        <a:t> </a:t>
                      </a:r>
                      <a:endParaRPr lang="fr-FR" sz="1500" b="0" i="0" u="none" strike="noStrike">
                        <a:effectLst/>
                        <a:latin typeface="Arial" panose="020B0604020202020204" pitchFamily="34" charset="0"/>
                      </a:endParaRPr>
                    </a:p>
                  </a:txBody>
                  <a:tcPr marL="39092" marR="39092" marT="54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fr-FR" sz="800" b="0" i="0" u="none" strike="noStrike">
                          <a:effectLst/>
                          <a:latin typeface="Avenir Book"/>
                          <a:ea typeface="Calibri" panose="020F0502020204030204" pitchFamily="34" charset="0"/>
                          <a:cs typeface="Times New Roman" panose="02020603050405020304" pitchFamily="18" charset="0"/>
                        </a:rPr>
                        <a:t> </a:t>
                      </a:r>
                      <a:endParaRPr lang="fr-FR" sz="1500" b="0" i="0" u="none" strike="noStrike">
                        <a:effectLst/>
                        <a:latin typeface="Arial" panose="020B0604020202020204" pitchFamily="34" charset="0"/>
                      </a:endParaRPr>
                    </a:p>
                    <a:p>
                      <a:pPr algn="just" fontAlgn="t">
                        <a:spcBef>
                          <a:spcPts val="0"/>
                        </a:spcBef>
                        <a:spcAft>
                          <a:spcPts val="0"/>
                        </a:spcAft>
                      </a:pPr>
                      <a:r>
                        <a:rPr lang="fr-FR" sz="800" b="0" i="0" u="none" strike="noStrike">
                          <a:effectLst/>
                          <a:latin typeface="Avenir Book"/>
                          <a:ea typeface="Calibri" panose="020F0502020204030204" pitchFamily="34" charset="0"/>
                          <a:cs typeface="Times New Roman" panose="02020603050405020304" pitchFamily="18" charset="0"/>
                        </a:rPr>
                        <a:t> </a:t>
                      </a:r>
                      <a:endParaRPr lang="fr-FR" sz="1500" b="0" i="0" u="none" strike="noStrike">
                        <a:effectLst/>
                        <a:latin typeface="Arial" panose="020B0604020202020204" pitchFamily="34" charset="0"/>
                      </a:endParaRPr>
                    </a:p>
                    <a:p>
                      <a:pPr algn="just" fontAlgn="t">
                        <a:spcBef>
                          <a:spcPts val="0"/>
                        </a:spcBef>
                        <a:spcAft>
                          <a:spcPts val="0"/>
                        </a:spcAft>
                      </a:pPr>
                      <a:r>
                        <a:rPr lang="fr-FR" sz="800" b="0" i="0" u="none" strike="noStrike">
                          <a:effectLst/>
                          <a:latin typeface="Avenir Book"/>
                          <a:ea typeface="Calibri" panose="020F0502020204030204" pitchFamily="34" charset="0"/>
                          <a:cs typeface="Times New Roman" panose="02020603050405020304" pitchFamily="18" charset="0"/>
                        </a:rPr>
                        <a:t> </a:t>
                      </a:r>
                      <a:endParaRPr lang="fr-FR" sz="1500" b="0" i="0" u="none" strike="noStrike">
                        <a:effectLst/>
                        <a:latin typeface="Arial" panose="020B0604020202020204" pitchFamily="34" charset="0"/>
                      </a:endParaRPr>
                    </a:p>
                    <a:p>
                      <a:pPr algn="just" fontAlgn="t">
                        <a:spcBef>
                          <a:spcPts val="0"/>
                        </a:spcBef>
                        <a:spcAft>
                          <a:spcPts val="0"/>
                        </a:spcAft>
                      </a:pPr>
                      <a:r>
                        <a:rPr lang="fr-FR" sz="800" b="0" i="0" u="none" strike="noStrike">
                          <a:effectLst/>
                          <a:latin typeface="Avenir Book"/>
                          <a:ea typeface="Calibri" panose="020F0502020204030204" pitchFamily="34" charset="0"/>
                          <a:cs typeface="Times New Roman" panose="02020603050405020304" pitchFamily="18" charset="0"/>
                        </a:rPr>
                        <a:t> </a:t>
                      </a:r>
                      <a:endParaRPr lang="fr-FR" sz="1500" b="0" i="0" u="none" strike="noStrike">
                        <a:effectLst/>
                        <a:latin typeface="Arial" panose="020B0604020202020204" pitchFamily="34" charset="0"/>
                      </a:endParaRPr>
                    </a:p>
                  </a:txBody>
                  <a:tcPr marL="39092" marR="39092" marT="54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fr-FR" sz="800" b="0" i="0" u="none" strike="noStrike">
                          <a:effectLst/>
                          <a:latin typeface="Avenir Book"/>
                          <a:ea typeface="Calibri" panose="020F0502020204030204" pitchFamily="34" charset="0"/>
                          <a:cs typeface="Times New Roman" panose="02020603050405020304" pitchFamily="18" charset="0"/>
                        </a:rPr>
                        <a:t> </a:t>
                      </a:r>
                      <a:endParaRPr lang="fr-FR" sz="1500" b="0" i="0" u="none" strike="noStrike">
                        <a:effectLst/>
                        <a:latin typeface="Arial" panose="020B0604020202020204" pitchFamily="34" charset="0"/>
                      </a:endParaRPr>
                    </a:p>
                    <a:p>
                      <a:pPr algn="l" fontAlgn="t">
                        <a:spcBef>
                          <a:spcPts val="0"/>
                        </a:spcBef>
                        <a:spcAft>
                          <a:spcPts val="0"/>
                        </a:spcAft>
                      </a:pPr>
                      <a:r>
                        <a:rPr lang="fr-FR" sz="800" b="0" i="0" u="none" strike="noStrike">
                          <a:effectLst/>
                          <a:latin typeface="Avenir Book"/>
                          <a:ea typeface="Calibri" panose="020F0502020204030204" pitchFamily="34" charset="0"/>
                          <a:cs typeface="Times New Roman" panose="02020603050405020304" pitchFamily="18" charset="0"/>
                        </a:rPr>
                        <a:t> </a:t>
                      </a:r>
                      <a:endParaRPr lang="fr-FR" sz="1500" b="0" i="0" u="none" strike="noStrike">
                        <a:effectLst/>
                        <a:latin typeface="Arial" panose="020B0604020202020204" pitchFamily="34" charset="0"/>
                      </a:endParaRPr>
                    </a:p>
                    <a:p>
                      <a:pPr algn="l" fontAlgn="t">
                        <a:spcBef>
                          <a:spcPts val="0"/>
                        </a:spcBef>
                        <a:spcAft>
                          <a:spcPts val="0"/>
                        </a:spcAft>
                      </a:pPr>
                      <a:r>
                        <a:rPr lang="fr-FR" sz="800" b="0" i="0" u="none" strike="noStrike">
                          <a:effectLst/>
                          <a:latin typeface="Avenir Book"/>
                          <a:ea typeface="Calibri" panose="020F0502020204030204" pitchFamily="34" charset="0"/>
                          <a:cs typeface="Times New Roman" panose="02020603050405020304" pitchFamily="18" charset="0"/>
                        </a:rPr>
                        <a:t> </a:t>
                      </a:r>
                      <a:endParaRPr lang="fr-FR" sz="1500" b="0" i="0" u="none" strike="noStrike">
                        <a:effectLst/>
                        <a:latin typeface="Arial" panose="020B0604020202020204" pitchFamily="34" charset="0"/>
                      </a:endParaRPr>
                    </a:p>
                    <a:p>
                      <a:pPr algn="l" fontAlgn="t">
                        <a:spcBef>
                          <a:spcPts val="0"/>
                        </a:spcBef>
                        <a:spcAft>
                          <a:spcPts val="0"/>
                        </a:spcAft>
                      </a:pPr>
                      <a:r>
                        <a:rPr lang="fr-FR" sz="800" b="0" i="0" u="none" strike="noStrike">
                          <a:effectLst/>
                          <a:latin typeface="Avenir Book"/>
                          <a:ea typeface="Calibri" panose="020F0502020204030204" pitchFamily="34" charset="0"/>
                          <a:cs typeface="Times New Roman" panose="02020603050405020304" pitchFamily="18" charset="0"/>
                        </a:rPr>
                        <a:t> </a:t>
                      </a:r>
                      <a:endParaRPr lang="fr-FR" sz="1500" b="0" i="0" u="none" strike="noStrike">
                        <a:effectLst/>
                        <a:latin typeface="Arial" panose="020B0604020202020204" pitchFamily="34" charset="0"/>
                      </a:endParaRPr>
                    </a:p>
                    <a:p>
                      <a:pPr algn="l" fontAlgn="t">
                        <a:spcBef>
                          <a:spcPts val="0"/>
                        </a:spcBef>
                        <a:spcAft>
                          <a:spcPts val="0"/>
                        </a:spcAft>
                      </a:pPr>
                      <a:r>
                        <a:rPr lang="fr-FR" sz="800" b="0" i="0" u="none" strike="noStrike">
                          <a:effectLst/>
                          <a:latin typeface="Avenir Book"/>
                          <a:ea typeface="Calibri" panose="020F0502020204030204" pitchFamily="34" charset="0"/>
                          <a:cs typeface="Times New Roman" panose="02020603050405020304" pitchFamily="18" charset="0"/>
                        </a:rPr>
                        <a:t> </a:t>
                      </a:r>
                      <a:endParaRPr lang="fr-FR" sz="1500" b="0" i="0" u="none" strike="noStrike">
                        <a:effectLst/>
                        <a:latin typeface="Arial" panose="020B0604020202020204" pitchFamily="34" charset="0"/>
                      </a:endParaRPr>
                    </a:p>
                  </a:txBody>
                  <a:tcPr marL="39092" marR="39092" marT="54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4517018"/>
                  </a:ext>
                </a:extLst>
              </a:tr>
              <a:tr h="298751">
                <a:tc vMerge="1">
                  <a:txBody>
                    <a:bodyPr/>
                    <a:lstStyle/>
                    <a:p>
                      <a:endParaRPr lang="fr-FR"/>
                    </a:p>
                  </a:txBody>
                  <a:tcPr/>
                </a:tc>
                <a:tc vMerge="1">
                  <a:txBody>
                    <a:bodyPr/>
                    <a:lstStyle/>
                    <a:p>
                      <a:endParaRPr lang="fr-FR"/>
                    </a:p>
                  </a:txBody>
                  <a:tcPr/>
                </a:tc>
                <a:tc>
                  <a:txBody>
                    <a:bodyPr/>
                    <a:lstStyle/>
                    <a:p>
                      <a:pPr algn="l" fontAlgn="t">
                        <a:spcBef>
                          <a:spcPts val="0"/>
                        </a:spcBef>
                        <a:spcAft>
                          <a:spcPts val="0"/>
                        </a:spcAft>
                      </a:pPr>
                      <a:r>
                        <a:rPr lang="fr-FR" sz="800" b="0" i="0" u="none" strike="noStrike">
                          <a:effectLst/>
                          <a:latin typeface="Avenir Book"/>
                          <a:ea typeface="Calibri" panose="020F0502020204030204" pitchFamily="34" charset="0"/>
                          <a:cs typeface="Times New Roman" panose="02020603050405020304" pitchFamily="18" charset="0"/>
                        </a:rPr>
                        <a:t> </a:t>
                      </a:r>
                      <a:endParaRPr lang="fr-FR" sz="1500" b="0" i="0" u="none" strike="noStrike">
                        <a:effectLst/>
                        <a:latin typeface="Arial" panose="020B0604020202020204" pitchFamily="34" charset="0"/>
                      </a:endParaRPr>
                    </a:p>
                    <a:p>
                      <a:pPr algn="l" fontAlgn="t">
                        <a:spcBef>
                          <a:spcPts val="0"/>
                        </a:spcBef>
                        <a:spcAft>
                          <a:spcPts val="0"/>
                        </a:spcAft>
                      </a:pPr>
                      <a:r>
                        <a:rPr lang="fr-FR" sz="800" b="0" i="0" u="none" strike="noStrike">
                          <a:effectLst/>
                          <a:latin typeface="Avenir Book"/>
                          <a:ea typeface="Calibri" panose="020F0502020204030204" pitchFamily="34" charset="0"/>
                          <a:cs typeface="Times New Roman" panose="02020603050405020304" pitchFamily="18" charset="0"/>
                        </a:rPr>
                        <a:t> </a:t>
                      </a:r>
                      <a:endParaRPr lang="fr-FR" sz="1500" b="0" i="0" u="none" strike="noStrike">
                        <a:effectLst/>
                        <a:latin typeface="Arial" panose="020B0604020202020204" pitchFamily="34" charset="0"/>
                      </a:endParaRPr>
                    </a:p>
                  </a:txBody>
                  <a:tcPr marL="39092" marR="39092" marT="54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fr-FR" sz="800" b="0" i="0" u="none" strike="noStrike">
                          <a:effectLst/>
                          <a:latin typeface="Avenir Book"/>
                          <a:ea typeface="Calibri" panose="020F0502020204030204" pitchFamily="34" charset="0"/>
                          <a:cs typeface="Times New Roman" panose="02020603050405020304" pitchFamily="18" charset="0"/>
                        </a:rPr>
                        <a:t> </a:t>
                      </a:r>
                      <a:endParaRPr lang="fr-FR" sz="1500" b="0" i="0" u="none" strike="noStrike">
                        <a:effectLst/>
                        <a:latin typeface="Arial" panose="020B0604020202020204" pitchFamily="34" charset="0"/>
                      </a:endParaRPr>
                    </a:p>
                  </a:txBody>
                  <a:tcPr marL="39092" marR="39092" marT="54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fr-FR" sz="800" b="0" i="0" u="none" strike="noStrike">
                          <a:effectLst/>
                          <a:latin typeface="Avenir Book"/>
                          <a:ea typeface="Calibri" panose="020F0502020204030204" pitchFamily="34" charset="0"/>
                          <a:cs typeface="Times New Roman" panose="02020603050405020304" pitchFamily="18" charset="0"/>
                        </a:rPr>
                        <a:t> </a:t>
                      </a:r>
                      <a:endParaRPr lang="fr-FR" sz="1500" b="0" i="0" u="none" strike="noStrike">
                        <a:effectLst/>
                        <a:latin typeface="Arial" panose="020B0604020202020204" pitchFamily="34" charset="0"/>
                      </a:endParaRPr>
                    </a:p>
                  </a:txBody>
                  <a:tcPr marL="39092" marR="39092" marT="54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fr-FR" sz="800" b="0" i="0" u="none" strike="noStrike">
                          <a:effectLst/>
                          <a:latin typeface="Avenir Book"/>
                          <a:ea typeface="Calibri" panose="020F0502020204030204" pitchFamily="34" charset="0"/>
                          <a:cs typeface="Times New Roman" panose="02020603050405020304" pitchFamily="18" charset="0"/>
                        </a:rPr>
                        <a:t> </a:t>
                      </a:r>
                      <a:endParaRPr lang="fr-FR" sz="1500" b="0" i="0" u="none" strike="noStrike">
                        <a:effectLst/>
                        <a:latin typeface="Arial" panose="020B0604020202020204" pitchFamily="34" charset="0"/>
                      </a:endParaRPr>
                    </a:p>
                  </a:txBody>
                  <a:tcPr marL="39092" marR="39092" marT="54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867280"/>
                  </a:ext>
                </a:extLst>
              </a:tr>
              <a:tr h="298751">
                <a:tc vMerge="1">
                  <a:txBody>
                    <a:bodyPr/>
                    <a:lstStyle/>
                    <a:p>
                      <a:endParaRPr lang="fr-FR"/>
                    </a:p>
                  </a:txBody>
                  <a:tcPr/>
                </a:tc>
                <a:tc vMerge="1">
                  <a:txBody>
                    <a:bodyPr/>
                    <a:lstStyle/>
                    <a:p>
                      <a:endParaRPr lang="fr-FR"/>
                    </a:p>
                  </a:txBody>
                  <a:tcPr/>
                </a:tc>
                <a:tc>
                  <a:txBody>
                    <a:bodyPr/>
                    <a:lstStyle/>
                    <a:p>
                      <a:pPr algn="l" fontAlgn="t">
                        <a:spcBef>
                          <a:spcPts val="0"/>
                        </a:spcBef>
                        <a:spcAft>
                          <a:spcPts val="0"/>
                        </a:spcAft>
                      </a:pPr>
                      <a:r>
                        <a:rPr lang="fr-FR" sz="800" b="0" i="0" u="none" strike="noStrike">
                          <a:effectLst/>
                          <a:latin typeface="Avenir Book"/>
                          <a:ea typeface="Calibri" panose="020F0502020204030204" pitchFamily="34" charset="0"/>
                          <a:cs typeface="Times New Roman" panose="02020603050405020304" pitchFamily="18" charset="0"/>
                        </a:rPr>
                        <a:t> </a:t>
                      </a:r>
                      <a:endParaRPr lang="fr-FR" sz="1500" b="0" i="0" u="none" strike="noStrike">
                        <a:effectLst/>
                        <a:latin typeface="Arial" panose="020B0604020202020204" pitchFamily="34" charset="0"/>
                      </a:endParaRPr>
                    </a:p>
                    <a:p>
                      <a:pPr algn="l" fontAlgn="t">
                        <a:spcBef>
                          <a:spcPts val="0"/>
                        </a:spcBef>
                        <a:spcAft>
                          <a:spcPts val="0"/>
                        </a:spcAft>
                      </a:pPr>
                      <a:r>
                        <a:rPr lang="fr-FR" sz="800" b="0" i="0" u="none" strike="noStrike">
                          <a:effectLst/>
                          <a:latin typeface="Avenir Book"/>
                          <a:ea typeface="Calibri" panose="020F0502020204030204" pitchFamily="34" charset="0"/>
                          <a:cs typeface="Times New Roman" panose="02020603050405020304" pitchFamily="18" charset="0"/>
                        </a:rPr>
                        <a:t> </a:t>
                      </a:r>
                      <a:endParaRPr lang="fr-FR" sz="1500" b="0" i="0" u="none" strike="noStrike">
                        <a:effectLst/>
                        <a:latin typeface="Arial" panose="020B0604020202020204" pitchFamily="34" charset="0"/>
                      </a:endParaRPr>
                    </a:p>
                  </a:txBody>
                  <a:tcPr marL="39092" marR="39092" marT="54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fr-FR" sz="800" b="0" i="0" u="none" strike="noStrike">
                          <a:effectLst/>
                          <a:latin typeface="Avenir Book"/>
                          <a:ea typeface="Calibri" panose="020F0502020204030204" pitchFamily="34" charset="0"/>
                          <a:cs typeface="Times New Roman" panose="02020603050405020304" pitchFamily="18" charset="0"/>
                        </a:rPr>
                        <a:t> </a:t>
                      </a:r>
                      <a:endParaRPr lang="fr-FR" sz="1500" b="0" i="0" u="none" strike="noStrike">
                        <a:effectLst/>
                        <a:latin typeface="Arial" panose="020B0604020202020204" pitchFamily="34" charset="0"/>
                      </a:endParaRPr>
                    </a:p>
                  </a:txBody>
                  <a:tcPr marL="39092" marR="39092" marT="54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fr-FR" sz="800" b="0" i="0" u="none" strike="noStrike">
                          <a:effectLst/>
                          <a:latin typeface="Avenir Book"/>
                          <a:ea typeface="Calibri" panose="020F0502020204030204" pitchFamily="34" charset="0"/>
                          <a:cs typeface="Times New Roman" panose="02020603050405020304" pitchFamily="18" charset="0"/>
                        </a:rPr>
                        <a:t> </a:t>
                      </a:r>
                      <a:endParaRPr lang="fr-FR" sz="1500" b="0" i="0" u="none" strike="noStrike">
                        <a:effectLst/>
                        <a:latin typeface="Arial" panose="020B0604020202020204" pitchFamily="34" charset="0"/>
                      </a:endParaRPr>
                    </a:p>
                  </a:txBody>
                  <a:tcPr marL="39092" marR="39092" marT="54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fr-FR" sz="800" b="0" i="0" u="none" strike="noStrike">
                          <a:effectLst/>
                          <a:latin typeface="Avenir Book"/>
                          <a:ea typeface="Calibri" panose="020F0502020204030204" pitchFamily="34" charset="0"/>
                          <a:cs typeface="Times New Roman" panose="02020603050405020304" pitchFamily="18" charset="0"/>
                        </a:rPr>
                        <a:t> </a:t>
                      </a:r>
                      <a:endParaRPr lang="fr-FR" sz="1500" b="0" i="0" u="none" strike="noStrike">
                        <a:effectLst/>
                        <a:latin typeface="Arial" panose="020B0604020202020204" pitchFamily="34" charset="0"/>
                      </a:endParaRPr>
                    </a:p>
                  </a:txBody>
                  <a:tcPr marL="39092" marR="39092" marT="54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9910350"/>
                  </a:ext>
                </a:extLst>
              </a:tr>
              <a:tr h="298751">
                <a:tc rowSpan="6">
                  <a:txBody>
                    <a:bodyPr/>
                    <a:lstStyle/>
                    <a:p>
                      <a:pPr algn="just" fontAlgn="t">
                        <a:spcBef>
                          <a:spcPts val="0"/>
                        </a:spcBef>
                        <a:spcAft>
                          <a:spcPts val="0"/>
                        </a:spcAft>
                      </a:pPr>
                      <a:r>
                        <a:rPr lang="fr-FR" sz="800" b="0" i="0" u="none" strike="noStrike">
                          <a:effectLst/>
                          <a:latin typeface="Avenir Book"/>
                          <a:ea typeface="Calibri" panose="020F0502020204030204" pitchFamily="34" charset="0"/>
                          <a:cs typeface="Times New Roman" panose="02020603050405020304" pitchFamily="18" charset="0"/>
                        </a:rPr>
                        <a:t> </a:t>
                      </a:r>
                      <a:endParaRPr lang="fr-FR" sz="1500" b="0" i="0" u="none" strike="noStrike">
                        <a:effectLst/>
                        <a:latin typeface="Arial" panose="020B0604020202020204" pitchFamily="34" charset="0"/>
                      </a:endParaRPr>
                    </a:p>
                  </a:txBody>
                  <a:tcPr marL="52123" marR="52123" marT="26061" marB="2606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fontAlgn="t">
                        <a:spcBef>
                          <a:spcPts val="0"/>
                        </a:spcBef>
                        <a:spcAft>
                          <a:spcPts val="0"/>
                        </a:spcAft>
                      </a:pPr>
                      <a:r>
                        <a:rPr lang="fr-FR" sz="800" b="0" i="0" u="none" strike="noStrike">
                          <a:effectLst/>
                          <a:latin typeface="Avenir Book"/>
                          <a:ea typeface="Calibri" panose="020F0502020204030204" pitchFamily="34" charset="0"/>
                          <a:cs typeface="Times New Roman" panose="02020603050405020304" pitchFamily="18" charset="0"/>
                        </a:rPr>
                        <a:t> </a:t>
                      </a:r>
                      <a:endParaRPr lang="fr-FR" sz="1500" b="0" i="0" u="none" strike="noStrike">
                        <a:effectLst/>
                        <a:latin typeface="Arial" panose="020B0604020202020204" pitchFamily="34" charset="0"/>
                      </a:endParaRPr>
                    </a:p>
                  </a:txBody>
                  <a:tcPr marL="52123" marR="52123" marT="26061" marB="2606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fr-FR" sz="800" b="0" i="0" u="none" strike="noStrike">
                          <a:effectLst/>
                          <a:latin typeface="Avenir Book"/>
                          <a:ea typeface="Calibri" panose="020F0502020204030204" pitchFamily="34" charset="0"/>
                          <a:cs typeface="Times New Roman" panose="02020603050405020304" pitchFamily="18" charset="0"/>
                        </a:rPr>
                        <a:t> </a:t>
                      </a:r>
                      <a:endParaRPr lang="fr-FR" sz="1500" b="0" i="0" u="none" strike="noStrike">
                        <a:effectLst/>
                        <a:latin typeface="Arial" panose="020B0604020202020204" pitchFamily="34" charset="0"/>
                      </a:endParaRPr>
                    </a:p>
                    <a:p>
                      <a:pPr algn="l" fontAlgn="t">
                        <a:spcBef>
                          <a:spcPts val="0"/>
                        </a:spcBef>
                        <a:spcAft>
                          <a:spcPts val="0"/>
                        </a:spcAft>
                      </a:pPr>
                      <a:r>
                        <a:rPr lang="fr-FR" sz="800" b="0" i="0" u="none" strike="noStrike">
                          <a:effectLst/>
                          <a:latin typeface="Avenir Book"/>
                          <a:ea typeface="Calibri" panose="020F0502020204030204" pitchFamily="34" charset="0"/>
                          <a:cs typeface="Times New Roman" panose="02020603050405020304" pitchFamily="18" charset="0"/>
                        </a:rPr>
                        <a:t> </a:t>
                      </a:r>
                      <a:endParaRPr lang="fr-FR" sz="1500" b="0" i="0" u="none" strike="noStrike">
                        <a:effectLst/>
                        <a:latin typeface="Arial" panose="020B0604020202020204" pitchFamily="34" charset="0"/>
                      </a:endParaRPr>
                    </a:p>
                  </a:txBody>
                  <a:tcPr marL="39092" marR="39092" marT="54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fr-FR" sz="800" b="0" i="0" u="none" strike="noStrike">
                          <a:effectLst/>
                          <a:latin typeface="Avenir Book"/>
                          <a:ea typeface="Calibri" panose="020F0502020204030204" pitchFamily="34" charset="0"/>
                          <a:cs typeface="Times New Roman" panose="02020603050405020304" pitchFamily="18" charset="0"/>
                        </a:rPr>
                        <a:t> </a:t>
                      </a:r>
                      <a:endParaRPr lang="fr-FR" sz="1500" b="0" i="0" u="none" strike="noStrike">
                        <a:effectLst/>
                        <a:latin typeface="Arial" panose="020B0604020202020204" pitchFamily="34" charset="0"/>
                      </a:endParaRPr>
                    </a:p>
                  </a:txBody>
                  <a:tcPr marL="39092" marR="39092" marT="54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fr-FR" sz="800" b="0" i="0" u="none" strike="noStrike">
                          <a:effectLst/>
                          <a:latin typeface="Avenir Book"/>
                          <a:ea typeface="Calibri" panose="020F0502020204030204" pitchFamily="34" charset="0"/>
                          <a:cs typeface="Times New Roman" panose="02020603050405020304" pitchFamily="18" charset="0"/>
                        </a:rPr>
                        <a:t> </a:t>
                      </a:r>
                      <a:endParaRPr lang="fr-FR" sz="1500" b="0" i="0" u="none" strike="noStrike">
                        <a:effectLst/>
                        <a:latin typeface="Arial" panose="020B0604020202020204" pitchFamily="34" charset="0"/>
                      </a:endParaRPr>
                    </a:p>
                  </a:txBody>
                  <a:tcPr marL="39092" marR="39092" marT="54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fr-FR" sz="800" b="0" i="0" u="none" strike="noStrike">
                          <a:effectLst/>
                          <a:latin typeface="Avenir Book"/>
                          <a:ea typeface="Calibri" panose="020F0502020204030204" pitchFamily="34" charset="0"/>
                          <a:cs typeface="Times New Roman" panose="02020603050405020304" pitchFamily="18" charset="0"/>
                        </a:rPr>
                        <a:t> </a:t>
                      </a:r>
                      <a:endParaRPr lang="fr-FR" sz="1500" b="0" i="0" u="none" strike="noStrike">
                        <a:effectLst/>
                        <a:latin typeface="Arial" panose="020B0604020202020204" pitchFamily="34" charset="0"/>
                      </a:endParaRPr>
                    </a:p>
                  </a:txBody>
                  <a:tcPr marL="39092" marR="39092" marT="54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5593949"/>
                  </a:ext>
                </a:extLst>
              </a:tr>
              <a:tr h="429433">
                <a:tc vMerge="1">
                  <a:txBody>
                    <a:bodyPr/>
                    <a:lstStyle/>
                    <a:p>
                      <a:endParaRPr lang="fr-FR"/>
                    </a:p>
                  </a:txBody>
                  <a:tcPr/>
                </a:tc>
                <a:tc vMerge="1">
                  <a:txBody>
                    <a:bodyPr/>
                    <a:lstStyle/>
                    <a:p>
                      <a:endParaRPr lang="fr-FR"/>
                    </a:p>
                  </a:txBody>
                  <a:tcPr/>
                </a:tc>
                <a:tc>
                  <a:txBody>
                    <a:bodyPr/>
                    <a:lstStyle/>
                    <a:p>
                      <a:pPr algn="l" fontAlgn="t">
                        <a:spcBef>
                          <a:spcPts val="0"/>
                        </a:spcBef>
                        <a:spcAft>
                          <a:spcPts val="0"/>
                        </a:spcAft>
                      </a:pPr>
                      <a:r>
                        <a:rPr lang="fr-FR" sz="800" b="0" i="0" u="none" strike="noStrike">
                          <a:effectLst/>
                          <a:latin typeface="Avenir Book"/>
                          <a:ea typeface="Calibri" panose="020F0502020204030204" pitchFamily="34" charset="0"/>
                          <a:cs typeface="Times New Roman" panose="02020603050405020304" pitchFamily="18" charset="0"/>
                        </a:rPr>
                        <a:t> </a:t>
                      </a:r>
                      <a:endParaRPr lang="fr-FR" sz="1500" b="0" i="0" u="none" strike="noStrike">
                        <a:effectLst/>
                        <a:latin typeface="Arial" panose="020B0604020202020204" pitchFamily="34" charset="0"/>
                      </a:endParaRPr>
                    </a:p>
                  </a:txBody>
                  <a:tcPr marL="39092" marR="39092" marT="54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fr-FR" sz="800" b="0" i="0" u="none" strike="noStrike">
                          <a:effectLst/>
                          <a:latin typeface="Avenir Book"/>
                          <a:ea typeface="Calibri" panose="020F0502020204030204" pitchFamily="34" charset="0"/>
                          <a:cs typeface="Times New Roman" panose="02020603050405020304" pitchFamily="18" charset="0"/>
                        </a:rPr>
                        <a:t> </a:t>
                      </a:r>
                      <a:endParaRPr lang="fr-FR" sz="1500" b="0" i="0" u="none" strike="noStrike">
                        <a:effectLst/>
                        <a:latin typeface="Arial" panose="020B0604020202020204" pitchFamily="34" charset="0"/>
                      </a:endParaRPr>
                    </a:p>
                  </a:txBody>
                  <a:tcPr marL="39092" marR="39092" marT="54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fr-FR" sz="800" b="0" i="0" u="none" strike="noStrike">
                          <a:effectLst/>
                          <a:latin typeface="Avenir Book"/>
                          <a:ea typeface="Calibri" panose="020F0502020204030204" pitchFamily="34" charset="0"/>
                          <a:cs typeface="Times New Roman" panose="02020603050405020304" pitchFamily="18" charset="0"/>
                        </a:rPr>
                        <a:t> </a:t>
                      </a:r>
                      <a:endParaRPr lang="fr-FR" sz="1500" b="0" i="0" u="none" strike="noStrike">
                        <a:effectLst/>
                        <a:latin typeface="Arial" panose="020B0604020202020204" pitchFamily="34" charset="0"/>
                      </a:endParaRPr>
                    </a:p>
                    <a:p>
                      <a:pPr algn="just" fontAlgn="t">
                        <a:spcBef>
                          <a:spcPts val="0"/>
                        </a:spcBef>
                        <a:spcAft>
                          <a:spcPts val="0"/>
                        </a:spcAft>
                      </a:pPr>
                      <a:r>
                        <a:rPr lang="fr-FR" sz="800" b="0" i="0" u="none" strike="noStrike">
                          <a:effectLst/>
                          <a:latin typeface="Avenir Book"/>
                          <a:ea typeface="Calibri" panose="020F0502020204030204" pitchFamily="34" charset="0"/>
                          <a:cs typeface="Times New Roman" panose="02020603050405020304" pitchFamily="18" charset="0"/>
                        </a:rPr>
                        <a:t> </a:t>
                      </a:r>
                      <a:endParaRPr lang="fr-FR" sz="1500" b="0" i="0" u="none" strike="noStrike">
                        <a:effectLst/>
                        <a:latin typeface="Arial" panose="020B0604020202020204" pitchFamily="34" charset="0"/>
                      </a:endParaRPr>
                    </a:p>
                    <a:p>
                      <a:pPr algn="just" fontAlgn="t">
                        <a:spcBef>
                          <a:spcPts val="0"/>
                        </a:spcBef>
                        <a:spcAft>
                          <a:spcPts val="0"/>
                        </a:spcAft>
                      </a:pPr>
                      <a:r>
                        <a:rPr lang="fr-FR" sz="800" b="0" i="0" u="none" strike="noStrike">
                          <a:effectLst/>
                          <a:latin typeface="Avenir Book"/>
                          <a:ea typeface="Calibri" panose="020F0502020204030204" pitchFamily="34" charset="0"/>
                          <a:cs typeface="Times New Roman" panose="02020603050405020304" pitchFamily="18" charset="0"/>
                        </a:rPr>
                        <a:t> </a:t>
                      </a:r>
                      <a:endParaRPr lang="fr-FR" sz="1500" b="0" i="0" u="none" strike="noStrike">
                        <a:effectLst/>
                        <a:latin typeface="Arial" panose="020B0604020202020204" pitchFamily="34" charset="0"/>
                      </a:endParaRPr>
                    </a:p>
                  </a:txBody>
                  <a:tcPr marL="39092" marR="39092" marT="54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fr-FR" sz="800" b="0" i="0" u="none" strike="noStrike">
                          <a:effectLst/>
                          <a:latin typeface="Avenir Book"/>
                          <a:ea typeface="Calibri" panose="020F0502020204030204" pitchFamily="34" charset="0"/>
                          <a:cs typeface="Times New Roman" panose="02020603050405020304" pitchFamily="18" charset="0"/>
                        </a:rPr>
                        <a:t> </a:t>
                      </a:r>
                      <a:endParaRPr lang="fr-FR" sz="1500" b="0" i="0" u="none" strike="noStrike">
                        <a:effectLst/>
                        <a:latin typeface="Arial" panose="020B0604020202020204" pitchFamily="34" charset="0"/>
                      </a:endParaRPr>
                    </a:p>
                  </a:txBody>
                  <a:tcPr marL="39092" marR="39092" marT="54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4899979"/>
                  </a:ext>
                </a:extLst>
              </a:tr>
              <a:tr h="168068">
                <a:tc vMerge="1">
                  <a:txBody>
                    <a:bodyPr/>
                    <a:lstStyle/>
                    <a:p>
                      <a:endParaRPr lang="fr-FR"/>
                    </a:p>
                  </a:txBody>
                  <a:tcPr/>
                </a:tc>
                <a:tc rowSpan="2">
                  <a:txBody>
                    <a:bodyPr/>
                    <a:lstStyle/>
                    <a:p>
                      <a:pPr algn="just" fontAlgn="t">
                        <a:spcBef>
                          <a:spcPts val="0"/>
                        </a:spcBef>
                        <a:spcAft>
                          <a:spcPts val="0"/>
                        </a:spcAft>
                      </a:pPr>
                      <a:r>
                        <a:rPr lang="fr-FR" sz="800" b="0" i="0" u="none" strike="noStrike">
                          <a:effectLst/>
                          <a:latin typeface="Avenir Book"/>
                          <a:ea typeface="Calibri" panose="020F0502020204030204" pitchFamily="34" charset="0"/>
                          <a:cs typeface="Times New Roman" panose="02020603050405020304" pitchFamily="18" charset="0"/>
                        </a:rPr>
                        <a:t> </a:t>
                      </a:r>
                      <a:endParaRPr lang="fr-FR" sz="1500" b="0" i="0" u="none" strike="noStrike">
                        <a:effectLst/>
                        <a:latin typeface="Arial" panose="020B0604020202020204" pitchFamily="34" charset="0"/>
                      </a:endParaRPr>
                    </a:p>
                  </a:txBody>
                  <a:tcPr marL="52123" marR="52123" marT="26061" marB="2606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fr-FR" sz="800" b="0" i="0" u="none" strike="noStrike">
                          <a:effectLst/>
                          <a:latin typeface="Avenir Book"/>
                          <a:ea typeface="Calibri" panose="020F0502020204030204" pitchFamily="34" charset="0"/>
                          <a:cs typeface="Times New Roman" panose="02020603050405020304" pitchFamily="18" charset="0"/>
                        </a:rPr>
                        <a:t> </a:t>
                      </a:r>
                      <a:endParaRPr lang="fr-FR" sz="1500" b="0" i="0" u="none" strike="noStrike">
                        <a:effectLst/>
                        <a:latin typeface="Arial" panose="020B0604020202020204" pitchFamily="34" charset="0"/>
                      </a:endParaRPr>
                    </a:p>
                  </a:txBody>
                  <a:tcPr marL="39092" marR="39092" marT="54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fr-FR" sz="800" b="0" i="0" u="none" strike="noStrike">
                          <a:effectLst/>
                          <a:latin typeface="Avenir Book"/>
                          <a:ea typeface="Calibri" panose="020F0502020204030204" pitchFamily="34" charset="0"/>
                          <a:cs typeface="Times New Roman" panose="02020603050405020304" pitchFamily="18" charset="0"/>
                        </a:rPr>
                        <a:t> </a:t>
                      </a:r>
                      <a:endParaRPr lang="fr-FR" sz="1500" b="0" i="0" u="none" strike="noStrike">
                        <a:effectLst/>
                        <a:latin typeface="Arial" panose="020B0604020202020204" pitchFamily="34" charset="0"/>
                      </a:endParaRPr>
                    </a:p>
                  </a:txBody>
                  <a:tcPr marL="39092" marR="39092" marT="54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fr-FR" sz="800" b="0" i="0" u="none" strike="noStrike">
                          <a:effectLst/>
                          <a:latin typeface="Avenir Book"/>
                          <a:ea typeface="Calibri" panose="020F0502020204030204" pitchFamily="34" charset="0"/>
                          <a:cs typeface="Times New Roman" panose="02020603050405020304" pitchFamily="18" charset="0"/>
                        </a:rPr>
                        <a:t> </a:t>
                      </a:r>
                      <a:endParaRPr lang="fr-FR" sz="1500" b="0" i="0" u="none" strike="noStrike">
                        <a:effectLst/>
                        <a:latin typeface="Arial" panose="020B0604020202020204" pitchFamily="34" charset="0"/>
                      </a:endParaRPr>
                    </a:p>
                  </a:txBody>
                  <a:tcPr marL="39092" marR="39092" marT="54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fr-FR" sz="800" b="0" i="0" u="none" strike="noStrike">
                          <a:effectLst/>
                          <a:latin typeface="Avenir Book"/>
                          <a:ea typeface="Calibri" panose="020F0502020204030204" pitchFamily="34" charset="0"/>
                          <a:cs typeface="Times New Roman" panose="02020603050405020304" pitchFamily="18" charset="0"/>
                        </a:rPr>
                        <a:t> </a:t>
                      </a:r>
                      <a:endParaRPr lang="fr-FR" sz="1500" b="0" i="0" u="none" strike="noStrike">
                        <a:effectLst/>
                        <a:latin typeface="Arial" panose="020B0604020202020204" pitchFamily="34" charset="0"/>
                      </a:endParaRPr>
                    </a:p>
                  </a:txBody>
                  <a:tcPr marL="39092" marR="39092" marT="54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3941163"/>
                  </a:ext>
                </a:extLst>
              </a:tr>
              <a:tr h="429433">
                <a:tc vMerge="1">
                  <a:txBody>
                    <a:bodyPr/>
                    <a:lstStyle/>
                    <a:p>
                      <a:endParaRPr lang="fr-FR"/>
                    </a:p>
                  </a:txBody>
                  <a:tcPr/>
                </a:tc>
                <a:tc vMerge="1">
                  <a:txBody>
                    <a:bodyPr/>
                    <a:lstStyle/>
                    <a:p>
                      <a:endParaRPr lang="fr-FR"/>
                    </a:p>
                  </a:txBody>
                  <a:tcPr/>
                </a:tc>
                <a:tc>
                  <a:txBody>
                    <a:bodyPr/>
                    <a:lstStyle/>
                    <a:p>
                      <a:pPr algn="l" fontAlgn="t">
                        <a:spcBef>
                          <a:spcPts val="0"/>
                        </a:spcBef>
                        <a:spcAft>
                          <a:spcPts val="0"/>
                        </a:spcAft>
                      </a:pPr>
                      <a:r>
                        <a:rPr lang="fr-FR" sz="800" b="0" i="0" u="none" strike="noStrike">
                          <a:effectLst/>
                          <a:latin typeface="Avenir Book"/>
                          <a:ea typeface="Calibri" panose="020F0502020204030204" pitchFamily="34" charset="0"/>
                          <a:cs typeface="Times New Roman" panose="02020603050405020304" pitchFamily="18" charset="0"/>
                        </a:rPr>
                        <a:t> </a:t>
                      </a:r>
                      <a:endParaRPr lang="fr-FR" sz="1500" b="0" i="0" u="none" strike="noStrike">
                        <a:effectLst/>
                        <a:latin typeface="Arial" panose="020B0604020202020204" pitchFamily="34" charset="0"/>
                      </a:endParaRPr>
                    </a:p>
                  </a:txBody>
                  <a:tcPr marL="39092" marR="39092" marT="54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fr-FR" sz="800" b="0" i="0" u="none" strike="noStrike">
                          <a:effectLst/>
                          <a:latin typeface="Avenir Book"/>
                          <a:ea typeface="Calibri" panose="020F0502020204030204" pitchFamily="34" charset="0"/>
                          <a:cs typeface="Times New Roman" panose="02020603050405020304" pitchFamily="18" charset="0"/>
                        </a:rPr>
                        <a:t> </a:t>
                      </a:r>
                      <a:endParaRPr lang="fr-FR" sz="1500" b="0" i="0" u="none" strike="noStrike">
                        <a:effectLst/>
                        <a:latin typeface="Arial" panose="020B0604020202020204" pitchFamily="34" charset="0"/>
                      </a:endParaRPr>
                    </a:p>
                    <a:p>
                      <a:pPr algn="l" fontAlgn="t">
                        <a:spcBef>
                          <a:spcPts val="0"/>
                        </a:spcBef>
                        <a:spcAft>
                          <a:spcPts val="0"/>
                        </a:spcAft>
                      </a:pPr>
                      <a:r>
                        <a:rPr lang="fr-FR" sz="800" b="0" i="0" u="none" strike="noStrike">
                          <a:effectLst/>
                          <a:latin typeface="Avenir Book"/>
                          <a:ea typeface="Calibri" panose="020F0502020204030204" pitchFamily="34" charset="0"/>
                          <a:cs typeface="Times New Roman" panose="02020603050405020304" pitchFamily="18" charset="0"/>
                        </a:rPr>
                        <a:t> </a:t>
                      </a:r>
                      <a:endParaRPr lang="fr-FR" sz="1500" b="0" i="0" u="none" strike="noStrike">
                        <a:effectLst/>
                        <a:latin typeface="Arial" panose="020B0604020202020204" pitchFamily="34" charset="0"/>
                      </a:endParaRPr>
                    </a:p>
                  </a:txBody>
                  <a:tcPr marL="39092" marR="39092" marT="54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fr-FR" sz="800" b="0" i="0" u="none" strike="noStrike">
                          <a:effectLst/>
                          <a:latin typeface="Avenir Book"/>
                          <a:ea typeface="Calibri" panose="020F0502020204030204" pitchFamily="34" charset="0"/>
                          <a:cs typeface="Times New Roman" panose="02020603050405020304" pitchFamily="18" charset="0"/>
                        </a:rPr>
                        <a:t> </a:t>
                      </a:r>
                      <a:endParaRPr lang="fr-FR" sz="1500" b="0" i="0" u="none" strike="noStrike">
                        <a:effectLst/>
                        <a:latin typeface="Arial" panose="020B0604020202020204" pitchFamily="34" charset="0"/>
                      </a:endParaRPr>
                    </a:p>
                    <a:p>
                      <a:pPr algn="l" fontAlgn="t">
                        <a:spcBef>
                          <a:spcPts val="0"/>
                        </a:spcBef>
                        <a:spcAft>
                          <a:spcPts val="0"/>
                        </a:spcAft>
                      </a:pPr>
                      <a:r>
                        <a:rPr lang="fr-FR" sz="800" b="0" i="0" u="none" strike="noStrike">
                          <a:effectLst/>
                          <a:latin typeface="Avenir Book"/>
                          <a:ea typeface="Calibri" panose="020F0502020204030204" pitchFamily="34" charset="0"/>
                          <a:cs typeface="Times New Roman" panose="02020603050405020304" pitchFamily="18" charset="0"/>
                        </a:rPr>
                        <a:t> </a:t>
                      </a:r>
                      <a:endParaRPr lang="fr-FR" sz="1500" b="0" i="0" u="none" strike="noStrike">
                        <a:effectLst/>
                        <a:latin typeface="Arial" panose="020B0604020202020204" pitchFamily="34" charset="0"/>
                      </a:endParaRPr>
                    </a:p>
                    <a:p>
                      <a:pPr algn="l" fontAlgn="t">
                        <a:spcBef>
                          <a:spcPts val="0"/>
                        </a:spcBef>
                        <a:spcAft>
                          <a:spcPts val="0"/>
                        </a:spcAft>
                      </a:pPr>
                      <a:r>
                        <a:rPr lang="fr-FR" sz="800" b="0" i="0" u="none" strike="noStrike">
                          <a:effectLst/>
                          <a:latin typeface="Avenir Book"/>
                          <a:ea typeface="Calibri" panose="020F0502020204030204" pitchFamily="34" charset="0"/>
                          <a:cs typeface="Times New Roman" panose="02020603050405020304" pitchFamily="18" charset="0"/>
                        </a:rPr>
                        <a:t> </a:t>
                      </a:r>
                      <a:endParaRPr lang="fr-FR" sz="1500" b="0" i="0" u="none" strike="noStrike">
                        <a:effectLst/>
                        <a:latin typeface="Arial" panose="020B0604020202020204" pitchFamily="34" charset="0"/>
                      </a:endParaRPr>
                    </a:p>
                  </a:txBody>
                  <a:tcPr marL="39092" marR="39092" marT="54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fr-FR" sz="800" b="0" i="0" u="none" strike="noStrike">
                          <a:effectLst/>
                          <a:latin typeface="Avenir Book"/>
                          <a:ea typeface="Calibri" panose="020F0502020204030204" pitchFamily="34" charset="0"/>
                          <a:cs typeface="Times New Roman" panose="02020603050405020304" pitchFamily="18" charset="0"/>
                        </a:rPr>
                        <a:t> </a:t>
                      </a:r>
                      <a:endParaRPr lang="fr-FR" sz="1500" b="0" i="0" u="none" strike="noStrike">
                        <a:effectLst/>
                        <a:latin typeface="Arial" panose="020B0604020202020204" pitchFamily="34" charset="0"/>
                      </a:endParaRPr>
                    </a:p>
                  </a:txBody>
                  <a:tcPr marL="39092" marR="39092" marT="54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1038880"/>
                  </a:ext>
                </a:extLst>
              </a:tr>
              <a:tr h="298751">
                <a:tc vMerge="1">
                  <a:txBody>
                    <a:bodyPr/>
                    <a:lstStyle/>
                    <a:p>
                      <a:endParaRPr lang="fr-FR"/>
                    </a:p>
                  </a:txBody>
                  <a:tcPr/>
                </a:tc>
                <a:tc rowSpan="2">
                  <a:txBody>
                    <a:bodyPr/>
                    <a:lstStyle/>
                    <a:p>
                      <a:pPr algn="just" fontAlgn="t">
                        <a:spcBef>
                          <a:spcPts val="0"/>
                        </a:spcBef>
                        <a:spcAft>
                          <a:spcPts val="0"/>
                        </a:spcAft>
                      </a:pPr>
                      <a:r>
                        <a:rPr lang="fr-FR" sz="800" b="0" i="0" u="none" strike="noStrike">
                          <a:effectLst/>
                          <a:latin typeface="Avenir Book"/>
                          <a:ea typeface="Calibri" panose="020F0502020204030204" pitchFamily="34" charset="0"/>
                          <a:cs typeface="Times New Roman" panose="02020603050405020304" pitchFamily="18" charset="0"/>
                        </a:rPr>
                        <a:t> </a:t>
                      </a:r>
                      <a:endParaRPr lang="fr-FR" sz="1500" b="0" i="0" u="none" strike="noStrike">
                        <a:effectLst/>
                        <a:latin typeface="Arial" panose="020B0604020202020204" pitchFamily="34" charset="0"/>
                      </a:endParaRPr>
                    </a:p>
                  </a:txBody>
                  <a:tcPr marL="52123" marR="52123" marT="26061" marB="2606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fr-FR" sz="800" b="0" i="0" u="none" strike="noStrike">
                          <a:effectLst/>
                          <a:latin typeface="Avenir Book"/>
                          <a:ea typeface="Calibri" panose="020F0502020204030204" pitchFamily="34" charset="0"/>
                          <a:cs typeface="Times New Roman" panose="02020603050405020304" pitchFamily="18" charset="0"/>
                        </a:rPr>
                        <a:t> </a:t>
                      </a:r>
                      <a:endParaRPr lang="fr-FR" sz="1500" b="0" i="0" u="none" strike="noStrike">
                        <a:effectLst/>
                        <a:latin typeface="Arial" panose="020B0604020202020204" pitchFamily="34" charset="0"/>
                      </a:endParaRPr>
                    </a:p>
                  </a:txBody>
                  <a:tcPr marL="39092" marR="39092" marT="54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fr-FR" sz="800" b="0" i="0" u="none" strike="noStrike">
                          <a:effectLst/>
                          <a:latin typeface="Avenir Book"/>
                          <a:ea typeface="Calibri" panose="020F0502020204030204" pitchFamily="34" charset="0"/>
                          <a:cs typeface="Times New Roman" panose="02020603050405020304" pitchFamily="18" charset="0"/>
                        </a:rPr>
                        <a:t> </a:t>
                      </a:r>
                      <a:endParaRPr lang="fr-FR" sz="1500" b="0" i="0" u="none" strike="noStrike">
                        <a:effectLst/>
                        <a:latin typeface="Arial" panose="020B0604020202020204" pitchFamily="34" charset="0"/>
                      </a:endParaRPr>
                    </a:p>
                  </a:txBody>
                  <a:tcPr marL="39092" marR="39092" marT="54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fr-FR" sz="800" b="0" i="0" u="none" strike="noStrike">
                          <a:effectLst/>
                          <a:latin typeface="Avenir Book"/>
                          <a:ea typeface="Calibri" panose="020F0502020204030204" pitchFamily="34" charset="0"/>
                          <a:cs typeface="Times New Roman" panose="02020603050405020304" pitchFamily="18" charset="0"/>
                        </a:rPr>
                        <a:t> </a:t>
                      </a:r>
                      <a:endParaRPr lang="fr-FR" sz="1500" b="0" i="0" u="none" strike="noStrike">
                        <a:effectLst/>
                        <a:latin typeface="Arial" panose="020B0604020202020204" pitchFamily="34" charset="0"/>
                      </a:endParaRPr>
                    </a:p>
                  </a:txBody>
                  <a:tcPr marL="39092" marR="39092" marT="54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fr-FR" sz="800" b="0" i="0" u="none" strike="noStrike">
                          <a:effectLst/>
                          <a:latin typeface="Avenir Book"/>
                          <a:ea typeface="Calibri" panose="020F0502020204030204" pitchFamily="34" charset="0"/>
                          <a:cs typeface="Times New Roman" panose="02020603050405020304" pitchFamily="18" charset="0"/>
                        </a:rPr>
                        <a:t> </a:t>
                      </a:r>
                      <a:endParaRPr lang="fr-FR" sz="1500" b="0" i="0" u="none" strike="noStrike">
                        <a:effectLst/>
                        <a:latin typeface="Arial" panose="020B0604020202020204" pitchFamily="34" charset="0"/>
                      </a:endParaRPr>
                    </a:p>
                    <a:p>
                      <a:pPr algn="just" fontAlgn="t">
                        <a:spcBef>
                          <a:spcPts val="0"/>
                        </a:spcBef>
                        <a:spcAft>
                          <a:spcPts val="0"/>
                        </a:spcAft>
                      </a:pPr>
                      <a:r>
                        <a:rPr lang="fr-FR" sz="800" b="0" i="0" u="none" strike="noStrike">
                          <a:effectLst/>
                          <a:latin typeface="Avenir Book"/>
                          <a:ea typeface="Calibri" panose="020F0502020204030204" pitchFamily="34" charset="0"/>
                          <a:cs typeface="Times New Roman" panose="02020603050405020304" pitchFamily="18" charset="0"/>
                        </a:rPr>
                        <a:t> </a:t>
                      </a:r>
                      <a:endParaRPr lang="fr-FR" sz="1500" b="0" i="0" u="none" strike="noStrike">
                        <a:effectLst/>
                        <a:latin typeface="Arial" panose="020B0604020202020204" pitchFamily="34" charset="0"/>
                      </a:endParaRPr>
                    </a:p>
                  </a:txBody>
                  <a:tcPr marL="39092" marR="39092" marT="54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8067357"/>
                  </a:ext>
                </a:extLst>
              </a:tr>
              <a:tr h="298751">
                <a:tc vMerge="1">
                  <a:txBody>
                    <a:bodyPr/>
                    <a:lstStyle/>
                    <a:p>
                      <a:endParaRPr lang="fr-FR"/>
                    </a:p>
                  </a:txBody>
                  <a:tcPr/>
                </a:tc>
                <a:tc vMerge="1">
                  <a:txBody>
                    <a:bodyPr/>
                    <a:lstStyle/>
                    <a:p>
                      <a:endParaRPr lang="fr-FR"/>
                    </a:p>
                  </a:txBody>
                  <a:tcPr/>
                </a:tc>
                <a:tc>
                  <a:txBody>
                    <a:bodyPr/>
                    <a:lstStyle/>
                    <a:p>
                      <a:pPr algn="l" fontAlgn="t">
                        <a:spcBef>
                          <a:spcPts val="0"/>
                        </a:spcBef>
                        <a:spcAft>
                          <a:spcPts val="0"/>
                        </a:spcAft>
                      </a:pPr>
                      <a:r>
                        <a:rPr lang="fr-FR" sz="800" b="0" i="0" u="none" strike="noStrike">
                          <a:effectLst/>
                          <a:latin typeface="Avenir Book"/>
                          <a:ea typeface="Calibri" panose="020F0502020204030204" pitchFamily="34" charset="0"/>
                          <a:cs typeface="Times New Roman" panose="02020603050405020304" pitchFamily="18" charset="0"/>
                        </a:rPr>
                        <a:t> </a:t>
                      </a:r>
                      <a:endParaRPr lang="fr-FR" sz="1500" b="0" i="0" u="none" strike="noStrike">
                        <a:effectLst/>
                        <a:latin typeface="Arial" panose="020B0604020202020204" pitchFamily="34" charset="0"/>
                      </a:endParaRPr>
                    </a:p>
                  </a:txBody>
                  <a:tcPr marL="39092" marR="39092" marT="54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fr-FR" sz="800" b="0" i="0" u="none" strike="noStrike">
                          <a:effectLst/>
                          <a:latin typeface="Avenir Book"/>
                          <a:ea typeface="Calibri" panose="020F0502020204030204" pitchFamily="34" charset="0"/>
                          <a:cs typeface="Times New Roman" panose="02020603050405020304" pitchFamily="18" charset="0"/>
                        </a:rPr>
                        <a:t> </a:t>
                      </a:r>
                      <a:endParaRPr lang="fr-FR" sz="1500" b="0" i="0" u="none" strike="noStrike">
                        <a:effectLst/>
                        <a:latin typeface="Arial" panose="020B0604020202020204" pitchFamily="34" charset="0"/>
                      </a:endParaRPr>
                    </a:p>
                  </a:txBody>
                  <a:tcPr marL="39092" marR="39092" marT="54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fr-FR" sz="800" b="0" i="0" u="none" strike="noStrike">
                          <a:effectLst/>
                          <a:latin typeface="Avenir Book"/>
                          <a:ea typeface="Calibri" panose="020F0502020204030204" pitchFamily="34" charset="0"/>
                          <a:cs typeface="Times New Roman" panose="02020603050405020304" pitchFamily="18" charset="0"/>
                        </a:rPr>
                        <a:t> </a:t>
                      </a:r>
                      <a:endParaRPr lang="fr-FR" sz="1500" b="0" i="0" u="none" strike="noStrike">
                        <a:effectLst/>
                        <a:latin typeface="Arial" panose="020B0604020202020204" pitchFamily="34" charset="0"/>
                      </a:endParaRPr>
                    </a:p>
                  </a:txBody>
                  <a:tcPr marL="39092" marR="39092" marT="54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fr-FR" sz="800" b="0" i="0" u="none" strike="noStrike" dirty="0">
                          <a:effectLst/>
                          <a:latin typeface="Avenir Book"/>
                          <a:ea typeface="Calibri" panose="020F0502020204030204" pitchFamily="34" charset="0"/>
                          <a:cs typeface="Times New Roman" panose="02020603050405020304" pitchFamily="18" charset="0"/>
                        </a:rPr>
                        <a:t> </a:t>
                      </a:r>
                      <a:endParaRPr lang="fr-FR" sz="1500" b="0" i="0" u="none" strike="noStrike" dirty="0">
                        <a:effectLst/>
                        <a:latin typeface="Arial" panose="020B0604020202020204" pitchFamily="34" charset="0"/>
                      </a:endParaRPr>
                    </a:p>
                    <a:p>
                      <a:pPr algn="just" fontAlgn="t">
                        <a:spcBef>
                          <a:spcPts val="0"/>
                        </a:spcBef>
                        <a:spcAft>
                          <a:spcPts val="0"/>
                        </a:spcAft>
                      </a:pPr>
                      <a:r>
                        <a:rPr lang="fr-FR" sz="800" b="0" i="0" u="none" strike="noStrike" dirty="0">
                          <a:effectLst/>
                          <a:latin typeface="Avenir Book"/>
                          <a:ea typeface="Calibri" panose="020F0502020204030204" pitchFamily="34" charset="0"/>
                          <a:cs typeface="Times New Roman" panose="02020603050405020304" pitchFamily="18" charset="0"/>
                        </a:rPr>
                        <a:t> </a:t>
                      </a:r>
                      <a:endParaRPr lang="fr-FR" sz="1500" b="0" i="0" u="none" strike="noStrike" dirty="0">
                        <a:effectLst/>
                        <a:latin typeface="Arial" panose="020B0604020202020204" pitchFamily="34" charset="0"/>
                      </a:endParaRPr>
                    </a:p>
                  </a:txBody>
                  <a:tcPr marL="39092" marR="39092" marT="54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9504550"/>
                  </a:ext>
                </a:extLst>
              </a:tr>
            </a:tbl>
          </a:graphicData>
        </a:graphic>
      </p:graphicFrame>
    </p:spTree>
    <p:extLst>
      <p:ext uri="{BB962C8B-B14F-4D97-AF65-F5344CB8AC3E}">
        <p14:creationId xmlns:p14="http://schemas.microsoft.com/office/powerpoint/2010/main" val="2980754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B02A6CD-B303-63C6-7BDA-A421A1B28B38}"/>
              </a:ext>
            </a:extLst>
          </p:cNvPr>
          <p:cNvSpPr>
            <a:spLocks noGrp="1"/>
          </p:cNvSpPr>
          <p:nvPr>
            <p:ph idx="1"/>
          </p:nvPr>
        </p:nvSpPr>
        <p:spPr>
          <a:xfrm>
            <a:off x="-72190" y="0"/>
            <a:ext cx="12336379" cy="7098632"/>
          </a:xfrm>
        </p:spPr>
        <p:txBody>
          <a:bodyPr>
            <a:noAutofit/>
          </a:bodyPr>
          <a:lstStyle/>
          <a:p>
            <a:pPr marL="0" indent="0" algn="just">
              <a:spcBef>
                <a:spcPts val="0"/>
              </a:spcBef>
              <a:spcAft>
                <a:spcPts val="0"/>
              </a:spcAft>
              <a:buNone/>
            </a:pPr>
            <a:r>
              <a:rPr lang="fr-FR" sz="1400" dirty="0"/>
              <a:t>	Au Moyen Âge, les trois civilisations distinctes qui bordent la Méditerranée souhaitent s’étendre au détriment des autres ce qui implique des tensions voire des conflits. </a:t>
            </a:r>
          </a:p>
          <a:p>
            <a:pPr marL="0" indent="0" algn="just">
              <a:spcBef>
                <a:spcPts val="0"/>
              </a:spcBef>
              <a:spcAft>
                <a:spcPts val="0"/>
              </a:spcAft>
              <a:buNone/>
            </a:pPr>
            <a:r>
              <a:rPr lang="fr-FR" sz="1400" dirty="0"/>
              <a:t>	Les rives de la Méditerranée sont peuplées par des civilisations très différentes bien qu’ayant en commun le monothéisme. Au Sud et à l’Est de la Méditerranée, l’Islam s’est diffusé à partir du VII</a:t>
            </a:r>
            <a:r>
              <a:rPr lang="fr-FR" sz="1400" baseline="30000" dirty="0"/>
              <a:t>ème</a:t>
            </a:r>
            <a:r>
              <a:rPr lang="fr-FR" sz="1400" dirty="0"/>
              <a:t> siècle ; il se distingue par son organisation politique, le califat, dans laquelle le chef politique est également le chef religieux. Le Nord de la Méditerranée est globalement chrétien mais divisé en deux depuis 1054 : le christianisme orthodoxe est la religion de l’empire byzantin parle grec et obéit à l’autorité unique d’un empereur ; l’Occident chrétien est au contraire morcelé en de très nombreux pays dans lesquels le latin a été abandonné au profit de langues locales, et qui pratique le catholicisme. Tout autour de la Méditerranée vivent en outre des populations juives, à la suite de plusieurs vagues de diaspora depuis la Palestine.</a:t>
            </a:r>
          </a:p>
          <a:p>
            <a:pPr marL="0" indent="0" algn="just">
              <a:spcBef>
                <a:spcPts val="0"/>
              </a:spcBef>
              <a:spcAft>
                <a:spcPts val="0"/>
              </a:spcAft>
              <a:buNone/>
            </a:pPr>
            <a:r>
              <a:rPr lang="fr-FR" sz="1400" dirty="0"/>
              <a:t>	La population des différents territoires n’est cependant pas homogène ce qui entraine l’exclusion plus ou moins violentes des groupes de population minoritaires. Ainsi, les dhimmis, non-musulmans qui vivent dans les califats musulmans sont-ils soumis à une réglementation spécifique en raison de leur religion chrétienne ou juive : même si ce statut est en théorie destiné à leur garantir la protection, il est en fait la justification d’impôts supplémentaires. Victimes de discriminations récurrentes, les juifs sont finalement expulsés de France en 1182.</a:t>
            </a:r>
          </a:p>
          <a:p>
            <a:pPr marL="0" indent="0" algn="just">
              <a:spcBef>
                <a:spcPts val="0"/>
              </a:spcBef>
              <a:spcAft>
                <a:spcPts val="0"/>
              </a:spcAft>
              <a:buNone/>
            </a:pPr>
            <a:r>
              <a:rPr lang="fr-FR" sz="1400" dirty="0"/>
              <a:t>	Les contacts entre les différentes civilisations prennent parfois la forme de conflits armés. Chrétiens et musulmans s’affrontent dans des conflits pour imposer leur religion respective sur des territoires, au premier rang desquels la région de Jérusalem. La première croisade, plaidée par Bernard de Clairvaux, entre 1095 et 1099, atteint la ville considérée comme sainte par les chrétiens qui y fondent les états latins d’Orient. Le djihad, guerre religieuse menée par les musulmans, permet à ces derniers de reprendre la région de Jérusalem en 1291. Même si la Palestine est le lieu privilégié de l’affrontement entre chrétiens et musulmans, l’Europe connaît aussi des conflits armés : le XI</a:t>
            </a:r>
            <a:r>
              <a:rPr lang="fr-FR" sz="1400" baseline="30000" dirty="0"/>
              <a:t>ème</a:t>
            </a:r>
            <a:r>
              <a:rPr lang="fr-FR" sz="1400" dirty="0"/>
              <a:t> siècle marque le début d’une Reconquista de plusieurs siècles au terme de laquelle l’Espagne redevient intégralement chrétienne. En marge de ces guerres, des heurts éclatent également entre chrétiens : en 1204, les croisés catholiques passent par Constantinople pour rejoindre Jérusalem : le pillage de la ville traduit l’opposition très forte entre catholiques et orthodoxes.</a:t>
            </a:r>
          </a:p>
          <a:p>
            <a:pPr marL="0" indent="0" algn="just">
              <a:spcBef>
                <a:spcPts val="0"/>
              </a:spcBef>
              <a:spcAft>
                <a:spcPts val="0"/>
              </a:spcAft>
              <a:buNone/>
            </a:pPr>
            <a:endParaRPr lang="fr-FR" sz="1400" dirty="0"/>
          </a:p>
          <a:p>
            <a:pPr marL="0" indent="0" algn="just">
              <a:spcBef>
                <a:spcPts val="0"/>
              </a:spcBef>
              <a:spcAft>
                <a:spcPts val="0"/>
              </a:spcAft>
              <a:buNone/>
            </a:pPr>
            <a:r>
              <a:rPr lang="fr-FR" sz="1400" dirty="0"/>
              <a:t>	Néanmoins les différentes populations cohabitent souvent sur le même territoire et entretiennent des échanges importants.</a:t>
            </a:r>
          </a:p>
          <a:p>
            <a:pPr marL="0" indent="0" algn="just">
              <a:spcBef>
                <a:spcPts val="0"/>
              </a:spcBef>
              <a:spcAft>
                <a:spcPts val="0"/>
              </a:spcAft>
              <a:buNone/>
            </a:pPr>
            <a:r>
              <a:rPr lang="fr-FR" sz="1400" dirty="0"/>
              <a:t>	Les différents territoires bordant la Méditerranée sont en contact par le biais d’échanges commerciaux. De très nombreux produits comme l’or qui est importé d’Afrique subsaharienne ou la soie de Chine alors que les pays musulmans fournissent des tissus de laine et l’Occident des armes. Ce commerce florissant avec la Méditerranée orientale et l’Asie suscite une concurrence entre les ports qui prélèvent des taxes, notamment ceux de l’Occident chrétien. Venise obtient le privilège de commercer avec l’empire byzantin en 1082, et est ensuite remplacée par Gênes. </a:t>
            </a:r>
          </a:p>
          <a:p>
            <a:pPr marL="0" indent="0" algn="just">
              <a:spcBef>
                <a:spcPts val="0"/>
              </a:spcBef>
              <a:spcAft>
                <a:spcPts val="0"/>
              </a:spcAft>
              <a:buNone/>
            </a:pPr>
            <a:r>
              <a:rPr lang="fr-FR" sz="1400" dirty="0"/>
              <a:t>	Les hommes circulent donc énormément autour de la Méditerranée. Les marchands contrôlent le commerce, qui débouche parfois sur des voyages de découverte : ainsi Marco Polo, issu d’une famille de marchands a mené plusieurs expéditions en Asie avec son père entre 1271 et 1295. Au-delà des déplacements ponctuels, on trouve dans les différents territoires de Méditerranée des communautés installées durablement : les dhimmis sont par exemple des non-musulmans en terre d’islam, alors que les juifs sont présents dans l’ensemble du bassin méditerranéen en raison de la diaspora.</a:t>
            </a:r>
          </a:p>
          <a:p>
            <a:pPr marL="0" indent="0" algn="just">
              <a:spcBef>
                <a:spcPts val="0"/>
              </a:spcBef>
              <a:spcAft>
                <a:spcPts val="0"/>
              </a:spcAft>
              <a:buNone/>
            </a:pPr>
            <a:r>
              <a:rPr lang="fr-FR" sz="1400" dirty="0"/>
              <a:t>	Par leur présence, durable ou pas, les hommes permettent des échanges d’idées entre les différentes aires culturelles. Les différentes inventions et découvertes comme la boussole se diffusent depuis la Chine par le monde musulman, de même que les connaissances des Arabes en mathématiques et en médecine. L’art témoigne également de ces échanges entre les différentes cultures, par la construction d’édifices qui révèlent des influences différentes comme en Sicile ou l’art </a:t>
            </a:r>
            <a:r>
              <a:rPr lang="fr-FR" sz="1400" dirty="0" err="1"/>
              <a:t>mujedar</a:t>
            </a:r>
            <a:r>
              <a:rPr lang="fr-FR" sz="1400" dirty="0"/>
              <a:t> en Andalousie. </a:t>
            </a:r>
          </a:p>
          <a:p>
            <a:endParaRPr lang="fr-FR" sz="1400" dirty="0"/>
          </a:p>
        </p:txBody>
      </p:sp>
    </p:spTree>
    <p:extLst>
      <p:ext uri="{BB962C8B-B14F-4D97-AF65-F5344CB8AC3E}">
        <p14:creationId xmlns:p14="http://schemas.microsoft.com/office/powerpoint/2010/main" val="2810951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oto"/>
          <p:cNvPicPr>
            <a:picLocks noChangeAspect="1" noChangeArrowheads="1"/>
          </p:cNvPicPr>
          <p:nvPr/>
        </p:nvPicPr>
        <p:blipFill rotWithShape="1">
          <a:blip r:embed="rId2">
            <a:extLst>
              <a:ext uri="{28A0092B-C50C-407E-A947-70E740481C1C}">
                <a14:useLocalDpi xmlns:a14="http://schemas.microsoft.com/office/drawing/2010/main" val="0"/>
              </a:ext>
            </a:extLst>
          </a:blip>
          <a:srcRect l="8850" t="8612" r="9143" b="6341"/>
          <a:stretch/>
        </p:blipFill>
        <p:spPr bwMode="auto">
          <a:xfrm>
            <a:off x="244936" y="64623"/>
            <a:ext cx="3947876" cy="32378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
            <a:extLst>
              <a:ext uri="{FF2B5EF4-FFF2-40B4-BE49-F238E27FC236}">
                <a16:creationId xmlns:a16="http://schemas.microsoft.com/office/drawing/2014/main" id="{A255A492-FE6C-C2E7-EDB9-C7DF7A075E27}"/>
              </a:ext>
            </a:extLst>
          </p:cNvPr>
          <p:cNvSpPr>
            <a:spLocks noChangeArrowheads="1"/>
          </p:cNvSpPr>
          <p:nvPr/>
        </p:nvSpPr>
        <p:spPr bwMode="auto">
          <a:xfrm>
            <a:off x="5955632" y="2165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6145" name="Image 1" descr="Photo prise en hauteurs dans la chapelle Palatine de Palerme.">
            <a:extLst>
              <a:ext uri="{FF2B5EF4-FFF2-40B4-BE49-F238E27FC236}">
                <a16:creationId xmlns:a16="http://schemas.microsoft.com/office/drawing/2014/main" id="{5093E2DE-9268-9F23-E47F-C7AA3BB93DE7}"/>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44936" y="3786385"/>
            <a:ext cx="3994265" cy="267457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4">
            <a:extLst>
              <a:ext uri="{FF2B5EF4-FFF2-40B4-BE49-F238E27FC236}">
                <a16:creationId xmlns:a16="http://schemas.microsoft.com/office/drawing/2014/main" id="{45AD0FFE-D19A-CBA3-C659-9E266E814D49}"/>
              </a:ext>
            </a:extLst>
          </p:cNvPr>
          <p:cNvSpPr>
            <a:spLocks noChangeArrowheads="1"/>
          </p:cNvSpPr>
          <p:nvPr/>
        </p:nvSpPr>
        <p:spPr bwMode="auto">
          <a:xfrm>
            <a:off x="7175503" y="3609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6147" name="Image 2" descr="2. Pichet glaçuré blanc et vert produit en Tunisie au xiiie siècle, fouille de l’abbaye Saint-Pons de Gémenos (cl. LA3M)">
            <a:extLst>
              <a:ext uri="{FF2B5EF4-FFF2-40B4-BE49-F238E27FC236}">
                <a16:creationId xmlns:a16="http://schemas.microsoft.com/office/drawing/2014/main" id="{29B31991-65A9-A21B-8B00-A6F3C1EED3B2}"/>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4396855" y="1417396"/>
            <a:ext cx="3037417" cy="359344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58EE185-7627-6E6A-083C-CC4B38FB9BBE}"/>
              </a:ext>
            </a:extLst>
          </p:cNvPr>
          <p:cNvSpPr/>
          <p:nvPr/>
        </p:nvSpPr>
        <p:spPr>
          <a:xfrm>
            <a:off x="0" y="6492611"/>
            <a:ext cx="6031138" cy="369332"/>
          </a:xfrm>
          <a:prstGeom prst="rect">
            <a:avLst/>
          </a:prstGeom>
        </p:spPr>
        <p:txBody>
          <a:bodyPr wrap="none">
            <a:spAutoFit/>
          </a:bodyPr>
          <a:lstStyle/>
          <a:p>
            <a:r>
              <a:rPr lang="fr-FR" b="1" dirty="0">
                <a:latin typeface="Avenir Book" panose="02000503020000020003" pitchFamily="2" charset="0"/>
                <a:ea typeface="Times New Roman" panose="02020603050405020304" pitchFamily="18" charset="0"/>
                <a:cs typeface="Times New Roman" panose="02020603050405020304" pitchFamily="18" charset="0"/>
              </a:rPr>
              <a:t>Chapelle palatine, Palerme, palais des Normands, 1130.</a:t>
            </a:r>
            <a:r>
              <a:rPr lang="fr-FR" dirty="0"/>
              <a:t> </a:t>
            </a:r>
          </a:p>
        </p:txBody>
      </p:sp>
      <p:sp>
        <p:nvSpPr>
          <p:cNvPr id="6" name="Rectangle 5">
            <a:extLst>
              <a:ext uri="{FF2B5EF4-FFF2-40B4-BE49-F238E27FC236}">
                <a16:creationId xmlns:a16="http://schemas.microsoft.com/office/drawing/2014/main" id="{ED856FF6-857F-C643-6EAB-34CED3DF7A44}"/>
              </a:ext>
            </a:extLst>
          </p:cNvPr>
          <p:cNvSpPr/>
          <p:nvPr/>
        </p:nvSpPr>
        <p:spPr>
          <a:xfrm>
            <a:off x="4396855" y="5163141"/>
            <a:ext cx="3195071" cy="923330"/>
          </a:xfrm>
          <a:prstGeom prst="rect">
            <a:avLst/>
          </a:prstGeom>
        </p:spPr>
        <p:txBody>
          <a:bodyPr wrap="square">
            <a:spAutoFit/>
          </a:bodyPr>
          <a:lstStyle/>
          <a:p>
            <a:pPr algn="ctr"/>
            <a:r>
              <a:rPr lang="fr-FR" b="1" dirty="0">
                <a:latin typeface="Avenir Book" panose="02000503020000020003" pitchFamily="2" charset="0"/>
                <a:ea typeface="Times New Roman" panose="02020603050405020304" pitchFamily="18" charset="0"/>
                <a:cs typeface="Times New Roman" panose="02020603050405020304" pitchFamily="18" charset="0"/>
              </a:rPr>
              <a:t>Pichet produit en Tunisie, XIII</a:t>
            </a:r>
            <a:r>
              <a:rPr lang="fr-FR" b="1" baseline="30000" dirty="0">
                <a:latin typeface="Avenir Book" panose="02000503020000020003" pitchFamily="2" charset="0"/>
                <a:ea typeface="Times New Roman" panose="02020603050405020304" pitchFamily="18" charset="0"/>
                <a:cs typeface="Times New Roman" panose="02020603050405020304" pitchFamily="18" charset="0"/>
              </a:rPr>
              <a:t>ème</a:t>
            </a:r>
            <a:r>
              <a:rPr lang="fr-FR" b="1" dirty="0">
                <a:latin typeface="Avenir Book" panose="02000503020000020003" pitchFamily="2" charset="0"/>
                <a:ea typeface="Times New Roman" panose="02020603050405020304" pitchFamily="18" charset="0"/>
                <a:cs typeface="Times New Roman" panose="02020603050405020304" pitchFamily="18" charset="0"/>
              </a:rPr>
              <a:t> siècle, fouilles de l’abbaye de Gémenos.</a:t>
            </a:r>
            <a:r>
              <a:rPr lang="fr-FR" dirty="0"/>
              <a:t> </a:t>
            </a:r>
          </a:p>
        </p:txBody>
      </p:sp>
      <p:sp>
        <p:nvSpPr>
          <p:cNvPr id="7" name="Rectangle 6">
            <a:extLst>
              <a:ext uri="{FF2B5EF4-FFF2-40B4-BE49-F238E27FC236}">
                <a16:creationId xmlns:a16="http://schemas.microsoft.com/office/drawing/2014/main" id="{F284FAF3-58B2-C30B-A5A0-8EDD25AFF954}"/>
              </a:ext>
            </a:extLst>
          </p:cNvPr>
          <p:cNvSpPr/>
          <p:nvPr/>
        </p:nvSpPr>
        <p:spPr>
          <a:xfrm>
            <a:off x="755653" y="3370886"/>
            <a:ext cx="3437159" cy="369332"/>
          </a:xfrm>
          <a:prstGeom prst="rect">
            <a:avLst/>
          </a:prstGeom>
        </p:spPr>
        <p:txBody>
          <a:bodyPr wrap="none">
            <a:spAutoFit/>
          </a:bodyPr>
          <a:lstStyle/>
          <a:p>
            <a:r>
              <a:rPr lang="fr-FR" b="1" dirty="0">
                <a:solidFill>
                  <a:schemeClr val="bg1"/>
                </a:solidFill>
                <a:latin typeface="Avenir Book" panose="02000503020000020003" pitchFamily="2" charset="0"/>
                <a:ea typeface="Times New Roman" panose="02020603050405020304" pitchFamily="18" charset="0"/>
                <a:cs typeface="Times New Roman" panose="02020603050405020304" pitchFamily="18" charset="0"/>
              </a:rPr>
              <a:t>Pierre tombale, </a:t>
            </a:r>
            <a:r>
              <a:rPr lang="fr-FR" b="1" dirty="0">
                <a:latin typeface="Avenir Book" panose="02000503020000020003" pitchFamily="2" charset="0"/>
                <a:ea typeface="Times New Roman" panose="02020603050405020304" pitchFamily="18" charset="0"/>
                <a:cs typeface="Times New Roman" panose="02020603050405020304" pitchFamily="18" charset="0"/>
              </a:rPr>
              <a:t>Palerme, 1149.</a:t>
            </a:r>
            <a:r>
              <a:rPr lang="fr-FR" dirty="0"/>
              <a:t> </a:t>
            </a:r>
          </a:p>
        </p:txBody>
      </p:sp>
      <p:sp>
        <p:nvSpPr>
          <p:cNvPr id="8" name="Rectangle 7">
            <a:extLst>
              <a:ext uri="{FF2B5EF4-FFF2-40B4-BE49-F238E27FC236}">
                <a16:creationId xmlns:a16="http://schemas.microsoft.com/office/drawing/2014/main" id="{1D949C8B-C942-767B-BB32-10FA8BEE353F}"/>
              </a:ext>
            </a:extLst>
          </p:cNvPr>
          <p:cNvSpPr/>
          <p:nvPr/>
        </p:nvSpPr>
        <p:spPr>
          <a:xfrm>
            <a:off x="7434272" y="139232"/>
            <a:ext cx="4757728" cy="6524863"/>
          </a:xfrm>
          <a:prstGeom prst="rect">
            <a:avLst/>
          </a:prstGeom>
        </p:spPr>
        <p:txBody>
          <a:bodyPr wrap="square">
            <a:spAutoFit/>
          </a:bodyPr>
          <a:lstStyle/>
          <a:p>
            <a:pPr algn="just"/>
            <a:r>
              <a:rPr lang="fr-FR" sz="2200" b="1" dirty="0">
                <a:latin typeface="Avenir Book" panose="02000503020000020003" pitchFamily="2" charset="0"/>
                <a:ea typeface="Times New Roman" panose="02020603050405020304" pitchFamily="18" charset="0"/>
              </a:rPr>
              <a:t>Carte page 65 n°4 :</a:t>
            </a:r>
            <a:r>
              <a:rPr lang="fr-FR" sz="2200" dirty="0">
                <a:latin typeface="Avenir Book" panose="02000503020000020003" pitchFamily="2" charset="0"/>
                <a:ea typeface="Times New Roman" panose="02020603050405020304" pitchFamily="18" charset="0"/>
              </a:rPr>
              <a:t> La Méditerranée au milieu du XIème siècle.</a:t>
            </a:r>
            <a:endParaRPr lang="fr-FR" sz="2200" dirty="0">
              <a:latin typeface="Times New Roman" panose="02020603050405020304" pitchFamily="18" charset="0"/>
              <a:ea typeface="Times New Roman" panose="02020603050405020304" pitchFamily="18" charset="0"/>
            </a:endParaRPr>
          </a:p>
          <a:p>
            <a:pPr algn="just"/>
            <a:r>
              <a:rPr lang="fr-FR" sz="2200" b="1" dirty="0">
                <a:latin typeface="Avenir Book" panose="02000503020000020003" pitchFamily="2" charset="0"/>
                <a:ea typeface="Times New Roman" panose="02020603050405020304" pitchFamily="18" charset="0"/>
              </a:rPr>
              <a:t>Texte page 69 n°4 :</a:t>
            </a:r>
            <a:r>
              <a:rPr lang="fr-FR" sz="2200" dirty="0">
                <a:latin typeface="Avenir Book" panose="02000503020000020003" pitchFamily="2" charset="0"/>
                <a:ea typeface="Times New Roman" panose="02020603050405020304" pitchFamily="18" charset="0"/>
              </a:rPr>
              <a:t> Constantinople vue par un voyageur.</a:t>
            </a:r>
            <a:endParaRPr lang="fr-FR" sz="2200" dirty="0">
              <a:latin typeface="Times New Roman" panose="02020603050405020304" pitchFamily="18" charset="0"/>
              <a:ea typeface="Times New Roman" panose="02020603050405020304" pitchFamily="18" charset="0"/>
            </a:endParaRPr>
          </a:p>
          <a:p>
            <a:pPr algn="just"/>
            <a:r>
              <a:rPr lang="fr-FR" sz="2200" b="1" dirty="0">
                <a:latin typeface="Avenir Book" panose="02000503020000020003" pitchFamily="2" charset="0"/>
                <a:ea typeface="Times New Roman" panose="02020603050405020304" pitchFamily="18" charset="0"/>
              </a:rPr>
              <a:t>Photo page 69 n°5 :</a:t>
            </a:r>
            <a:r>
              <a:rPr lang="fr-FR" sz="2200" dirty="0">
                <a:latin typeface="Avenir Book" panose="02000503020000020003" pitchFamily="2" charset="0"/>
                <a:ea typeface="Times New Roman" panose="02020603050405020304" pitchFamily="18" charset="0"/>
              </a:rPr>
              <a:t> Vue intérieure de l’église Sainte-Sophie (VI</a:t>
            </a:r>
            <a:r>
              <a:rPr lang="fr-FR" sz="2200" baseline="30000" dirty="0">
                <a:latin typeface="Avenir Book" panose="02000503020000020003" pitchFamily="2" charset="0"/>
                <a:ea typeface="Times New Roman" panose="02020603050405020304" pitchFamily="18" charset="0"/>
              </a:rPr>
              <a:t>ème</a:t>
            </a:r>
            <a:r>
              <a:rPr lang="fr-FR" sz="2200" dirty="0">
                <a:latin typeface="Avenir Book" panose="02000503020000020003" pitchFamily="2" charset="0"/>
                <a:ea typeface="Times New Roman" panose="02020603050405020304" pitchFamily="18" charset="0"/>
              </a:rPr>
              <a:t> siècle).</a:t>
            </a:r>
            <a:endParaRPr lang="fr-FR" sz="2200" dirty="0">
              <a:latin typeface="Times New Roman" panose="02020603050405020304" pitchFamily="18" charset="0"/>
              <a:ea typeface="Times New Roman" panose="02020603050405020304" pitchFamily="18" charset="0"/>
            </a:endParaRPr>
          </a:p>
          <a:p>
            <a:pPr algn="just"/>
            <a:r>
              <a:rPr lang="fr-FR" sz="2200" b="1" dirty="0">
                <a:latin typeface="Avenir Book" panose="02000503020000020003" pitchFamily="2" charset="0"/>
                <a:ea typeface="Times New Roman" panose="02020603050405020304" pitchFamily="18" charset="0"/>
              </a:rPr>
              <a:t>Texte page 74 n°1 :</a:t>
            </a:r>
            <a:r>
              <a:rPr lang="fr-FR" sz="2200" dirty="0">
                <a:latin typeface="Avenir Book" panose="02000503020000020003" pitchFamily="2" charset="0"/>
                <a:ea typeface="Times New Roman" panose="02020603050405020304" pitchFamily="18" charset="0"/>
              </a:rPr>
              <a:t> L’appel du pape Urbain II (1095).</a:t>
            </a:r>
            <a:endParaRPr lang="fr-FR" sz="2200" dirty="0">
              <a:latin typeface="Times New Roman" panose="02020603050405020304" pitchFamily="18" charset="0"/>
              <a:ea typeface="Times New Roman" panose="02020603050405020304" pitchFamily="18" charset="0"/>
            </a:endParaRPr>
          </a:p>
          <a:p>
            <a:pPr algn="just"/>
            <a:r>
              <a:rPr lang="fr-FR" sz="2200" b="1" dirty="0">
                <a:latin typeface="Avenir Book" panose="02000503020000020003" pitchFamily="2" charset="0"/>
                <a:ea typeface="Times New Roman" panose="02020603050405020304" pitchFamily="18" charset="0"/>
              </a:rPr>
              <a:t>Texte page 74 n°3 :</a:t>
            </a:r>
            <a:r>
              <a:rPr lang="fr-FR" sz="2200" dirty="0">
                <a:latin typeface="Avenir Book" panose="02000503020000020003" pitchFamily="2" charset="0"/>
                <a:ea typeface="Times New Roman" panose="02020603050405020304" pitchFamily="18" charset="0"/>
              </a:rPr>
              <a:t> Un appel </a:t>
            </a:r>
            <a:r>
              <a:rPr lang="fr-FR" sz="2200" dirty="0">
                <a:solidFill>
                  <a:schemeClr val="bg1"/>
                </a:solidFill>
                <a:latin typeface="Avenir Book" panose="02000503020000020003" pitchFamily="2" charset="0"/>
                <a:ea typeface="Times New Roman" panose="02020603050405020304" pitchFamily="18" charset="0"/>
              </a:rPr>
              <a:t>au </a:t>
            </a:r>
            <a:r>
              <a:rPr lang="fr-FR" sz="2200" dirty="0">
                <a:latin typeface="Avenir Book" panose="02000503020000020003" pitchFamily="2" charset="0"/>
                <a:ea typeface="Times New Roman" panose="02020603050405020304" pitchFamily="18" charset="0"/>
              </a:rPr>
              <a:t>djihad.</a:t>
            </a:r>
            <a:endParaRPr lang="fr-FR" sz="2200" dirty="0">
              <a:latin typeface="Times New Roman" panose="02020603050405020304" pitchFamily="18" charset="0"/>
              <a:ea typeface="Times New Roman" panose="02020603050405020304" pitchFamily="18" charset="0"/>
            </a:endParaRPr>
          </a:p>
          <a:p>
            <a:pPr algn="just"/>
            <a:r>
              <a:rPr lang="fr-FR" sz="2200" b="1" dirty="0">
                <a:latin typeface="Avenir Book" panose="02000503020000020003" pitchFamily="2" charset="0"/>
                <a:ea typeface="Times New Roman" panose="02020603050405020304" pitchFamily="18" charset="0"/>
              </a:rPr>
              <a:t>Texte page 81 n°4 :</a:t>
            </a:r>
            <a:r>
              <a:rPr lang="fr-FR" sz="2200" dirty="0">
                <a:latin typeface="Avenir Book" panose="02000503020000020003" pitchFamily="2" charset="0"/>
                <a:ea typeface="Times New Roman" panose="02020603050405020304" pitchFamily="18" charset="0"/>
              </a:rPr>
              <a:t> Privilège des Vénitiens dans l’empire byzantin.</a:t>
            </a:r>
            <a:endParaRPr lang="fr-FR" sz="2200" dirty="0">
              <a:latin typeface="Times New Roman" panose="02020603050405020304" pitchFamily="18" charset="0"/>
              <a:ea typeface="Times New Roman" panose="02020603050405020304" pitchFamily="18" charset="0"/>
            </a:endParaRPr>
          </a:p>
          <a:p>
            <a:pPr algn="just"/>
            <a:r>
              <a:rPr lang="fr-FR" sz="2200" b="1" dirty="0">
                <a:latin typeface="Avenir Book" panose="02000503020000020003" pitchFamily="2" charset="0"/>
                <a:ea typeface="Times New Roman" panose="02020603050405020304" pitchFamily="18" charset="0"/>
              </a:rPr>
              <a:t>Texte page 82 n°2 :</a:t>
            </a:r>
            <a:r>
              <a:rPr lang="fr-FR" sz="2200" dirty="0">
                <a:latin typeface="Avenir Book" panose="02000503020000020003" pitchFamily="2" charset="0"/>
                <a:ea typeface="Times New Roman" panose="02020603050405020304" pitchFamily="18" charset="0"/>
              </a:rPr>
              <a:t> Le roi de Sicile et les musulmans à Palerme (Sicile).</a:t>
            </a:r>
            <a:endParaRPr lang="fr-FR" sz="2200" dirty="0">
              <a:latin typeface="Times New Roman" panose="02020603050405020304" pitchFamily="18" charset="0"/>
              <a:ea typeface="Times New Roman" panose="02020603050405020304" pitchFamily="18" charset="0"/>
            </a:endParaRPr>
          </a:p>
          <a:p>
            <a:pPr algn="just"/>
            <a:r>
              <a:rPr lang="fr-FR" sz="2200" b="1" dirty="0">
                <a:latin typeface="Avenir Book" panose="02000503020000020003" pitchFamily="2" charset="0"/>
                <a:ea typeface="Times New Roman" panose="02020603050405020304" pitchFamily="18" charset="0"/>
              </a:rPr>
              <a:t>Carte page 83 n°4 :</a:t>
            </a:r>
            <a:r>
              <a:rPr lang="fr-FR" sz="2200" dirty="0">
                <a:latin typeface="Avenir Book" panose="02000503020000020003" pitchFamily="2" charset="0"/>
                <a:ea typeface="Times New Roman" panose="02020603050405020304" pitchFamily="18" charset="0"/>
              </a:rPr>
              <a:t> Le côtoiement en pays d’Islam.</a:t>
            </a:r>
            <a:endParaRPr lang="fr-FR" sz="2200" dirty="0">
              <a:latin typeface="Times New Roman" panose="02020603050405020304" pitchFamily="18" charset="0"/>
              <a:ea typeface="Times New Roman" panose="02020603050405020304" pitchFamily="18" charset="0"/>
            </a:endParaRPr>
          </a:p>
          <a:p>
            <a:pPr algn="just"/>
            <a:r>
              <a:rPr lang="fr-FR" sz="2200" dirty="0">
                <a:solidFill>
                  <a:srgbClr val="FF0000"/>
                </a:solidFill>
                <a:latin typeface="Avenir Book" panose="02000503020000020003" pitchFamily="2" charset="0"/>
                <a:ea typeface="Times New Roman" panose="02020603050405020304" pitchFamily="18" charset="0"/>
              </a:rPr>
              <a:t> </a:t>
            </a:r>
            <a:endParaRPr lang="fr-FR" sz="2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48986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948690" y="1"/>
            <a:ext cx="10206989" cy="5863390"/>
          </a:xfrm>
        </p:spPr>
        <p:txBody>
          <a:bodyPr>
            <a:normAutofit/>
          </a:bodyPr>
          <a:lstStyle/>
          <a:p>
            <a:pPr algn="just"/>
            <a:r>
              <a:rPr lang="fr-FR" sz="3100" b="1" dirty="0"/>
              <a:t>Conclusion :</a:t>
            </a:r>
            <a:br>
              <a:rPr lang="fr-FR" sz="3100" b="1" dirty="0"/>
            </a:br>
            <a:br>
              <a:rPr lang="fr-FR" sz="3100" dirty="0"/>
            </a:br>
            <a:r>
              <a:rPr lang="fr-FR" sz="3200" dirty="0"/>
              <a:t>Durant le Moyen Âge, la Méditerranée était une interface majeure, c’est-à-dire une zone de contacts entre les trois civilisations monothéistes. Malgré des tensions, les échanges sont nombreux et permettent un enrichissement économique et culturel des différents territoires.</a:t>
            </a:r>
            <a:br>
              <a:rPr lang="fr-FR" dirty="0"/>
            </a:br>
            <a:endParaRPr lang="fr-FR" sz="3100" dirty="0"/>
          </a:p>
        </p:txBody>
      </p:sp>
    </p:spTree>
    <p:extLst>
      <p:ext uri="{BB962C8B-B14F-4D97-AF65-F5344CB8AC3E}">
        <p14:creationId xmlns:p14="http://schemas.microsoft.com/office/powerpoint/2010/main" val="17745144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ype de bois">
  <a:themeElements>
    <a:clrScheme name="Type de bois">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Type de bois">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ype de bois">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{BE725B3D-C083-3A44-AB82-DFFE7D180133}tf10001070</Template>
  <TotalTime>4</TotalTime>
  <Words>1079</Words>
  <Application>Microsoft Macintosh PowerPoint</Application>
  <PresentationFormat>Grand écran</PresentationFormat>
  <Paragraphs>131</Paragraphs>
  <Slides>6</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6</vt:i4>
      </vt:variant>
    </vt:vector>
  </HeadingPairs>
  <TitlesOfParts>
    <vt:vector size="15" baseType="lpstr">
      <vt:lpstr>Arial</vt:lpstr>
      <vt:lpstr>Avenir Book</vt:lpstr>
      <vt:lpstr>Calibri</vt:lpstr>
      <vt:lpstr>Rockwell</vt:lpstr>
      <vt:lpstr>Rockwell Condensed</vt:lpstr>
      <vt:lpstr>Rockwell Extra Bold</vt:lpstr>
      <vt:lpstr>Times New Roman</vt:lpstr>
      <vt:lpstr>Wingdings</vt:lpstr>
      <vt:lpstr>Type de bois</vt:lpstr>
      <vt:lpstr>La MÉDITERRANÉE MÉDIÉVALE : un espace d’échanges et de conflits à la croisée de trois civilisations.</vt:lpstr>
      <vt:lpstr>La Méditerranée a-t-elle toujours été une interface dans laquelle les échanges sont largement perçus comme un danger ?</vt:lpstr>
      <vt:lpstr>Présentation PowerPoint</vt:lpstr>
      <vt:lpstr>Présentation PowerPoint</vt:lpstr>
      <vt:lpstr>Présentation PowerPoint</vt:lpstr>
      <vt:lpstr>Conclusion :  Durant le Moyen Âge, la Méditerranée était une interface majeure, c’est-à-dire une zone de contacts entre les trois civilisations monothéistes. Malgré des tensions, les échanges sont nombreux et permettent un enrichissement économique et culturel des différents territoires.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MÉDITERRANÉE MÉDIÉVALE : un espace d’échanges et de conflits à la croisée de trois civilisations.</dc:title>
  <dc:creator>SALAVILLE Adélie</dc:creator>
  <cp:lastModifiedBy>SALAVILLE Adélie</cp:lastModifiedBy>
  <cp:revision>1</cp:revision>
  <dcterms:created xsi:type="dcterms:W3CDTF">2022-06-27T13:33:51Z</dcterms:created>
  <dcterms:modified xsi:type="dcterms:W3CDTF">2022-06-27T13:38:08Z</dcterms:modified>
</cp:coreProperties>
</file>