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808BF-2DDC-724E-8E5F-A887844900A9}" v="4" dt="2021-05-07T07:27:36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24"/>
    <p:restoredTop sz="94632"/>
  </p:normalViewPr>
  <p:slideViewPr>
    <p:cSldViewPr>
      <p:cViewPr varScale="1">
        <p:scale>
          <a:sx n="106" d="100"/>
          <a:sy n="106" d="100"/>
        </p:scale>
        <p:origin x="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rid H. Zaidi" userId="c013d8eafbbf9001" providerId="LiveId" clId="{5E1808BF-2DDC-724E-8E5F-A887844900A9}"/>
    <pc:docChg chg="undo custSel modSld">
      <pc:chgData name="Farid H. Zaidi" userId="c013d8eafbbf9001" providerId="LiveId" clId="{5E1808BF-2DDC-724E-8E5F-A887844900A9}" dt="2021-05-07T07:41:12.987" v="56" actId="20577"/>
      <pc:docMkLst>
        <pc:docMk/>
      </pc:docMkLst>
      <pc:sldChg chg="modSp mod">
        <pc:chgData name="Farid H. Zaidi" userId="c013d8eafbbf9001" providerId="LiveId" clId="{5E1808BF-2DDC-724E-8E5F-A887844900A9}" dt="2021-05-07T07:41:12.987" v="56" actId="20577"/>
        <pc:sldMkLst>
          <pc:docMk/>
          <pc:sldMk cId="3857006368" sldId="272"/>
        </pc:sldMkLst>
        <pc:spChg chg="mod">
          <ac:chgData name="Farid H. Zaidi" userId="c013d8eafbbf9001" providerId="LiveId" clId="{5E1808BF-2DDC-724E-8E5F-A887844900A9}" dt="2021-05-07T07:41:12.987" v="56" actId="20577"/>
          <ac:spMkLst>
            <pc:docMk/>
            <pc:sldMk cId="3857006368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07/05/2021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23316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5800" b="1" dirty="0"/>
              <a:t>« Can </a:t>
            </a:r>
            <a:r>
              <a:rPr lang="fr-FR" sz="5800" b="1" dirty="0" err="1"/>
              <a:t>you</a:t>
            </a:r>
            <a:r>
              <a:rPr lang="fr-FR" sz="5800" b="1" dirty="0"/>
              <a:t> </a:t>
            </a:r>
            <a:r>
              <a:rPr lang="fr-FR" sz="5800" b="1" dirty="0" err="1"/>
              <a:t>speak</a:t>
            </a:r>
            <a:r>
              <a:rPr lang="fr-FR" sz="5800" b="1" dirty="0"/>
              <a:t> science? »</a:t>
            </a:r>
            <a:br>
              <a:rPr lang="fr-FR" sz="5800" b="1" dirty="0"/>
            </a:br>
            <a:r>
              <a:rPr lang="fr-FR" b="1" dirty="0"/>
              <a:t>COMPETITION</a:t>
            </a:r>
            <a:br>
              <a:rPr lang="fr-FR" b="1" dirty="0"/>
            </a:br>
            <a:r>
              <a:rPr lang="fr-FR" b="1" dirty="0"/>
              <a:t>18th    MAY   </a:t>
            </a:r>
            <a:r>
              <a:rPr lang="fr-FR" sz="4900" b="1" dirty="0"/>
              <a:t>2021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769640"/>
          </a:xfrm>
        </p:spPr>
        <p:txBody>
          <a:bodyPr>
            <a:normAutofit fontScale="47500" lnSpcReduction="20000"/>
          </a:bodyPr>
          <a:lstStyle/>
          <a:p>
            <a:r>
              <a:rPr lang="fr-FR" sz="5100" b="1" dirty="0">
                <a:solidFill>
                  <a:schemeClr val="tx1"/>
                </a:solidFill>
              </a:rPr>
              <a:t>Science communication in 3 minutes </a:t>
            </a:r>
          </a:p>
          <a:p>
            <a:r>
              <a:rPr lang="fr-FR" sz="5100" b="1" dirty="0">
                <a:solidFill>
                  <a:schemeClr val="tx1"/>
                </a:solidFill>
              </a:rPr>
              <a:t>in English</a:t>
            </a:r>
          </a:p>
          <a:p>
            <a:endParaRPr lang="fr-FR" dirty="0"/>
          </a:p>
        </p:txBody>
      </p:sp>
      <p:pic>
        <p:nvPicPr>
          <p:cNvPr id="1029" name="Picture 5" descr="G:\1. 2020-2021\CAN YOU SPEAK SCIENCE\logo collège jaurès mè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8640"/>
            <a:ext cx="1872208" cy="1805343"/>
          </a:xfrm>
          <a:prstGeom prst="rect">
            <a:avLst/>
          </a:prstGeom>
          <a:noFill/>
        </p:spPr>
      </p:pic>
      <p:pic>
        <p:nvPicPr>
          <p:cNvPr id="1030" name="Picture 6" descr="G:\1. 2020-2021\CAN YOU SPEAK SCIENCE\logo lycée pézen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620688"/>
            <a:ext cx="3810000" cy="1190625"/>
          </a:xfrm>
          <a:prstGeom prst="rect">
            <a:avLst/>
          </a:prstGeom>
          <a:noFill/>
        </p:spPr>
      </p:pic>
      <p:pic>
        <p:nvPicPr>
          <p:cNvPr id="1031" name="Picture 7" descr="G:\1. 2020-2021\CAN YOU SPEAK SCIENCE\Union Jack bad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797152"/>
            <a:ext cx="792088" cy="778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chemeClr val="bg1"/>
                </a:solidFill>
              </a:rPr>
              <a:t>Le  jury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b="1" dirty="0">
                <a:solidFill>
                  <a:schemeClr val="bg1"/>
                </a:solidFill>
              </a:rPr>
              <a:t>Une professeure de Science et Vie de la Terre du collège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Un professeur de mathématiques du collège</a:t>
            </a:r>
            <a:endParaRPr lang="fr-F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bg1"/>
                </a:solidFill>
              </a:rPr>
              <a:t>Une professeure d’anglais du collège</a:t>
            </a:r>
          </a:p>
          <a:p>
            <a:pPr>
              <a:buNone/>
            </a:pPr>
            <a:r>
              <a:rPr lang="fr-FR" b="1" dirty="0">
                <a:solidFill>
                  <a:schemeClr val="bg1"/>
                </a:solidFill>
              </a:rPr>
              <a:t>Un professeur d’anglais du lycée Jean Moulin de Pézenas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0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u="sng" dirty="0">
                <a:solidFill>
                  <a:schemeClr val="bg1"/>
                </a:solidFill>
              </a:rPr>
              <a:t>Le  public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chemeClr val="bg1"/>
                </a:solidFill>
              </a:rPr>
              <a:t>Les élèves de  3</a:t>
            </a:r>
            <a:r>
              <a:rPr lang="fr-FR" baseline="30000" dirty="0">
                <a:solidFill>
                  <a:schemeClr val="bg1"/>
                </a:solidFill>
              </a:rPr>
              <a:t>ème</a:t>
            </a:r>
            <a:r>
              <a:rPr lang="fr-FR" dirty="0">
                <a:solidFill>
                  <a:schemeClr val="bg1"/>
                </a:solidFill>
              </a:rPr>
              <a:t>C </a:t>
            </a:r>
          </a:p>
          <a:p>
            <a:r>
              <a:rPr lang="fr-FR" dirty="0">
                <a:solidFill>
                  <a:schemeClr val="bg1"/>
                </a:solidFill>
              </a:rPr>
              <a:t>Les élèves de  3</a:t>
            </a:r>
            <a:r>
              <a:rPr lang="fr-FR" baseline="30000" dirty="0">
                <a:solidFill>
                  <a:schemeClr val="bg1"/>
                </a:solidFill>
              </a:rPr>
              <a:t>ème</a:t>
            </a:r>
            <a:r>
              <a:rPr lang="fr-FR" dirty="0">
                <a:solidFill>
                  <a:schemeClr val="bg1"/>
                </a:solidFill>
              </a:rPr>
              <a:t> 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chemeClr val="bg1"/>
                </a:solidFill>
              </a:rPr>
              <a:t>Les candidats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209331"/>
          </a:xfrm>
        </p:spPr>
        <p:txBody>
          <a:bodyPr>
            <a:normAutofit fontScale="85000" lnSpcReduction="20000"/>
          </a:bodyPr>
          <a:lstStyle/>
          <a:p>
            <a:r>
              <a:rPr lang="fr-FR" sz="4700" dirty="0">
                <a:solidFill>
                  <a:schemeClr val="bg1"/>
                </a:solidFill>
                <a:latin typeface="AR BLANCA" pitchFamily="2" charset="0"/>
              </a:rPr>
              <a:t>7 candidats </a:t>
            </a:r>
            <a:r>
              <a:rPr lang="fr-FR" dirty="0">
                <a:solidFill>
                  <a:schemeClr val="bg1"/>
                </a:solidFill>
              </a:rPr>
              <a:t>représentants </a:t>
            </a:r>
            <a:r>
              <a:rPr lang="fr-FR" sz="4700" dirty="0">
                <a:solidFill>
                  <a:schemeClr val="bg1"/>
                </a:solidFill>
                <a:latin typeface="AR BLANCA" pitchFamily="2" charset="0"/>
              </a:rPr>
              <a:t>les 7 groupes </a:t>
            </a:r>
            <a:r>
              <a:rPr lang="fr-FR" dirty="0">
                <a:solidFill>
                  <a:schemeClr val="bg1"/>
                </a:solidFill>
              </a:rPr>
              <a:t>de chercheurs  de la classe de 3</a:t>
            </a:r>
            <a:r>
              <a:rPr lang="fr-FR" baseline="30000" dirty="0">
                <a:solidFill>
                  <a:schemeClr val="bg1"/>
                </a:solidFill>
              </a:rPr>
              <a:t>ème</a:t>
            </a:r>
            <a:r>
              <a:rPr lang="fr-FR" dirty="0">
                <a:solidFill>
                  <a:schemeClr val="bg1"/>
                </a:solidFill>
              </a:rPr>
              <a:t> CD </a:t>
            </a:r>
            <a:r>
              <a:rPr lang="fr-FR" dirty="0" err="1">
                <a:solidFill>
                  <a:schemeClr val="bg1"/>
                </a:solidFill>
              </a:rPr>
              <a:t>bilangue</a:t>
            </a:r>
            <a:endParaRPr lang="fr-FR" dirty="0">
              <a:solidFill>
                <a:schemeClr val="bg1"/>
              </a:solidFill>
            </a:endParaRPr>
          </a:p>
          <a:p>
            <a:endParaRPr lang="fr-FR" dirty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fr-FR" sz="3000" b="1" dirty="0" err="1">
                <a:solidFill>
                  <a:schemeClr val="bg1"/>
                </a:solidFill>
              </a:rPr>
              <a:t>Tifawt</a:t>
            </a:r>
            <a:r>
              <a:rPr lang="fr-FR" sz="3000" b="1" dirty="0">
                <a:solidFill>
                  <a:schemeClr val="bg1"/>
                </a:solidFill>
              </a:rPr>
              <a:t> K.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 err="1">
                <a:solidFill>
                  <a:schemeClr val="bg1"/>
                </a:solidFill>
              </a:rPr>
              <a:t>Sheïna</a:t>
            </a:r>
            <a:r>
              <a:rPr lang="fr-FR" sz="3000" b="1" dirty="0">
                <a:solidFill>
                  <a:schemeClr val="bg1"/>
                </a:solidFill>
              </a:rPr>
              <a:t> C.L.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>
                <a:solidFill>
                  <a:schemeClr val="bg1"/>
                </a:solidFill>
              </a:rPr>
              <a:t>Ella V-B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>
                <a:solidFill>
                  <a:schemeClr val="bg1"/>
                </a:solidFill>
              </a:rPr>
              <a:t>Charly B-D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>
                <a:solidFill>
                  <a:schemeClr val="bg1"/>
                </a:solidFill>
              </a:rPr>
              <a:t>Pablo P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 err="1">
                <a:solidFill>
                  <a:schemeClr val="bg1"/>
                </a:solidFill>
              </a:rPr>
              <a:t>Timeo</a:t>
            </a:r>
            <a:r>
              <a:rPr lang="fr-FR" sz="3000" b="1" dirty="0">
                <a:solidFill>
                  <a:schemeClr val="bg1"/>
                </a:solidFill>
              </a:rPr>
              <a:t> T-A</a:t>
            </a:r>
          </a:p>
          <a:p>
            <a:pPr lvl="2">
              <a:buFont typeface="Wingdings" pitchFamily="2" charset="2"/>
              <a:buChar char="ü"/>
            </a:pPr>
            <a:r>
              <a:rPr lang="fr-FR" sz="3000" b="1" dirty="0">
                <a:solidFill>
                  <a:schemeClr val="bg1"/>
                </a:solidFill>
              </a:rPr>
              <a:t>Gabriel P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Avant la compétition, en classe…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/>
          <a:lstStyle/>
          <a:p>
            <a:r>
              <a:rPr lang="fr-FR" sz="2400" dirty="0"/>
              <a:t>Chaque groupe a choisi son sujet scientifique et a effectué ses recherches en collaboration en anglais :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Ils ont écrit le scripte de leur communication scientifique ensemble en anglais :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Picture 2" descr="G:\1. 2020-2021\CAN YOU SPEAK SCIENCE\PHOTO Sophie\23III21\DSC06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797152"/>
            <a:ext cx="3286996" cy="1848936"/>
          </a:xfrm>
          <a:prstGeom prst="rect">
            <a:avLst/>
          </a:prstGeom>
          <a:noFill/>
        </p:spPr>
      </p:pic>
      <p:pic>
        <p:nvPicPr>
          <p:cNvPr id="6" name="Picture 2" descr="G:\1. 2020-2021\CAN YOU SPEAK SCIENCE\PHOTO Sophie\23III21\DSC067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20888"/>
            <a:ext cx="3192762" cy="1922152"/>
          </a:xfrm>
          <a:prstGeom prst="rect">
            <a:avLst/>
          </a:prstGeom>
          <a:noFill/>
        </p:spPr>
      </p:pic>
      <p:pic>
        <p:nvPicPr>
          <p:cNvPr id="7" name="Picture 2" descr="G:\1. 2020-2021\CAN YOU SPEAK SCIENCE\PHOTO Sophie\23III21\DSC0677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2420888"/>
            <a:ext cx="3447014" cy="1938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solidFill>
                  <a:schemeClr val="bg1"/>
                </a:solidFill>
              </a:rPr>
              <a:t>Les sujets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400" b="1" u="sng" dirty="0" err="1">
                <a:solidFill>
                  <a:schemeClr val="bg1"/>
                </a:solidFill>
              </a:rPr>
              <a:t>Sleep</a:t>
            </a:r>
            <a:r>
              <a:rPr lang="fr-FR" sz="2400" b="1" u="sng" dirty="0">
                <a:solidFill>
                  <a:schemeClr val="bg1"/>
                </a:solidFill>
              </a:rPr>
              <a:t> and </a:t>
            </a:r>
            <a:r>
              <a:rPr lang="fr-FR" sz="2400" b="1" u="sng" dirty="0" err="1">
                <a:solidFill>
                  <a:schemeClr val="bg1"/>
                </a:solidFill>
              </a:rPr>
              <a:t>dreams</a:t>
            </a:r>
            <a:r>
              <a:rPr lang="fr-FR" sz="2400" dirty="0">
                <a:solidFill>
                  <a:schemeClr val="bg1"/>
                </a:solidFill>
              </a:rPr>
              <a:t>: Has Sleeping Beauty </a:t>
            </a:r>
            <a:r>
              <a:rPr lang="fr-FR" sz="2400" dirty="0" err="1">
                <a:solidFill>
                  <a:schemeClr val="bg1"/>
                </a:solidFill>
              </a:rPr>
              <a:t>ever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dreamt</a:t>
            </a:r>
            <a:r>
              <a:rPr lang="fr-FR" sz="2400" dirty="0">
                <a:solidFill>
                  <a:schemeClr val="bg1"/>
                </a:solidFill>
              </a:rPr>
              <a:t> of Prince </a:t>
            </a:r>
            <a:r>
              <a:rPr lang="fr-FR" sz="2400" dirty="0" err="1">
                <a:solidFill>
                  <a:schemeClr val="bg1"/>
                </a:solidFill>
              </a:rPr>
              <a:t>Charming</a:t>
            </a:r>
            <a:r>
              <a:rPr lang="fr-FR" sz="2400" dirty="0">
                <a:solidFill>
                  <a:schemeClr val="bg1"/>
                </a:solidFill>
              </a:rPr>
              <a:t>?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400" b="1" u="sng" dirty="0">
                <a:solidFill>
                  <a:schemeClr val="bg1"/>
                </a:solidFill>
              </a:rPr>
              <a:t>The </a:t>
            </a:r>
            <a:r>
              <a:rPr lang="fr-FR" sz="2400" b="1" u="sng" dirty="0" err="1">
                <a:solidFill>
                  <a:schemeClr val="bg1"/>
                </a:solidFill>
              </a:rPr>
              <a:t>effects</a:t>
            </a:r>
            <a:r>
              <a:rPr lang="fr-FR" sz="2400" b="1" u="sng" dirty="0">
                <a:solidFill>
                  <a:schemeClr val="bg1"/>
                </a:solidFill>
              </a:rPr>
              <a:t> of </a:t>
            </a:r>
            <a:r>
              <a:rPr lang="fr-FR" sz="2400" b="1" u="sng" dirty="0" err="1">
                <a:solidFill>
                  <a:schemeClr val="bg1"/>
                </a:solidFill>
              </a:rPr>
              <a:t>alcohol</a:t>
            </a:r>
            <a:r>
              <a:rPr lang="fr-FR" sz="2400" dirty="0">
                <a:solidFill>
                  <a:schemeClr val="bg1"/>
                </a:solidFill>
              </a:rPr>
              <a:t>: the </a:t>
            </a:r>
            <a:r>
              <a:rPr lang="fr-FR" sz="2400" dirty="0" err="1">
                <a:solidFill>
                  <a:schemeClr val="bg1"/>
                </a:solidFill>
              </a:rPr>
              <a:t>after</a:t>
            </a:r>
            <a:r>
              <a:rPr lang="fr-FR" sz="2400" dirty="0">
                <a:solidFill>
                  <a:schemeClr val="bg1"/>
                </a:solidFill>
              </a:rPr>
              <a:t>-party…. 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fr-FR" sz="2400" b="1" u="sng" dirty="0" err="1">
                <a:solidFill>
                  <a:schemeClr val="bg1"/>
                </a:solidFill>
              </a:rPr>
              <a:t>Yawning</a:t>
            </a:r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: a </a:t>
            </a:r>
            <a:r>
              <a:rPr lang="fr-FR" sz="2400" dirty="0" err="1">
                <a:solidFill>
                  <a:schemeClr val="bg1"/>
                </a:solidFill>
              </a:rPr>
              <a:t>contagious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disease</a:t>
            </a:r>
            <a:r>
              <a:rPr lang="fr-FR" sz="2400" dirty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fr-FR" sz="2400" dirty="0">
                <a:solidFill>
                  <a:schemeClr val="bg1"/>
                </a:solidFill>
              </a:rPr>
              <a:t>4.   </a:t>
            </a:r>
            <a:r>
              <a:rPr lang="fr-FR" sz="2400" b="1" u="sng" dirty="0" err="1">
                <a:solidFill>
                  <a:schemeClr val="bg1"/>
                </a:solidFill>
              </a:rPr>
              <a:t>Lightnings</a:t>
            </a:r>
            <a:r>
              <a:rPr lang="fr-FR" sz="2400" dirty="0">
                <a:solidFill>
                  <a:schemeClr val="bg1"/>
                </a:solidFill>
              </a:rPr>
              <a:t>: a light show! </a:t>
            </a:r>
          </a:p>
          <a:p>
            <a:pPr marL="457200" indent="-457200">
              <a:lnSpc>
                <a:spcPct val="150000"/>
              </a:lnSpc>
              <a:buAutoNum type="arabicPeriod" startAt="5"/>
            </a:pPr>
            <a:r>
              <a:rPr lang="fr-FR" sz="2400" b="1" u="sng" dirty="0">
                <a:solidFill>
                  <a:schemeClr val="bg1"/>
                </a:solidFill>
              </a:rPr>
              <a:t>The </a:t>
            </a:r>
            <a:r>
              <a:rPr lang="fr-FR" sz="2400" b="1" u="sng" dirty="0" err="1">
                <a:solidFill>
                  <a:schemeClr val="bg1"/>
                </a:solidFill>
              </a:rPr>
              <a:t>sunburns</a:t>
            </a:r>
            <a:r>
              <a:rPr lang="fr-FR" sz="2400" b="1" u="sng" dirty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: the </a:t>
            </a:r>
            <a:r>
              <a:rPr lang="fr-FR" sz="2400" dirty="0" err="1">
                <a:solidFill>
                  <a:schemeClr val="bg1"/>
                </a:solidFill>
              </a:rPr>
              <a:t>dark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side</a:t>
            </a:r>
            <a:r>
              <a:rPr lang="fr-FR" sz="2400" dirty="0">
                <a:solidFill>
                  <a:schemeClr val="bg1"/>
                </a:solidFill>
              </a:rPr>
              <a:t> of the </a:t>
            </a:r>
            <a:r>
              <a:rPr lang="fr-FR" sz="2400" dirty="0" err="1">
                <a:solidFill>
                  <a:schemeClr val="bg1"/>
                </a:solidFill>
              </a:rPr>
              <a:t>sun</a:t>
            </a:r>
            <a:r>
              <a:rPr lang="fr-FR" sz="2400" dirty="0">
                <a:solidFill>
                  <a:schemeClr val="bg1"/>
                </a:solidFill>
              </a:rPr>
              <a:t>…  </a:t>
            </a:r>
          </a:p>
          <a:p>
            <a:pPr marL="457200" indent="-457200">
              <a:lnSpc>
                <a:spcPct val="150000"/>
              </a:lnSpc>
              <a:buAutoNum type="arabicPeriod" startAt="5"/>
            </a:pPr>
            <a:r>
              <a:rPr lang="fr-FR" sz="2400" b="1" u="sng" dirty="0" err="1">
                <a:solidFill>
                  <a:schemeClr val="bg1"/>
                </a:solidFill>
              </a:rPr>
              <a:t>Higher</a:t>
            </a:r>
            <a:r>
              <a:rPr lang="fr-FR" sz="2400" b="1" u="sng" dirty="0">
                <a:solidFill>
                  <a:schemeClr val="bg1"/>
                </a:solidFill>
              </a:rPr>
              <a:t> I.Q. people</a:t>
            </a:r>
            <a:r>
              <a:rPr lang="fr-FR" sz="2400" dirty="0">
                <a:solidFill>
                  <a:schemeClr val="bg1"/>
                </a:solidFill>
              </a:rPr>
              <a:t>: are </a:t>
            </a:r>
            <a:r>
              <a:rPr lang="fr-FR" sz="2400" dirty="0" err="1">
                <a:solidFill>
                  <a:schemeClr val="bg1"/>
                </a:solidFill>
              </a:rPr>
              <a:t>they</a:t>
            </a:r>
            <a:r>
              <a:rPr lang="fr-FR" sz="2400" dirty="0">
                <a:solidFill>
                  <a:schemeClr val="bg1"/>
                </a:solidFill>
              </a:rPr>
              <a:t> real </a:t>
            </a:r>
            <a:r>
              <a:rPr lang="fr-FR" sz="2400" dirty="0" err="1">
                <a:solidFill>
                  <a:schemeClr val="bg1"/>
                </a:solidFill>
              </a:rPr>
              <a:t>geniuses</a:t>
            </a:r>
            <a:r>
              <a:rPr lang="fr-FR" sz="2400" dirty="0">
                <a:solidFill>
                  <a:schemeClr val="bg1"/>
                </a:solidFill>
              </a:rPr>
              <a:t>? </a:t>
            </a:r>
          </a:p>
          <a:p>
            <a:pPr marL="457200" indent="-457200">
              <a:lnSpc>
                <a:spcPct val="150000"/>
              </a:lnSpc>
              <a:buAutoNum type="arabicPeriod" startAt="5"/>
            </a:pPr>
            <a:r>
              <a:rPr lang="fr-FR" sz="2400">
                <a:solidFill>
                  <a:schemeClr val="bg1"/>
                </a:solidFill>
              </a:rPr>
              <a:t> </a:t>
            </a:r>
            <a:r>
              <a:rPr lang="fr-FR" sz="2400" b="1" u="sng" dirty="0">
                <a:solidFill>
                  <a:schemeClr val="bg1"/>
                </a:solidFill>
              </a:rPr>
              <a:t>The </a:t>
            </a:r>
            <a:r>
              <a:rPr lang="fr-FR" sz="2400" b="1" u="sng" dirty="0" err="1">
                <a:solidFill>
                  <a:schemeClr val="bg1"/>
                </a:solidFill>
              </a:rPr>
              <a:t>effects</a:t>
            </a:r>
            <a:r>
              <a:rPr lang="fr-FR" sz="2400" b="1" u="sng" dirty="0">
                <a:solidFill>
                  <a:schemeClr val="bg1"/>
                </a:solidFill>
              </a:rPr>
              <a:t> of </a:t>
            </a:r>
            <a:r>
              <a:rPr lang="fr-FR" sz="2400" b="1" u="sng" dirty="0" err="1">
                <a:solidFill>
                  <a:schemeClr val="bg1"/>
                </a:solidFill>
              </a:rPr>
              <a:t>nuclear</a:t>
            </a:r>
            <a:r>
              <a:rPr lang="fr-FR" sz="2400" b="1" u="sng" dirty="0">
                <a:solidFill>
                  <a:schemeClr val="bg1"/>
                </a:solidFill>
              </a:rPr>
              <a:t> explosions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Les votes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/>
              <a:t>Le vote du jury:</a:t>
            </a:r>
          </a:p>
          <a:p>
            <a:r>
              <a:rPr lang="fr-FR" dirty="0"/>
              <a:t>Une note attribuée à la </a:t>
            </a:r>
            <a:r>
              <a:rPr lang="fr-FR" sz="3800" dirty="0">
                <a:latin typeface="AR BLANCA" pitchFamily="2" charset="0"/>
              </a:rPr>
              <a:t>présentation du candidat</a:t>
            </a:r>
          </a:p>
          <a:p>
            <a:pPr>
              <a:buNone/>
            </a:pPr>
            <a:r>
              <a:rPr lang="fr-FR" dirty="0"/>
              <a:t>                                      </a:t>
            </a:r>
            <a:r>
              <a:rPr lang="fr-FR" b="1" dirty="0"/>
              <a:t> +</a:t>
            </a:r>
          </a:p>
          <a:p>
            <a:r>
              <a:rPr lang="fr-FR" dirty="0"/>
              <a:t>Une note attribuée à </a:t>
            </a:r>
            <a:r>
              <a:rPr lang="fr-FR" sz="3800" dirty="0">
                <a:latin typeface="AR BLANCA" pitchFamily="2" charset="0"/>
              </a:rPr>
              <a:t>l’entretien avec les autres élèves </a:t>
            </a:r>
            <a:r>
              <a:rPr lang="fr-FR" dirty="0"/>
              <a:t>du groupe </a:t>
            </a:r>
          </a:p>
          <a:p>
            <a:endParaRPr lang="fr-FR" dirty="0"/>
          </a:p>
          <a:p>
            <a:pPr>
              <a:buNone/>
            </a:pPr>
            <a:r>
              <a:rPr lang="fr-FR" b="1" u="sng" dirty="0"/>
              <a:t>Le vote du public</a:t>
            </a:r>
          </a:p>
          <a:p>
            <a:pPr>
              <a:buNone/>
            </a:pPr>
            <a:r>
              <a:rPr lang="fr-FR" dirty="0"/>
              <a:t>Chaque élève choisit la meilleure présentation selon son avis. </a:t>
            </a:r>
          </a:p>
          <a:p>
            <a:pPr>
              <a:buNone/>
            </a:pPr>
            <a:r>
              <a:rPr lang="fr-FR" dirty="0"/>
              <a:t>Ensuite, il/elle écrit </a:t>
            </a:r>
            <a:r>
              <a:rPr lang="fr-FR" sz="3800" dirty="0">
                <a:latin typeface="AR BLANCA" pitchFamily="2" charset="0"/>
              </a:rPr>
              <a:t>le numéro </a:t>
            </a:r>
            <a:r>
              <a:rPr lang="fr-FR" dirty="0"/>
              <a:t>du candidat ou de la candidate sur un papier distribué 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264</Words>
  <Application>Microsoft Macintosh PowerPoint</Application>
  <PresentationFormat>Affichage à l'écran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 BLANCA</vt:lpstr>
      <vt:lpstr>Arial</vt:lpstr>
      <vt:lpstr>Calibri</vt:lpstr>
      <vt:lpstr>Wingdings</vt:lpstr>
      <vt:lpstr>Thème Office</vt:lpstr>
      <vt:lpstr>« Can you speak science? » COMPETITION 18th    MAY   2021 </vt:lpstr>
      <vt:lpstr>Le  jury</vt:lpstr>
      <vt:lpstr> Le  public</vt:lpstr>
      <vt:lpstr>Les candidats</vt:lpstr>
      <vt:lpstr>Avant la compétition, en classe…</vt:lpstr>
      <vt:lpstr>Les sujets</vt:lpstr>
      <vt:lpstr>Les votes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 Can you speak science? » COMPETITION 18th    MAY   2021 </dc:title>
  <dc:creator>ivan</dc:creator>
  <cp:lastModifiedBy>Farid H. Zaidi</cp:lastModifiedBy>
  <cp:revision>2</cp:revision>
  <dcterms:created xsi:type="dcterms:W3CDTF">2021-04-28T14:25:52Z</dcterms:created>
  <dcterms:modified xsi:type="dcterms:W3CDTF">2021-05-07T07:41:25Z</dcterms:modified>
</cp:coreProperties>
</file>