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7386A-9A8A-46DC-AC06-2A10DB1A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F7350C-8760-40A9-8D92-17CD1B12C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4AC44-A5E8-4F82-AF18-3FD9FA63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21391A-7DFC-4125-B0CC-9DBE243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F5711-8995-4F64-9CBF-377B43E0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4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025CB-91E2-478D-9920-FA146687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FB1D9E-2C9A-4BEB-B1A1-666D5D43C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7A9CA-037F-448A-9824-06702D95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7A65D6-D47D-421F-9570-EB12ADEC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FB2D9-CCA3-41EA-9270-EEE6FF8C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00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075B90-C398-4667-8F6C-EB5C0B2A7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A6AFE6-6CF1-4DAD-BAD2-4326B939C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6E7C2-2C9A-4F4D-BC81-6134BE06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8FFD09-E811-4F11-A514-05C40124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92BB43-292D-42BB-8CC0-4487A426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67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A75B0-2DFA-41F8-9DC0-972EB995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CD9320-F0D8-45AB-A501-61C02EAD3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F243BE-F06D-4D52-9CDA-EDC51A61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489B2-601B-4FF6-8A63-467B1082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2F9411-059A-4B8B-83D0-4E2E2E6E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4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1B9A6-A512-4E4E-BE6E-0CA5D723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4574A-A438-404E-9EC4-D88E7E833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9B7751-9457-462F-A548-F73250A8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71301A-56E9-4262-B304-5FCF2B39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A72AA5-6896-4E75-B779-CAA6A70D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4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70A7B-D87A-41F3-84D0-183F3C50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A318D7-79E1-4789-8598-D24BF4BF1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3EBEF5-5D6E-4861-9A53-CEC571F7F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C53554-3EA3-435F-B420-A5C7B935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07076B-A9F2-4E48-B0F3-71771FA3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E34655-2903-45BC-85ED-D45D9184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91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2555A-C8A8-4C44-AC48-248A3328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4385F9-A1F3-4E56-AF4D-AC4D3DC6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2123C2-3B3D-49A2-94C1-166C38724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75CFE5-5F36-46E6-B0DC-51B52EE10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14E08F-D3F0-42C8-B4E7-4019289FC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288A8D-749D-4B1F-8E69-33D49736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9EDAC3-72EF-4784-955A-629EF60C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B37BAD-B018-42B8-BFCB-1D75F7A7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66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A8853-D73B-4F69-B947-E3807CC9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9FAB20-3702-4556-BF62-6300FEA2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F2C5A0-B029-4A08-A83C-D90AF18E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9C7DDF-92AB-45CA-801E-57ECFA70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33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484FF3-DC97-475F-9594-EB2C11D1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DA48D0-3E12-435E-A468-FECFA1D2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C9C091-B00F-4772-A881-5A979C39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93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7C66D-2BFB-40CE-B855-91671F58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E7540A-1D8A-4144-A70F-50587F66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D418E3-C7D2-40F9-ADCF-F849E04C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FD65D4-BEDF-4C8B-8F4C-56A1C023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432879-FA51-496F-B282-886A7FCD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E6C945-8434-49F0-BD87-3DAF5FF8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6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E26D3-C6CA-4F2F-90F6-EBC14252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C9F7AD-4490-48F8-83E8-6494F9B11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F6E50D-D159-4096-8BA0-2F9ED65BB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AE1F66-8C8D-4282-A673-0BB505FD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29D07E-0AB0-4139-BA54-EC4D8C6A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125967-3350-4EDE-8E87-8AA93986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3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843F5D-4DAF-44FC-8598-16805402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2D5ED8-7EC3-488C-A619-09410ED70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23AA30-DE23-4855-83E6-E9E9C5A8A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61B4-49F9-49F8-8DD2-5D1843962F3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632528-2171-4812-842F-0ADF39ADA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E8D4F8-9571-4741-AE95-19CBD2797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9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ulturehumaniste66.ac-montpellier.fr/00_Continuite_peda/activites/jeudi_26_11/Images_allegees/La_Dame_la_licorne_LOdorat.jpg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s://culturehumaniste66.ac-montpellier.fr/00_Continuite_peda/activites/jeudi_26_11/Images_allegees/La_Dame_la_licorne_A_mon_seul_desir.jpg" TargetMode="External"/><Relationship Id="rId2" Type="http://schemas.openxmlformats.org/officeDocument/2006/relationships/hyperlink" Target="https://culturehumaniste66.ac-montpellier.fr/00_Continuite_peda/activites/jeudi_26_11/Images_allegees/La_Dame_a_la_licorne__Le_Touch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lturehumaniste66.ac-montpellier.fr/00_Continuite_peda/activites/jeudi_26_11/Images_allegees/La_Dame_la_licorne_Le_Gout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culturehumaniste66.ac-montpellier.fr/00_Continuite_peda/activites/jeudi_26_11/Images_allegees/La_Dame_la_licorne_Louie.jpg" TargetMode="External"/><Relationship Id="rId4" Type="http://schemas.openxmlformats.org/officeDocument/2006/relationships/hyperlink" Target="https://culturehumaniste66.ac-montpellier.fr/00_Continuite_peda/activites/jeudi_26_11/Images_allegees/La_Dame_la_licorne_La_Vue.jpg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s://culturehumaniste66.ac-montpellier.fr/00_Continuite_peda/activites/jeudi_26_11/Documents/Decouvrir_l%27oeuvre_C1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ulturehumaniste66.ac-montpellier.fr/00_Continuite_peda/activites/jeudi_26_11/Documents/A_la_loupe_C1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ulturehumaniste66.ac-montpellier.fr/00_Continuite_peda/activites/jeudi_26_11/Videos/Video_C1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ulturehumaniste66.ac-montpellier.fr/00_Continuite_peda/activites/jeudi_26_11/Documents/Dame_licorne_pour_pratique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BJHqMZXOM" TargetMode="External"/><Relationship Id="rId2" Type="http://schemas.openxmlformats.org/officeDocument/2006/relationships/hyperlink" Target="https://culturehumaniste66.ac-montpellier.fr/00_Continuite_peda/activites/jeudi_26_11/Videos/videoplayback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6E40C-A687-41AD-BED8-898D1B5C8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18" y="2080260"/>
            <a:ext cx="9144000" cy="1892808"/>
          </a:xfrm>
        </p:spPr>
        <p:txBody>
          <a:bodyPr>
            <a:noAutofit/>
          </a:bodyPr>
          <a:lstStyle/>
          <a:p>
            <a:r>
              <a:rPr lang="fr-FR" sz="6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Dame à la licorne</a:t>
            </a:r>
            <a:br>
              <a:rPr lang="fr-FR" sz="6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6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Cycle 1</a:t>
            </a:r>
            <a:endParaRPr lang="fr-FR" sz="6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1B58F57-5461-4B11-B693-BF31C9A77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2" y="225283"/>
            <a:ext cx="2810954" cy="15026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6B3F98-E6E5-49BF-905E-B1A5CF771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12" y="229957"/>
            <a:ext cx="939600" cy="939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776927-DB33-4932-BDC8-12418AF8A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0" y="225283"/>
            <a:ext cx="939600" cy="9396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AD3AA9F-ED8A-40D4-A0F2-C2F57137D393}"/>
              </a:ext>
            </a:extLst>
          </p:cNvPr>
          <p:cNvSpPr txBox="1">
            <a:spLocks/>
          </p:cNvSpPr>
          <p:nvPr/>
        </p:nvSpPr>
        <p:spPr>
          <a:xfrm>
            <a:off x="1523818" y="3840480"/>
            <a:ext cx="9144000" cy="690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Les licornes, vous connaissez ?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Nous vous proposons d’observer ce drôle d’animal dans une célèbre œuvre d’art …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35E5AC-9E8C-4A4D-8E34-835970798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3" y="4749342"/>
            <a:ext cx="9953083" cy="16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8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EF63ED2-BA8A-4118-A078-C6306F940B42}"/>
              </a:ext>
            </a:extLst>
          </p:cNvPr>
          <p:cNvSpPr/>
          <p:nvPr/>
        </p:nvSpPr>
        <p:spPr>
          <a:xfrm>
            <a:off x="688720" y="4393692"/>
            <a:ext cx="10814559" cy="1483507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187DCB-E83E-4349-800B-CEA37F53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18" y="337974"/>
            <a:ext cx="5297760" cy="831372"/>
          </a:xfrm>
        </p:spPr>
        <p:txBody>
          <a:bodyPr>
            <a:normAutofit/>
          </a:bodyPr>
          <a:lstStyle/>
          <a:p>
            <a:r>
              <a:rPr lang="fr-F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Etape 1 : découvrir l’œuvre</a:t>
            </a:r>
            <a:endParaRPr lang="fr-FR" sz="3600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0248A71C-9361-4A0C-A178-7FE88CC2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" y="1343991"/>
            <a:ext cx="1924469" cy="20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/>
            <a:extLst>
              <a:ext uri="{FF2B5EF4-FFF2-40B4-BE49-F238E27FC236}">
                <a16:creationId xmlns:a16="http://schemas.microsoft.com/office/drawing/2014/main" id="{A8248B4D-A7D8-497D-A72B-65170F9E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17" y="1343991"/>
            <a:ext cx="2053902" cy="20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id="{B117135A-5785-4A37-8ABE-0707D1B7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19" y="1343991"/>
            <a:ext cx="2459233" cy="20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hlinkClick r:id="rId8"/>
            <a:extLst>
              <a:ext uri="{FF2B5EF4-FFF2-40B4-BE49-F238E27FC236}">
                <a16:creationId xmlns:a16="http://schemas.microsoft.com/office/drawing/2014/main" id="{76DD420B-B60B-4547-B99B-F64A1DE2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52" y="1343991"/>
            <a:ext cx="1696258" cy="20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10"/>
            <a:extLst>
              <a:ext uri="{FF2B5EF4-FFF2-40B4-BE49-F238E27FC236}">
                <a16:creationId xmlns:a16="http://schemas.microsoft.com/office/drawing/2014/main" id="{56011876-AC67-4F6F-B26A-2EF447423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10" y="1343991"/>
            <a:ext cx="1556606" cy="20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hlinkClick r:id="rId12"/>
            <a:extLst>
              <a:ext uri="{FF2B5EF4-FFF2-40B4-BE49-F238E27FC236}">
                <a16:creationId xmlns:a16="http://schemas.microsoft.com/office/drawing/2014/main" id="{92F0ABC5-6D90-48CB-BF54-382C0257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16" y="1343991"/>
            <a:ext cx="2431984" cy="20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84B464A-FFDB-4DB0-B1D8-B5EDD5B35F44}"/>
              </a:ext>
            </a:extLst>
          </p:cNvPr>
          <p:cNvSpPr txBox="1"/>
          <p:nvPr/>
        </p:nvSpPr>
        <p:spPr>
          <a:xfrm>
            <a:off x="2837305" y="4812279"/>
            <a:ext cx="6517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Cliquer sur chaque image pour les afficher en grand sur l'écran.</a:t>
            </a:r>
            <a:br>
              <a:rPr lang="fr-F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Pour découvrir l’œuvre en se posant des questions, cliquer </a:t>
            </a: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4"/>
              </a:rPr>
              <a:t>ici.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90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2E06E0A-25E9-4779-9460-D18B44C02C15}"/>
              </a:ext>
            </a:extLst>
          </p:cNvPr>
          <p:cNvSpPr/>
          <p:nvPr/>
        </p:nvSpPr>
        <p:spPr>
          <a:xfrm>
            <a:off x="688720" y="5554958"/>
            <a:ext cx="10814559" cy="854986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7745D6-8DA4-4C3B-8E35-3E5EC09A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789" y="296849"/>
            <a:ext cx="5614418" cy="714528"/>
          </a:xfrm>
        </p:spPr>
        <p:txBody>
          <a:bodyPr>
            <a:normAutofit/>
          </a:bodyPr>
          <a:lstStyle/>
          <a:p>
            <a:r>
              <a:rPr lang="fr-F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ÉTAPE 2: observer à la loupe</a:t>
            </a:r>
            <a:endParaRPr lang="fr-FR" sz="3600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B5EDC8E2-79BD-4452-B238-5A4AEE623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362" y="5779019"/>
            <a:ext cx="5579273" cy="406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Pour regarder des animaux de l’œuvre, cliquer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ici.</a:t>
            </a:r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F34A83-2A1E-46B0-A844-6F0DD349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64" y="2327148"/>
            <a:ext cx="3310128" cy="24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EEC1EDC-CAA3-4F89-BF9B-128CDC2B2B62}"/>
              </a:ext>
            </a:extLst>
          </p:cNvPr>
          <p:cNvSpPr/>
          <p:nvPr/>
        </p:nvSpPr>
        <p:spPr>
          <a:xfrm>
            <a:off x="688720" y="1248100"/>
            <a:ext cx="10814559" cy="854986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08217CA-ECD8-4924-96A9-781530CDEB9D}"/>
              </a:ext>
            </a:extLst>
          </p:cNvPr>
          <p:cNvSpPr txBox="1">
            <a:spLocks/>
          </p:cNvSpPr>
          <p:nvPr/>
        </p:nvSpPr>
        <p:spPr>
          <a:xfrm>
            <a:off x="3306361" y="1472161"/>
            <a:ext cx="5579273" cy="406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Pour regarder une vidéo sur la Dame à la licorne, cliquer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ici.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42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82221B5-9E78-4F78-8DD0-BC01D7CAD051}"/>
              </a:ext>
            </a:extLst>
          </p:cNvPr>
          <p:cNvSpPr/>
          <p:nvPr/>
        </p:nvSpPr>
        <p:spPr>
          <a:xfrm>
            <a:off x="637031" y="1133856"/>
            <a:ext cx="10515598" cy="5465669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C4C672E-D514-4051-B9C6-C62E4E1A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26"/>
            <a:ext cx="10515600" cy="714528"/>
          </a:xfrm>
        </p:spPr>
        <p:txBody>
          <a:bodyPr>
            <a:normAutofit/>
          </a:bodyPr>
          <a:lstStyle/>
          <a:p>
            <a:r>
              <a:rPr lang="fr-F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ÉTAPE 3: Vivre une pratique artistique</a:t>
            </a:r>
            <a:endParaRPr lang="fr-FR" sz="3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20B300-4F89-4A2B-8254-018AAC0F5275}"/>
              </a:ext>
            </a:extLst>
          </p:cNvPr>
          <p:cNvSpPr txBox="1"/>
          <p:nvPr/>
        </p:nvSpPr>
        <p:spPr>
          <a:xfrm>
            <a:off x="704089" y="1322058"/>
            <a:ext cx="104485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Objectif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: réaliser une production pour garder une trace de l’œuvre découverte.</a:t>
            </a: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Consigne </a:t>
            </a: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 personnages de </a:t>
            </a: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 Dame à la licorne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ont envie d'</a:t>
            </a: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 nouveau décor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Vous allez en préparer un!</a:t>
            </a: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Vous allez </a:t>
            </a: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dessiner des fleurs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Vous pouvez </a:t>
            </a: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dessiner des animaux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ou bien </a:t>
            </a: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découper et coller des animaux 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 la Dame à la Licorne.</a:t>
            </a: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Vous pourrez aussi </a:t>
            </a: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ajouter des personnages.</a:t>
            </a:r>
            <a:br>
              <a:rPr lang="fr-F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Matériel 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des photocopies des  tapisseries à découper 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ici.</a:t>
            </a: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 ciseaux, de la colle et des feuilles de dessin  A4.</a:t>
            </a: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 crayons gris, feutres fins, craies d'art pour enrichir le collage.</a:t>
            </a: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Remarque 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vous pouvez vous mettre d'accord avec vos camarades pour que le fond des productions soit semblable :</a:t>
            </a: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même couleur, même outil pour dessiner.</a:t>
            </a:r>
            <a:b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Cela permettra </a:t>
            </a: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une exposition de votre tapisserie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collective à laquelle vous pourrez aussi donner </a:t>
            </a: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 titre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...</a:t>
            </a:r>
            <a:br>
              <a:rPr lang="fr-FR" dirty="0"/>
            </a:br>
            <a:br>
              <a:rPr lang="fr-FR" dirty="0"/>
            </a:b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Régalez-vous!</a:t>
            </a:r>
            <a:b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fr-F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Vous pouvez nous envoyer une photo de votre tapisserie!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72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2A15A36-B7A6-4B23-8618-F120BC0631E3}"/>
              </a:ext>
            </a:extLst>
          </p:cNvPr>
          <p:cNvSpPr/>
          <p:nvPr/>
        </p:nvSpPr>
        <p:spPr>
          <a:xfrm>
            <a:off x="941832" y="2633917"/>
            <a:ext cx="9364058" cy="1791779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A7EC5E-04CA-4FA3-8D80-BA345C42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528"/>
          </a:xfrm>
        </p:spPr>
        <p:txBody>
          <a:bodyPr>
            <a:normAutofit/>
          </a:bodyPr>
          <a:lstStyle/>
          <a:p>
            <a:r>
              <a:rPr lang="fr-F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ÉTAPE 4 : Pour le plaisir …</a:t>
            </a:r>
            <a:endParaRPr lang="fr-FR" sz="3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4A364C-BE83-42B4-A973-8FBFFDF8C6C1}"/>
              </a:ext>
            </a:extLst>
          </p:cNvPr>
          <p:cNvSpPr txBox="1"/>
          <p:nvPr/>
        </p:nvSpPr>
        <p:spPr>
          <a:xfrm>
            <a:off x="2654046" y="310583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Regarder une dernière vidéo sur la Dame à la Licorne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 ici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Pour la regarder en ligne , cliquer sur 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ce lien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(meilleure qualité)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5516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304</Words>
  <Application>Microsoft Office PowerPoint</Application>
  <PresentationFormat>Grand écran</PresentationFormat>
  <Paragraphs>12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Thème Office</vt:lpstr>
      <vt:lpstr>La Dame à la licorne Cycle 1</vt:lpstr>
      <vt:lpstr>Etape 1 : découvrir l’œuvre</vt:lpstr>
      <vt:lpstr>ÉTAPE 2: observer à la loupe</vt:lpstr>
      <vt:lpstr>ÉTAPE 3: Vivre une pratique artistique</vt:lpstr>
      <vt:lpstr>ÉTAPE 4 : Pour le plaisir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animaux dans l’art  Cycles 1 et 2</dc:title>
  <dc:creator>Cyril Gomez</dc:creator>
  <cp:lastModifiedBy>Cyril Gomez</cp:lastModifiedBy>
  <cp:revision>58</cp:revision>
  <dcterms:created xsi:type="dcterms:W3CDTF">2020-11-27T10:40:41Z</dcterms:created>
  <dcterms:modified xsi:type="dcterms:W3CDTF">2021-01-11T11:00:02Z</dcterms:modified>
</cp:coreProperties>
</file>