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7386A-9A8A-46DC-AC06-2A10DB1A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F7350C-8760-40A9-8D92-17CD1B12C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14AC44-A5E8-4F82-AF18-3FD9FA63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21391A-7DFC-4125-B0CC-9DBE243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1F5711-8995-4F64-9CBF-377B43E0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14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025CB-91E2-478D-9920-FA146687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FB1D9E-2C9A-4BEB-B1A1-666D5D43C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37A9CA-037F-448A-9824-06702D95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7A65D6-D47D-421F-9570-EB12ADEC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0FB2D9-CCA3-41EA-9270-EEE6FF8C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0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075B90-C398-4667-8F6C-EB5C0B2A7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A6AFE6-6CF1-4DAD-BAD2-4326B939C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A6E7C2-2C9A-4F4D-BC81-6134BE06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8FFD09-E811-4F11-A514-05C40124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92BB43-292D-42BB-8CC0-4487A426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67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A75B0-2DFA-41F8-9DC0-972EB995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D9320-F0D8-45AB-A501-61C02EAD3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243BE-F06D-4D52-9CDA-EDC51A61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B489B2-601B-4FF6-8A63-467B1082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2F9411-059A-4B8B-83D0-4E2E2E6E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94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1B9A6-A512-4E4E-BE6E-0CA5D7230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14574A-A438-404E-9EC4-D88E7E833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9B7751-9457-462F-A548-F73250A8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71301A-56E9-4262-B304-5FCF2B39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72AA5-6896-4E75-B779-CAA6A70D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44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70A7B-D87A-41F3-84D0-183F3C50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A318D7-79E1-4789-8598-D24BF4BF1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3EBEF5-5D6E-4861-9A53-CEC571F7F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C53554-3EA3-435F-B420-A5C7B935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07076B-A9F2-4E48-B0F3-71771FA3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E34655-2903-45BC-85ED-D45D9184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91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2555A-C8A8-4C44-AC48-248A3328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4385F9-A1F3-4E56-AF4D-AC4D3DC69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2123C2-3B3D-49A2-94C1-166C38724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75CFE5-5F36-46E6-B0DC-51B52EE10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14E08F-D3F0-42C8-B4E7-4019289FC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288A8D-749D-4B1F-8E69-33D49736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9EDAC3-72EF-4784-955A-629EF60C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2B37BAD-B018-42B8-BFCB-1D75F7A7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66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A8853-D73B-4F69-B947-E3807CC9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9FAB20-3702-4556-BF62-6300FEA2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F2C5A0-B029-4A08-A83C-D90AF18E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9C7DDF-92AB-45CA-801E-57ECFA70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3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484FF3-DC97-475F-9594-EB2C11D1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DA48D0-3E12-435E-A468-FECFA1D2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C9C091-B00F-4772-A881-5A979C39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93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7C66D-2BFB-40CE-B855-91671F58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E7540A-1D8A-4144-A70F-50587F663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D418E3-C7D2-40F9-ADCF-F849E04C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FD65D4-BEDF-4C8B-8F4C-56A1C023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432879-FA51-496F-B282-886A7FCD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E6C945-8434-49F0-BD87-3DAF5FF8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16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E26D3-C6CA-4F2F-90F6-EBC14252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C9F7AD-4490-48F8-83E8-6494F9B11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F6E50D-D159-4096-8BA0-2F9ED65BB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E1F66-8C8D-4282-A673-0BB505F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29D07E-0AB0-4139-BA54-EC4D8C6A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125967-3350-4EDE-8E87-8AA93986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3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843F5D-4DAF-44FC-8598-168054022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2D5ED8-7EC3-488C-A619-09410ED7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23AA30-DE23-4855-83E6-E9E9C5A8A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632528-2171-4812-842F-0ADF39ADA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E8D4F8-9571-4741-AE95-19CBD2797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90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humaniste66.ac-montpellier.fr/00_Continuite_peda/activites/jeudi_19_11/laicite/textes/enigme_2.ppt" TargetMode="External"/><Relationship Id="rId7" Type="http://schemas.openxmlformats.org/officeDocument/2006/relationships/hyperlink" Target="https://culturehumaniste66.ac-montpellier.fr/00_Continuite_peda/activites/jeudi_19_11/laicite/textes/des_elements_de_reponse.ppt" TargetMode="External"/><Relationship Id="rId2" Type="http://schemas.openxmlformats.org/officeDocument/2006/relationships/hyperlink" Target="https://culturehumaniste66.ac-montpellier.fr/00_Continuite_peda/activites/jeudi_19_11/laicite/textes/enigme_1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ulturehumaniste66.ac-montpellier.fr/00_Continuite_peda/activites/jeudi_19_11/laicite/textes/enigme_5.ppt" TargetMode="External"/><Relationship Id="rId5" Type="http://schemas.openxmlformats.org/officeDocument/2006/relationships/hyperlink" Target="https://culturehumaniste66.ac-montpellier.fr/00_Continuite_peda/activites/jeudi_19_11/laicite/textes/enigme_4.ppt" TargetMode="External"/><Relationship Id="rId4" Type="http://schemas.openxmlformats.org/officeDocument/2006/relationships/hyperlink" Target="https://culturehumaniste66.ac-montpellier.fr/00_Continuite_peda/activites/jeudi_19_11/laicite/textes/enigme_3.pp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culturehumaniste66.ac-montpellier.fr/00_Continuite_peda/activites/jeudi_19_11/laicite/videos/c_quoi_la_laicite.mp4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culturehumaniste66.ac-montpellier.fr/00_Continuite_peda/activites/jeudi_19_11/laicite/textes/definition_laicit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culturehumaniste66.ac-montpellier.fr/00_Continuite_peda/activites/jeudi_19_11/laicite/textes/laicite_ou_pas.pdf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s://culturehumaniste66.ac-montpellier.fr/00_Continuite_peda/activites/jeudi_19_11/laicite/images/images_allegees/charte-laicite-milan.jpg" TargetMode="Externa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ulturehumaniste66.ac-montpellier.fr/00_Continuite_peda/activites/jeudi_19_11/laicite/videos/des_larmes_sur_les_joues_de_marianne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6E40C-A687-41AD-BED8-898D1B5C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818" y="2080260"/>
            <a:ext cx="9144000" cy="1892808"/>
          </a:xfrm>
        </p:spPr>
        <p:txBody>
          <a:bodyPr>
            <a:noAutofit/>
          </a:bodyPr>
          <a:lstStyle/>
          <a:p>
            <a:r>
              <a:rPr lang="fr-FR" sz="6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 laïcité</a:t>
            </a:r>
            <a:br>
              <a:rPr lang="fr-FR" sz="6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FR" sz="6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Cycles 2 et 3</a:t>
            </a:r>
            <a:endParaRPr lang="fr-FR" sz="66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1B58F57-5461-4B11-B693-BF31C9A77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2" y="225283"/>
            <a:ext cx="2810954" cy="150263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ED69F53-011C-47E9-B856-E4E1AA8A4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92" y="4325415"/>
            <a:ext cx="9271616" cy="149931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23222A7-5BEF-42E3-B439-DBD05D7ED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752" y="229957"/>
            <a:ext cx="939600" cy="9396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C6B3F98-E6E5-49BF-905E-B1A5CF771C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312" y="229957"/>
            <a:ext cx="939600" cy="9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7C9CD850-D34A-4B22-A30F-33465E7E8415}"/>
              </a:ext>
            </a:extLst>
          </p:cNvPr>
          <p:cNvSpPr/>
          <p:nvPr/>
        </p:nvSpPr>
        <p:spPr>
          <a:xfrm>
            <a:off x="720667" y="4035749"/>
            <a:ext cx="10814559" cy="1200329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9EF63ED2-BA8A-4118-A078-C6306F940B42}"/>
              </a:ext>
            </a:extLst>
          </p:cNvPr>
          <p:cNvSpPr/>
          <p:nvPr/>
        </p:nvSpPr>
        <p:spPr>
          <a:xfrm>
            <a:off x="333603" y="2017553"/>
            <a:ext cx="2212393" cy="1200328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187DCB-E83E-4349-800B-CEA37F53F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20" y="146704"/>
            <a:ext cx="8620461" cy="831372"/>
          </a:xfrm>
        </p:spPr>
        <p:txBody>
          <a:bodyPr>
            <a:normAutofit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Etape 1 : rechercher, observer et connaître</a:t>
            </a:r>
            <a:endParaRPr lang="fr-FR" sz="36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B05E697-8FD3-4E56-AABC-5BC8613D5C3B}"/>
              </a:ext>
            </a:extLst>
          </p:cNvPr>
          <p:cNvSpPr txBox="1"/>
          <p:nvPr/>
        </p:nvSpPr>
        <p:spPr>
          <a:xfrm>
            <a:off x="787904" y="978076"/>
            <a:ext cx="105372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Nous vous proposons une enquête faite de cinq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é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nigmes, à l'issue de celles-ci, il faudra dire  ce qu'il fallait découvrir...Bon courage!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Il va falloir à chaque fois décrire et observer les œuvres ou documents proposés et dire ce qu'ils ont en commun.</a:t>
            </a:r>
            <a:endParaRPr lang="fr-FR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0E653F83-EC35-4EEF-A38F-5AF14FAB7F31}"/>
              </a:ext>
            </a:extLst>
          </p:cNvPr>
          <p:cNvSpPr/>
          <p:nvPr/>
        </p:nvSpPr>
        <p:spPr>
          <a:xfrm>
            <a:off x="2645029" y="2028039"/>
            <a:ext cx="2212393" cy="1200328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E5B74D5-CA5C-4035-9172-F7DC7B8683C5}"/>
              </a:ext>
            </a:extLst>
          </p:cNvPr>
          <p:cNvSpPr/>
          <p:nvPr/>
        </p:nvSpPr>
        <p:spPr>
          <a:xfrm>
            <a:off x="4989803" y="2028039"/>
            <a:ext cx="2212393" cy="1200328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43227FB-2164-403C-8A2C-C2A89D149C1A}"/>
              </a:ext>
            </a:extLst>
          </p:cNvPr>
          <p:cNvSpPr/>
          <p:nvPr/>
        </p:nvSpPr>
        <p:spPr>
          <a:xfrm>
            <a:off x="7317005" y="2034331"/>
            <a:ext cx="2212393" cy="1200328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6A56145-411D-413E-9F0C-EB158AFABF7F}"/>
              </a:ext>
            </a:extLst>
          </p:cNvPr>
          <p:cNvSpPr/>
          <p:nvPr/>
        </p:nvSpPr>
        <p:spPr>
          <a:xfrm>
            <a:off x="9646004" y="2028039"/>
            <a:ext cx="2212393" cy="1200328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1066FA1-2460-4F82-A265-F5A889DD66EE}"/>
              </a:ext>
            </a:extLst>
          </p:cNvPr>
          <p:cNvSpPr txBox="1"/>
          <p:nvPr/>
        </p:nvSpPr>
        <p:spPr>
          <a:xfrm>
            <a:off x="394282" y="2134809"/>
            <a:ext cx="21359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Enigme 1</a:t>
            </a: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Qu’ont toutes ces œuvres en commun?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3D2619C-5E2E-4667-AD1D-9AF42F88B851}"/>
              </a:ext>
            </a:extLst>
          </p:cNvPr>
          <p:cNvSpPr txBox="1"/>
          <p:nvPr/>
        </p:nvSpPr>
        <p:spPr>
          <a:xfrm>
            <a:off x="2703003" y="2134809"/>
            <a:ext cx="21544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Enigme 2</a:t>
            </a: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Qu’ont toutes ces œuvres en commun?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7EB0E18-D3B6-48EE-B992-2372125D0535}"/>
              </a:ext>
            </a:extLst>
          </p:cNvPr>
          <p:cNvSpPr txBox="1"/>
          <p:nvPr/>
        </p:nvSpPr>
        <p:spPr>
          <a:xfrm>
            <a:off x="5051780" y="2134809"/>
            <a:ext cx="21504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Enigme 3</a:t>
            </a: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Qu’ont toutes ces œuvres en commun?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6B25DFC-7AF4-4BC7-A384-5674E94A908C}"/>
              </a:ext>
            </a:extLst>
          </p:cNvPr>
          <p:cNvSpPr txBox="1"/>
          <p:nvPr/>
        </p:nvSpPr>
        <p:spPr>
          <a:xfrm>
            <a:off x="7378983" y="2134809"/>
            <a:ext cx="21504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Enigme 4</a:t>
            </a: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Qu’ont toutes ces œuvres en commun?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5670DE4-B3E1-4AB1-B5F7-E366DF28D8A0}"/>
              </a:ext>
            </a:extLst>
          </p:cNvPr>
          <p:cNvSpPr txBox="1"/>
          <p:nvPr/>
        </p:nvSpPr>
        <p:spPr>
          <a:xfrm>
            <a:off x="9661779" y="2134809"/>
            <a:ext cx="21966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Enigme 5</a:t>
            </a: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Qu’ont toutes ces œuvres en commun?</a:t>
            </a:r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1B34EE6-879D-4101-B774-D4FCDAA80C10}"/>
              </a:ext>
            </a:extLst>
          </p:cNvPr>
          <p:cNvSpPr txBox="1"/>
          <p:nvPr/>
        </p:nvSpPr>
        <p:spPr>
          <a:xfrm>
            <a:off x="781828" y="4174248"/>
            <a:ext cx="106283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Alors tu as trouvé ce que les œuvres de chaque énigme avaient en commun...Alors de quoi parle- t-on dans ce dossier?</a:t>
            </a:r>
            <a:br>
              <a:rPr lang="fr-FR" dirty="0"/>
            </a:br>
            <a:r>
              <a:rPr lang="fr-FR" b="0" i="0" dirty="0">
                <a:effectLst/>
                <a:latin typeface="Times New Roman" panose="02020603050405020304" pitchFamily="18" charset="0"/>
                <a:hlinkClick r:id="rId7"/>
              </a:rPr>
              <a:t>Des éléments de réponse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90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22E06E0A-25E9-4779-9460-D18B44C02C15}"/>
              </a:ext>
            </a:extLst>
          </p:cNvPr>
          <p:cNvSpPr/>
          <p:nvPr/>
        </p:nvSpPr>
        <p:spPr>
          <a:xfrm>
            <a:off x="698692" y="1183007"/>
            <a:ext cx="10814559" cy="2064945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7745D6-8DA4-4C3B-8E35-3E5EC09A2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6" y="321692"/>
            <a:ext cx="10600944" cy="714528"/>
          </a:xfrm>
        </p:spPr>
        <p:txBody>
          <a:bodyPr>
            <a:normAutofit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ÉTAPE 2: en savoir plus et en parler</a:t>
            </a:r>
            <a:endParaRPr lang="fr-FR" sz="36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298CE20-5D1D-4055-A12A-31FA561BCA41}"/>
              </a:ext>
            </a:extLst>
          </p:cNvPr>
          <p:cNvSpPr txBox="1"/>
          <p:nvPr/>
        </p:nvSpPr>
        <p:spPr>
          <a:xfrm>
            <a:off x="781827" y="1216627"/>
            <a:ext cx="1062834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démarrer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b="0" i="0" dirty="0">
                <a:effectLst/>
                <a:latin typeface="Times New Roman" panose="02020603050405020304" pitchFamily="18" charset="0"/>
                <a:hlinkClick r:id="rId2"/>
              </a:rPr>
              <a:t>une petite définition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la laïcité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Une vidéo qui explique</a:t>
            </a:r>
            <a:r>
              <a:rPr lang="fr-FR" b="0" i="0" dirty="0">
                <a:effectLst/>
                <a:latin typeface="Times New Roman" panose="02020603050405020304" pitchFamily="18" charset="0"/>
                <a:hlinkClick r:id="rId3"/>
              </a:rPr>
              <a:t> la laïcité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information ou plus </a:t>
            </a:r>
            <a:r>
              <a:rPr lang="fr-FR" b="0" i="0" dirty="0">
                <a:effectLst/>
                <a:latin typeface="Times New Roman" panose="02020603050405020304" pitchFamily="18" charset="0"/>
                <a:hlinkClick r:id="rId4"/>
              </a:rPr>
              <a:t>charte de la laïcité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Recherche  de mots qui représentent la laïcité qui pourront être accrochés sur un arbre de la Laïcité dans l'étape 3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Vous avez ci dessous des œuvres d'art ou des évènements, tu vas en choisir un et expliquer pourquoi il te fait penser à la laïcité ou pas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Diaporama des œuvres ci dessous</a:t>
            </a:r>
            <a:endParaRPr lang="fr-F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433D3E3-CD8D-49D1-BDDD-9476FFF9C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2" y="4188779"/>
            <a:ext cx="2275816" cy="175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BCAB96E-08B7-462E-9A22-8F06F4809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16" y="4286988"/>
            <a:ext cx="2018653" cy="164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D5FF6AD4-F08C-4DFD-941D-D73E3FB27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34" y="4489729"/>
            <a:ext cx="2194976" cy="123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B58539B3-C20E-45C7-BF8B-4EB29DB01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571" y="4286988"/>
            <a:ext cx="2396303" cy="159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40575CF5-A0B8-4BF3-9E15-CB8930ECC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09" y="4383659"/>
            <a:ext cx="2307359" cy="134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42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D3FFD24-64CF-401F-8165-517E734A3958}"/>
              </a:ext>
            </a:extLst>
          </p:cNvPr>
          <p:cNvSpPr/>
          <p:nvPr/>
        </p:nvSpPr>
        <p:spPr>
          <a:xfrm>
            <a:off x="530354" y="3901522"/>
            <a:ext cx="10515598" cy="2724140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82221B5-9E78-4F78-8DD0-BC01D7CAD051}"/>
              </a:ext>
            </a:extLst>
          </p:cNvPr>
          <p:cNvSpPr/>
          <p:nvPr/>
        </p:nvSpPr>
        <p:spPr>
          <a:xfrm>
            <a:off x="530354" y="922730"/>
            <a:ext cx="10515598" cy="1477328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C4C672E-D514-4051-B9C6-C62E4E1A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338"/>
            <a:ext cx="10515600" cy="714528"/>
          </a:xfrm>
        </p:spPr>
        <p:txBody>
          <a:bodyPr>
            <a:normAutofit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ÉTAPE 3: créer</a:t>
            </a:r>
            <a:endParaRPr lang="fr-FR" sz="36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DCEDD91-0C1E-4653-B20B-BBF6D5A8814B}"/>
              </a:ext>
            </a:extLst>
          </p:cNvPr>
          <p:cNvSpPr txBox="1"/>
          <p:nvPr/>
        </p:nvSpPr>
        <p:spPr>
          <a:xfrm>
            <a:off x="715518" y="922730"/>
            <a:ext cx="1033043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Autour du portrait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L'enfant dans un catalogue découpe et choisit des éléments qui le caractérisent et  caractérisent ses goûts. Il constitue un visage avec les éléments découpés.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l'issue de ce travail,  l'enseignant pourra assembler tous ces portraits qui vont être différents pourtant, malgré ces différences, ces enfants ont les mêmes droits.</a:t>
            </a:r>
            <a:endParaRPr lang="fr-FR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8241B79-546F-41F1-861C-4E54F912C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452" y="2424194"/>
            <a:ext cx="2323401" cy="174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EF0A591-DF39-4F21-8AB3-B43CB3AA1417}"/>
              </a:ext>
            </a:extLst>
          </p:cNvPr>
          <p:cNvSpPr txBox="1"/>
          <p:nvPr/>
        </p:nvSpPr>
        <p:spPr>
          <a:xfrm>
            <a:off x="715519" y="3901522"/>
            <a:ext cx="1033043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r-FR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Création d'un arbre de la laïcité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l'issue du travail autour du portrait, les enfants qui le souhaitent pourront  accrocher leur portrait à une grande branche d'arbre, on pourra aussi rajouter à cet arbre: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 mots proposés par les enfant dans l'étape 2 pour caractériser la laïcité,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certaines œuvres choisies de l'étape 2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 extraits de mots d'enfants</a:t>
            </a:r>
          </a:p>
          <a:p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 pourra finir en cherchant  un slogan ou un titre pour cet arbre</a:t>
            </a:r>
            <a:endParaRPr lang="fr-FR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AA7F878-46C3-49C4-9969-389489AD6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554" y="4794134"/>
            <a:ext cx="1636917" cy="176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72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82221B5-9E78-4F78-8DD0-BC01D7CAD051}"/>
              </a:ext>
            </a:extLst>
          </p:cNvPr>
          <p:cNvSpPr/>
          <p:nvPr/>
        </p:nvSpPr>
        <p:spPr>
          <a:xfrm>
            <a:off x="530354" y="1637199"/>
            <a:ext cx="10515598" cy="714528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C4C672E-D514-4051-B9C6-C62E4E1A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338"/>
            <a:ext cx="10515600" cy="714528"/>
          </a:xfrm>
        </p:spPr>
        <p:txBody>
          <a:bodyPr>
            <a:normAutofit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Pour le plaisir</a:t>
            </a:r>
            <a:endParaRPr lang="fr-FR" sz="36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DCEDD91-0C1E-4653-B20B-BBF6D5A8814B}"/>
              </a:ext>
            </a:extLst>
          </p:cNvPr>
          <p:cNvSpPr txBox="1"/>
          <p:nvPr/>
        </p:nvSpPr>
        <p:spPr>
          <a:xfrm>
            <a:off x="2756760" y="1809797"/>
            <a:ext cx="60627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Chanson des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enfantastiques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 </a:t>
            </a:r>
            <a:r>
              <a:rPr lang="fr-FR" b="0" i="0" dirty="0">
                <a:effectLst/>
                <a:latin typeface="Times New Roman" panose="02020603050405020304" pitchFamily="18" charset="0"/>
                <a:hlinkClick r:id="rId2"/>
              </a:rPr>
              <a:t>des larmes sur la joue de Marianne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528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384</Words>
  <Application>Microsoft Office PowerPoint</Application>
  <PresentationFormat>Grand écran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Thème Office</vt:lpstr>
      <vt:lpstr>La laïcité Cycles 2 et 3</vt:lpstr>
      <vt:lpstr>Etape 1 : rechercher, observer et connaître</vt:lpstr>
      <vt:lpstr>ÉTAPE 2: en savoir plus et en parler</vt:lpstr>
      <vt:lpstr>ÉTAPE 3: créer</vt:lpstr>
      <vt:lpstr>Pour le plaisir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animaux dans l’art  Cycles 1 et 2</dc:title>
  <dc:creator>Cyril Gomez</dc:creator>
  <cp:lastModifiedBy>Cyril Gomez</cp:lastModifiedBy>
  <cp:revision>63</cp:revision>
  <dcterms:created xsi:type="dcterms:W3CDTF">2020-11-27T10:40:41Z</dcterms:created>
  <dcterms:modified xsi:type="dcterms:W3CDTF">2021-01-23T13:45:28Z</dcterms:modified>
</cp:coreProperties>
</file>