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1"/>
  </p:notesMasterIdLst>
  <p:sldIdLst>
    <p:sldId id="278" r:id="rId2"/>
    <p:sldId id="256" r:id="rId3"/>
    <p:sldId id="258" r:id="rId4"/>
    <p:sldId id="277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</p:sldIdLst>
  <p:sldSz cx="9144000" cy="5143500" type="screen16x9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69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6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6465D-230A-43B2-9AA1-3130278E70B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53979-4023-4AA0-89CC-76527A9A10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42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3979-4023-4AA0-89CC-76527A9A10D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0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7E61-1073-48D8-BCD1-29E4D6D0D34F}" type="datetime1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C56C-E732-42D5-A715-76B97E0AD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02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E681-E484-4D43-8112-53A3AFEADEE6}" type="datetime1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C56C-E732-42D5-A715-76B97E0AD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35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275035"/>
            <a:ext cx="1543051" cy="585073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2" y="275035"/>
            <a:ext cx="4476751" cy="585073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A971-4052-4994-9A4F-A54F192F23C1}" type="datetime1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C56C-E732-42D5-A715-76B97E0AD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7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5318-8EE8-4EB0-9AB5-2EA473D152FF}" type="datetime1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C56C-E732-42D5-A715-76B97E0AD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63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9FAB-95CB-4296-9FDB-659763C0C113}" type="datetime1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C56C-E732-42D5-A715-76B97E0AD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50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1600201"/>
            <a:ext cx="30099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1600201"/>
            <a:ext cx="30099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798D-248C-49FF-87E6-7C7E42785226}" type="datetime1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C56C-E732-42D5-A715-76B97E0AD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56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34C-CD18-4F21-B3D7-56F18231DFF0}" type="datetime1">
              <a:rPr lang="fr-FR" smtClean="0"/>
              <a:t>12/11/2024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C56C-E732-42D5-A715-76B97E0AD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00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8070-0D28-412D-B748-6931BA1EF86F}" type="datetime1">
              <a:rPr lang="fr-FR" smtClean="0"/>
              <a:t>12/11/2024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C56C-E732-42D5-A715-76B97E0AD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16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B7EC-F96F-42C0-BC78-55DAE3F605A2}" type="datetime1">
              <a:rPr lang="fr-FR" smtClean="0"/>
              <a:t>12/11/2024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C56C-E732-42D5-A715-76B97E0AD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53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C8E8-0685-4425-A4F3-B952EC2BFAD4}" type="datetime1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C56C-E732-42D5-A715-76B97E0AD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78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B9F9-1CD1-4B9A-A6C9-BA51135FFC4E}" type="datetime1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C56C-E732-42D5-A715-76B97E0AD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73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37F74-7B91-45D7-ACFB-7EE7E79260FA}" type="datetime1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6C56C-E732-42D5-A715-76B97E0AD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3081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42359" y="1995686"/>
            <a:ext cx="6486124" cy="2554545"/>
          </a:xfrm>
          <a:prstGeom prst="rect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Extraits du règlement :</a:t>
            </a:r>
          </a:p>
          <a:p>
            <a:pPr algn="ctr"/>
            <a:endParaRPr lang="fr-FR" sz="1600" i="1" dirty="0"/>
          </a:p>
          <a:p>
            <a:pPr algn="ctr"/>
            <a:r>
              <a:rPr lang="fr-FR" sz="1600" i="1" dirty="0"/>
              <a:t>« Les productions médiatiques (articles / émissions de radio / vidéos / photos et légendes) sont faites par les élèves dans le cadre scolaire.</a:t>
            </a:r>
          </a:p>
          <a:p>
            <a:pPr algn="ctr"/>
            <a:endParaRPr lang="fr-FR" sz="1600" i="1" dirty="0"/>
          </a:p>
          <a:p>
            <a:pPr algn="ctr"/>
            <a:r>
              <a:rPr lang="fr-FR" sz="1600" i="1" dirty="0"/>
              <a:t>L’actualité au sens large (actualité extrascolaire, actualité de la classe ou de l’établissement, actualité locale, actualité nationale et internationale) doit figurer parmi les sujets traités dans ces productions. »</a:t>
            </a:r>
          </a:p>
          <a:p>
            <a:pPr algn="ctr"/>
            <a:endParaRPr lang="fr-FR" sz="1600" i="1" dirty="0"/>
          </a:p>
          <a:p>
            <a:pPr algn="ctr"/>
            <a:r>
              <a:rPr lang="fr-FR" sz="1600" i="1" dirty="0"/>
              <a:t>Les productions créées le sont en groupe.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943709" y="639226"/>
            <a:ext cx="5256584" cy="584775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REPORTAGE PHOTO</a:t>
            </a:r>
          </a:p>
        </p:txBody>
      </p:sp>
      <p:pic>
        <p:nvPicPr>
          <p:cNvPr id="1029" name="Picture 5" descr="C:\Users\Medialab\Documents\Médiatiks2023\Logo_Declic_Critique_Fond_Blanc-sans-clemi-vecto-2N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65597"/>
            <a:ext cx="1928390" cy="113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2F4E6BD-3F7D-4F96-BB77-56DC03BE2C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0" y="55074"/>
            <a:ext cx="1993565" cy="153022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D4ACBA5D-4674-4190-ADE4-02894870D2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282663"/>
            <a:ext cx="2346410" cy="117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098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6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6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6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1999174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7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7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7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1999174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8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8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8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199917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9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9 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9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1999174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10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10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10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1999174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11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11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11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1999174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12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12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12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1999174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13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13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13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1179892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14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14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14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117989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15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15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15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117989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5536" y="2139702"/>
            <a:ext cx="8311005" cy="2671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3108960" algn="l"/>
              </a:tabLst>
            </a:pPr>
            <a:endParaRPr lang="fr-FR" sz="1600" dirty="0"/>
          </a:p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3108960" algn="l"/>
              </a:tabLst>
            </a:pPr>
            <a:r>
              <a:rPr lang="fr-FR" sz="1400" dirty="0"/>
              <a:t>Catégorie :   Ecoles            Collèges	      Lycées 	 Autres établissements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3108960" algn="l"/>
              </a:tabLst>
            </a:pPr>
            <a:r>
              <a:rPr lang="fr-FR" sz="1400" dirty="0"/>
              <a:t>Niveau de la classe, le cas échéant : 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3108960" algn="l"/>
              </a:tabLst>
            </a:pPr>
            <a:r>
              <a:rPr lang="fr-FR" sz="1400" dirty="0"/>
              <a:t>Nom de l’établissement :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3108960" algn="l"/>
              </a:tabLst>
            </a:pPr>
            <a:r>
              <a:rPr lang="fr-FR" sz="1400" dirty="0"/>
              <a:t>Ville – Académie :</a:t>
            </a:r>
          </a:p>
          <a:p>
            <a:pPr>
              <a:lnSpc>
                <a:spcPct val="120000"/>
              </a:lnSpc>
              <a:tabLst>
                <a:tab pos="3108960" algn="l"/>
              </a:tabLst>
            </a:pPr>
            <a:r>
              <a:rPr lang="fr-FR" sz="1400" dirty="0"/>
              <a:t>Nom et prénom du responsable du projet :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3108960" algn="l"/>
              </a:tabLst>
            </a:pPr>
            <a:r>
              <a:rPr lang="fr-FR" sz="1400" dirty="0"/>
              <a:t>Mail de contact :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3108960" algn="l"/>
              </a:tabLst>
            </a:pPr>
            <a:r>
              <a:rPr lang="fr-FR" sz="1400" dirty="0"/>
              <a:t>Noms et Prénoms des élèves reporters :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3108960" algn="l"/>
              </a:tabLst>
            </a:pPr>
            <a:endParaRPr lang="fr-FR" sz="1400" dirty="0"/>
          </a:p>
          <a:p>
            <a:pPr>
              <a:spcAft>
                <a:spcPts val="0"/>
              </a:spcAft>
              <a:tabLst>
                <a:tab pos="3108960" algn="l"/>
              </a:tabLst>
            </a:pPr>
            <a:endParaRPr lang="fr-FR" sz="1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6997" y="699542"/>
            <a:ext cx="5256584" cy="584775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REPORTAGE PHOTO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1277ADB-82EF-44D1-8CF8-8864BD3111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1529"/>
            <a:ext cx="1993573" cy="153411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8C5B209-B65A-49FE-8C64-6CFBD983E6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7325" y="277223"/>
            <a:ext cx="2347163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82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1" y="3876258"/>
            <a:ext cx="7920880" cy="1044000"/>
          </a:xfrm>
          <a:prstGeom prst="rect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108960" algn="l"/>
              </a:tabLst>
            </a:pP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Indications techniques sur les conditions de réalisation :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1" y="915565"/>
            <a:ext cx="7920880" cy="584775"/>
          </a:xfrm>
          <a:prstGeom prst="rect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3108960" algn="l"/>
              </a:tabLst>
            </a:pP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Présentation en quelques lignes du projet et du reportage photo.</a:t>
            </a:r>
          </a:p>
          <a:p>
            <a:pPr algn="just">
              <a:tabLst>
                <a:tab pos="3108960" algn="l"/>
              </a:tabLst>
            </a:pP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Le nombre de caractères ne doit pas excéder 800 signes (espaces compris).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1" y="195486"/>
            <a:ext cx="7920880" cy="40011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TITRE DU REPORTAGE</a:t>
            </a:r>
          </a:p>
        </p:txBody>
      </p:sp>
    </p:spTree>
    <p:extLst>
      <p:ext uri="{BB962C8B-B14F-4D97-AF65-F5344CB8AC3E}">
        <p14:creationId xmlns:p14="http://schemas.microsoft.com/office/powerpoint/2010/main" val="424281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1560" y="195486"/>
            <a:ext cx="7920880" cy="40011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TITRE DU REPORTAGE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944000" y="771550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ici une photo</a:t>
            </a:r>
          </a:p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issue de votre reportage</a:t>
            </a:r>
          </a:p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(Elle devra illustrer au mieux celui-ci)</a:t>
            </a:r>
          </a:p>
        </p:txBody>
      </p:sp>
    </p:spTree>
    <p:extLst>
      <p:ext uri="{BB962C8B-B14F-4D97-AF65-F5344CB8AC3E}">
        <p14:creationId xmlns:p14="http://schemas.microsoft.com/office/powerpoint/2010/main" val="352797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1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1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1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195469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2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2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>
                <a:solidFill>
                  <a:schemeClr val="tx1">
                    <a:lumMod val="65000"/>
                  </a:schemeClr>
                </a:solidFill>
              </a:rPr>
              <a:t>2</a:t>
            </a:r>
            <a:endParaRPr lang="fr-FR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213208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 3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3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3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221948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4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4 400 signes maximum (espaces compris)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199917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627534"/>
            <a:ext cx="5256000" cy="3888432"/>
          </a:xfrm>
        </p:spPr>
        <p:txBody>
          <a:bodyPr anchor="ctr">
            <a:normAutofit/>
          </a:bodyPr>
          <a:lstStyle/>
          <a:p>
            <a:r>
              <a:rPr lang="fr-FR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Insérer la photo ici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123476"/>
            <a:ext cx="3528392" cy="6480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3108960" algn="l"/>
              </a:tabLst>
            </a:pPr>
            <a:r>
              <a:rPr lang="fr-FR" sz="1400" b="1" dirty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DU REPORTAGE</a:t>
            </a:r>
            <a:endParaRPr lang="fr-FR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707904" y="-44538"/>
            <a:ext cx="0" cy="5184576"/>
          </a:xfrm>
          <a:prstGeom prst="line">
            <a:avLst/>
          </a:prstGeom>
          <a:ln>
            <a:solidFill>
              <a:srgbClr val="FFFFFF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7504" y="79130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spc="200" dirty="0">
                <a:latin typeface="Times New Roman" pitchFamily="18" charset="0"/>
                <a:cs typeface="Times New Roman" pitchFamily="18" charset="0"/>
              </a:rPr>
              <a:t>Titre de la photo 5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7504" y="149163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Légende de la photo 5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400 signes maximum (espaces compris)</a:t>
            </a:r>
          </a:p>
        </p:txBody>
      </p:sp>
      <p:sp>
        <p:nvSpPr>
          <p:cNvPr id="9" name="Espace réservé du numéro de diapositive 12"/>
          <p:cNvSpPr txBox="1">
            <a:spLocks/>
          </p:cNvSpPr>
          <p:nvPr/>
        </p:nvSpPr>
        <p:spPr>
          <a:xfrm>
            <a:off x="179512" y="4831962"/>
            <a:ext cx="33843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5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415592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Auteur – lieu – date du cliché</a:t>
            </a:r>
          </a:p>
        </p:txBody>
      </p:sp>
    </p:spTree>
    <p:extLst>
      <p:ext uri="{BB962C8B-B14F-4D97-AF65-F5344CB8AC3E}">
        <p14:creationId xmlns:p14="http://schemas.microsoft.com/office/powerpoint/2010/main" val="19991742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680</Words>
  <Application>Microsoft Office PowerPoint</Application>
  <PresentationFormat>Affichage à l'écran (16:9)</PresentationFormat>
  <Paragraphs>144</Paragraphs>
  <Slides>19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Medialab</dc:creator>
  <cp:lastModifiedBy>Tuchais Denis</cp:lastModifiedBy>
  <cp:revision>43</cp:revision>
  <cp:lastPrinted>2019-10-10T09:49:16Z</cp:lastPrinted>
  <dcterms:created xsi:type="dcterms:W3CDTF">2019-10-10T09:31:22Z</dcterms:created>
  <dcterms:modified xsi:type="dcterms:W3CDTF">2024-11-12T08:00:24Z</dcterms:modified>
</cp:coreProperties>
</file>