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9" r:id="rId1"/>
  </p:sldMasterIdLst>
  <p:notesMasterIdLst>
    <p:notesMasterId r:id="rId8"/>
  </p:notesMasterIdLst>
  <p:sldIdLst>
    <p:sldId id="256" r:id="rId2"/>
    <p:sldId id="257" r:id="rId3"/>
    <p:sldId id="259" r:id="rId4"/>
    <p:sldId id="260" r:id="rId5"/>
    <p:sldId id="261" r:id="rId6"/>
    <p:sldId id="262" r:id="rId7"/>
  </p:sldIdLst>
  <p:sldSz cx="14630400" cy="8229600"/>
  <p:notesSz cx="6669088" cy="9926638"/>
  <p:embeddedFontLst>
    <p:embeddedFont>
      <p:font typeface="Sora Medium" charset="0"/>
      <p:regular r:id="rId9"/>
    </p:embeddedFont>
    <p:embeddedFont>
      <p:font typeface="Calibri" pitchFamily="34" charset="0"/>
      <p:regular r:id="rId10"/>
      <p:bold r:id="rId11"/>
      <p:italic r:id="rId12"/>
      <p:boldItalic r:id="rId13"/>
    </p:embeddedFont>
    <p:embeddedFont>
      <p:font typeface="Noto Sans TC" charset="-128"/>
      <p:regular r:id="rId14"/>
    </p:embeddedFont>
    <p:embeddedFont>
      <p:font typeface="Calibri Light"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F1F1"/>
    <a:srgbClr val="99FF9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94610"/>
  </p:normalViewPr>
  <p:slideViewPr>
    <p:cSldViewPr snapToGrid="0" snapToObjects="1">
      <p:cViewPr varScale="1">
        <p:scale>
          <a:sx n="60" d="100"/>
          <a:sy n="60" d="100"/>
        </p:scale>
        <p:origin x="-612" y="-84"/>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963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50" tIns="33225" rIns="66450" bIns="33225"/>
          <a:lstStyle/>
          <a:p>
            <a:endParaRPr lang="en-US" dirty="0"/>
          </a:p>
        </p:txBody>
      </p:sp>
      <p:sp>
        <p:nvSpPr>
          <p:cNvPr id="4" name="Slide Number Placeholder 3"/>
          <p:cNvSpPr>
            <a:spLocks noGrp="1"/>
          </p:cNvSpPr>
          <p:nvPr>
            <p:ph type="sldNum" sz="quarter" idx="10"/>
          </p:nvPr>
        </p:nvSpPr>
        <p:spPr/>
        <p:txBody>
          <a:bodyPr lIns="66450" tIns="33225" rIns="66450" bIns="33225"/>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50" tIns="33225" rIns="66450" bIns="33225"/>
          <a:lstStyle/>
          <a:p>
            <a:endParaRPr lang="en-US" dirty="0"/>
          </a:p>
        </p:txBody>
      </p:sp>
      <p:sp>
        <p:nvSpPr>
          <p:cNvPr id="4" name="Slide Number Placeholder 3"/>
          <p:cNvSpPr>
            <a:spLocks noGrp="1"/>
          </p:cNvSpPr>
          <p:nvPr>
            <p:ph type="sldNum" sz="quarter" idx="10"/>
          </p:nvPr>
        </p:nvSpPr>
        <p:spPr/>
        <p:txBody>
          <a:bodyPr lIns="66450" tIns="33225" rIns="66450" bIns="33225"/>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50" tIns="33225" rIns="66450" bIns="33225"/>
          <a:lstStyle/>
          <a:p>
            <a:endParaRPr lang="en-US" dirty="0"/>
          </a:p>
        </p:txBody>
      </p:sp>
      <p:sp>
        <p:nvSpPr>
          <p:cNvPr id="4" name="Slide Number Placeholder 3"/>
          <p:cNvSpPr>
            <a:spLocks noGrp="1"/>
          </p:cNvSpPr>
          <p:nvPr>
            <p:ph type="sldNum" sz="quarter" idx="10"/>
          </p:nvPr>
        </p:nvSpPr>
        <p:spPr/>
        <p:txBody>
          <a:bodyPr lIns="66450" tIns="33225" rIns="66450" bIns="33225"/>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50" tIns="33225" rIns="66450" bIns="33225"/>
          <a:lstStyle/>
          <a:p>
            <a:endParaRPr lang="en-US" dirty="0"/>
          </a:p>
        </p:txBody>
      </p:sp>
      <p:sp>
        <p:nvSpPr>
          <p:cNvPr id="4" name="Slide Number Placeholder 3"/>
          <p:cNvSpPr>
            <a:spLocks noGrp="1"/>
          </p:cNvSpPr>
          <p:nvPr>
            <p:ph type="sldNum" sz="quarter" idx="10"/>
          </p:nvPr>
        </p:nvSpPr>
        <p:spPr/>
        <p:txBody>
          <a:bodyPr lIns="66450" tIns="33225" rIns="66450" bIns="33225"/>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50" tIns="33225" rIns="66450" bIns="33225"/>
          <a:lstStyle/>
          <a:p>
            <a:endParaRPr lang="en-US" dirty="0"/>
          </a:p>
        </p:txBody>
      </p:sp>
      <p:sp>
        <p:nvSpPr>
          <p:cNvPr id="4" name="Slide Number Placeholder 3"/>
          <p:cNvSpPr>
            <a:spLocks noGrp="1"/>
          </p:cNvSpPr>
          <p:nvPr>
            <p:ph type="sldNum" sz="quarter" idx="10"/>
          </p:nvPr>
        </p:nvSpPr>
        <p:spPr/>
        <p:txBody>
          <a:bodyPr lIns="66450" tIns="33225" rIns="66450" bIns="33225"/>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50" tIns="33225" rIns="66450" bIns="33225"/>
          <a:lstStyle/>
          <a:p>
            <a:endParaRPr lang="en-US" dirty="0"/>
          </a:p>
        </p:txBody>
      </p:sp>
      <p:sp>
        <p:nvSpPr>
          <p:cNvPr id="4" name="Slide Number Placeholder 3"/>
          <p:cNvSpPr>
            <a:spLocks noGrp="1"/>
          </p:cNvSpPr>
          <p:nvPr>
            <p:ph type="sldNum" sz="quarter" idx="10"/>
          </p:nvPr>
        </p:nvSpPr>
        <p:spPr/>
        <p:txBody>
          <a:bodyPr lIns="66450" tIns="33225" rIns="66450" bIns="33225"/>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fr-FR"/>
              <a:t>Modifiez le style du titre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7134657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16665442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38530774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072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19830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7313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4604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676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499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0191DD8A-5730-44D3-A577-8FC107D3904F}" type="datetimeFigureOut">
              <a:rPr lang="en-US" smtClean="0"/>
              <a:pPr>
                <a:defRPr/>
              </a:pPr>
              <a:t>9/3/2025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51E631-6354-4C00-803C-EB2DBBEBC149}" type="slidenum">
              <a:rPr lang="en-US" altLang="fr-FR" smtClean="0"/>
              <a:pPr/>
              <a:t>‹N°›</a:t>
            </a:fld>
            <a:endParaRPr lang="en-US" altLang="fr-FR"/>
          </a:p>
        </p:txBody>
      </p:sp>
    </p:spTree>
    <p:extLst>
      <p:ext uri="{BB962C8B-B14F-4D97-AF65-F5344CB8AC3E}">
        <p14:creationId xmlns:p14="http://schemas.microsoft.com/office/powerpoint/2010/main" xmlns="" val="282860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fr-FR"/>
              <a:t>Modifiez le style du titre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28537845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7867268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fr-FR"/>
              <a:t>Modifiez le style du titre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4" name="Content Placeholder 3"/>
          <p:cNvSpPr>
            <a:spLocks noGrp="1"/>
          </p:cNvSpPr>
          <p:nvPr>
            <p:ph sz="half" idx="2"/>
          </p:nvPr>
        </p:nvSpPr>
        <p:spPr>
          <a:xfrm>
            <a:off x="1007746" y="3006090"/>
            <a:ext cx="6189344" cy="44215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6" name="Content Placeholder 5"/>
          <p:cNvSpPr>
            <a:spLocks noGrp="1"/>
          </p:cNvSpPr>
          <p:nvPr>
            <p:ph sz="quarter" idx="4"/>
          </p:nvPr>
        </p:nvSpPr>
        <p:spPr>
          <a:xfrm>
            <a:off x="7406640" y="3006090"/>
            <a:ext cx="6219826" cy="44215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34109349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20244698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27310109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fr-FR"/>
              <a:t>Modifiez le style du titre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35316531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fr-FR"/>
              <a:t>Modifiez le style du titre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13941847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pPr/>
              <a:t>9/3/2025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1568792543"/>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sp>
        <p:nvSpPr>
          <p:cNvPr id="3" name="Text 0"/>
          <p:cNvSpPr/>
          <p:nvPr/>
        </p:nvSpPr>
        <p:spPr>
          <a:xfrm>
            <a:off x="2786712" y="724492"/>
            <a:ext cx="7895968" cy="815546"/>
          </a:xfrm>
          <a:prstGeom prst="rect">
            <a:avLst/>
          </a:prstGeom>
          <a:noFill/>
          <a:ln/>
        </p:spPr>
        <p:txBody>
          <a:bodyPr wrap="none" lIns="0" tIns="0" rIns="0" bIns="0" rtlCol="0" anchor="t"/>
          <a:lstStyle/>
          <a:p>
            <a:pPr marL="0" indent="0">
              <a:lnSpc>
                <a:spcPts val="2750"/>
              </a:lnSpc>
              <a:buNone/>
            </a:pPr>
            <a:r>
              <a:rPr lang="en-US" sz="4400" b="1" dirty="0">
                <a:solidFill>
                  <a:schemeClr val="bg1"/>
                </a:solidFill>
                <a:latin typeface="Arial" panose="020B0604020202020204" pitchFamily="34" charset="0"/>
                <a:ea typeface="Sora Medium" pitchFamily="34" charset="-122"/>
                <a:cs typeface="Arial" panose="020B0604020202020204" pitchFamily="34" charset="0"/>
              </a:rPr>
              <a:t>Modes d'Intervention en Santé</a:t>
            </a:r>
            <a:endParaRPr lang="en-US" sz="4400" dirty="0">
              <a:solidFill>
                <a:schemeClr val="bg1"/>
              </a:solidFill>
              <a:latin typeface="Arial" panose="020B0604020202020204" pitchFamily="34" charset="0"/>
              <a:cs typeface="Arial" panose="020B0604020202020204" pitchFamily="34" charset="0"/>
            </a:endParaRPr>
          </a:p>
        </p:txBody>
      </p:sp>
      <p:sp>
        <p:nvSpPr>
          <p:cNvPr id="4" name="Text 1"/>
          <p:cNvSpPr/>
          <p:nvPr/>
        </p:nvSpPr>
        <p:spPr>
          <a:xfrm>
            <a:off x="6280190" y="4238030"/>
            <a:ext cx="7556421" cy="362903"/>
          </a:xfrm>
          <a:prstGeom prst="rect">
            <a:avLst/>
          </a:prstGeom>
          <a:noFill/>
          <a:ln/>
        </p:spPr>
        <p:txBody>
          <a:bodyPr wrap="none" lIns="0" tIns="0" rIns="0" bIns="0" rtlCol="0" anchor="t"/>
          <a:lstStyle/>
          <a:p>
            <a:pPr marL="0" indent="0">
              <a:lnSpc>
                <a:spcPts val="2850"/>
              </a:lnSpc>
              <a:buNone/>
            </a:pPr>
            <a:endParaRPr lang="en-US" sz="1750" dirty="0"/>
          </a:p>
        </p:txBody>
      </p:sp>
      <p:pic>
        <p:nvPicPr>
          <p:cNvPr id="5" name="Image 4">
            <a:extLst>
              <a:ext uri="{FF2B5EF4-FFF2-40B4-BE49-F238E27FC236}">
                <a16:creationId xmlns:a16="http://schemas.microsoft.com/office/drawing/2014/main" xmlns="" id="{9CF9F301-40F4-697A-B92C-C4CBDB3F11F2}"/>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16221" y="1591533"/>
            <a:ext cx="6368438" cy="6149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descr="Une image contenant dessin humoristique, personne, origami&#10;&#10;Le contenu généré par l’IA peut être incorrect.">
            <a:extLst>
              <a:ext uri="{FF2B5EF4-FFF2-40B4-BE49-F238E27FC236}">
                <a16:creationId xmlns:a16="http://schemas.microsoft.com/office/drawing/2014/main" xmlns="" id="{227606E5-AFA0-6ED5-061A-956D102F7749}"/>
              </a:ext>
            </a:extLst>
          </p:cNvPr>
          <p:cNvPicPr>
            <a:picLocks noChangeAspect="1"/>
          </p:cNvPicPr>
          <p:nvPr/>
        </p:nvPicPr>
        <p:blipFill>
          <a:blip r:embed="rId4"/>
          <a:stretch>
            <a:fillRect/>
          </a:stretch>
        </p:blipFill>
        <p:spPr>
          <a:xfrm>
            <a:off x="449903" y="2339312"/>
            <a:ext cx="5939271" cy="48401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 2">
    <p:spTree>
      <p:nvGrpSpPr>
        <p:cNvPr id="1" name=""/>
        <p:cNvGrpSpPr/>
        <p:nvPr/>
      </p:nvGrpSpPr>
      <p:grpSpPr>
        <a:xfrm>
          <a:off x="0" y="0"/>
          <a:ext cx="0" cy="0"/>
          <a:chOff x="0" y="0"/>
          <a:chExt cx="0" cy="0"/>
        </a:xfrm>
      </p:grpSpPr>
      <p:sp>
        <p:nvSpPr>
          <p:cNvPr id="3" name="Text 0"/>
          <p:cNvSpPr/>
          <p:nvPr/>
        </p:nvSpPr>
        <p:spPr>
          <a:xfrm>
            <a:off x="670680" y="546854"/>
            <a:ext cx="8386823" cy="1071682"/>
          </a:xfrm>
          <a:prstGeom prst="rect">
            <a:avLst/>
          </a:prstGeom>
          <a:noFill/>
          <a:ln/>
        </p:spPr>
        <p:txBody>
          <a:bodyPr wrap="none" lIns="0" tIns="0" rIns="0" bIns="0" rtlCol="0" anchor="t"/>
          <a:lstStyle/>
          <a:p>
            <a:pPr marL="0" indent="0">
              <a:lnSpc>
                <a:spcPts val="5550"/>
              </a:lnSpc>
              <a:buNone/>
            </a:pPr>
            <a:r>
              <a:rPr lang="fr-FR" sz="4450" b="1" noProof="0" dirty="0">
                <a:solidFill>
                  <a:schemeClr val="bg1"/>
                </a:solidFill>
                <a:latin typeface="Arial" panose="020B0604020202020204" pitchFamily="34" charset="0"/>
                <a:ea typeface="Sora Medium" pitchFamily="34" charset="-122"/>
                <a:cs typeface="Arial" panose="020B0604020202020204" pitchFamily="34" charset="0"/>
              </a:rPr>
              <a:t>Objectifs pédagogiques </a:t>
            </a:r>
          </a:p>
          <a:p>
            <a:pPr marL="0" indent="0">
              <a:lnSpc>
                <a:spcPts val="5550"/>
              </a:lnSpc>
              <a:buNone/>
            </a:pPr>
            <a:endParaRPr lang="fr-FR" sz="4450" b="1" noProof="0" dirty="0">
              <a:latin typeface="Arial" panose="020B0604020202020204" pitchFamily="34" charset="0"/>
              <a:cs typeface="Arial" panose="020B0604020202020204" pitchFamily="34" charset="0"/>
            </a:endParaRPr>
          </a:p>
        </p:txBody>
      </p:sp>
      <p:sp>
        <p:nvSpPr>
          <p:cNvPr id="4" name="Shape 1"/>
          <p:cNvSpPr/>
          <p:nvPr/>
        </p:nvSpPr>
        <p:spPr>
          <a:xfrm>
            <a:off x="793790" y="5394841"/>
            <a:ext cx="510302" cy="510302"/>
          </a:xfrm>
          <a:prstGeom prst="roundRect">
            <a:avLst>
              <a:gd name="adj" fmla="val 6667"/>
            </a:avLst>
          </a:prstGeom>
          <a:solidFill>
            <a:srgbClr val="26262B"/>
          </a:solidFill>
          <a:ln/>
        </p:spPr>
        <p:txBody>
          <a:bodyPr/>
          <a:lstStyle/>
          <a:p>
            <a:endParaRPr lang="fr-FR" noProof="0" dirty="0"/>
          </a:p>
        </p:txBody>
      </p:sp>
      <p:sp>
        <p:nvSpPr>
          <p:cNvPr id="5" name="Text 2"/>
          <p:cNvSpPr/>
          <p:nvPr/>
        </p:nvSpPr>
        <p:spPr>
          <a:xfrm>
            <a:off x="976908" y="5453752"/>
            <a:ext cx="143947" cy="340281"/>
          </a:xfrm>
          <a:prstGeom prst="rect">
            <a:avLst/>
          </a:prstGeom>
          <a:noFill/>
          <a:ln/>
        </p:spPr>
        <p:txBody>
          <a:bodyPr wrap="none" lIns="0" tIns="0" rIns="0" bIns="0" rtlCol="0" anchor="t"/>
          <a:lstStyle/>
          <a:p>
            <a:pPr marL="0" indent="0" algn="ctr">
              <a:lnSpc>
                <a:spcPts val="2650"/>
              </a:lnSpc>
              <a:buNone/>
            </a:pPr>
            <a:r>
              <a:rPr lang="fr-FR" sz="2650" noProof="0" dirty="0">
                <a:solidFill>
                  <a:srgbClr val="E0D6DE"/>
                </a:solidFill>
                <a:latin typeface="Sora Medium" pitchFamily="34" charset="0"/>
                <a:ea typeface="Sora Medium" pitchFamily="34" charset="-122"/>
                <a:cs typeface="Sora Medium" pitchFamily="34" charset="-120"/>
              </a:rPr>
              <a:t>1</a:t>
            </a:r>
            <a:endParaRPr lang="fr-FR" sz="2650" noProof="0" dirty="0"/>
          </a:p>
        </p:txBody>
      </p:sp>
      <p:sp>
        <p:nvSpPr>
          <p:cNvPr id="6" name="Text 3"/>
          <p:cNvSpPr/>
          <p:nvPr/>
        </p:nvSpPr>
        <p:spPr>
          <a:xfrm>
            <a:off x="1530906" y="5394841"/>
            <a:ext cx="2835235" cy="354330"/>
          </a:xfrm>
          <a:prstGeom prst="rect">
            <a:avLst/>
          </a:prstGeom>
          <a:noFill/>
          <a:ln/>
        </p:spPr>
        <p:txBody>
          <a:bodyPr wrap="none" lIns="0" tIns="0" rIns="0" bIns="0" rtlCol="0" anchor="t"/>
          <a:lstStyle/>
          <a:p>
            <a:pPr marL="0" indent="0">
              <a:lnSpc>
                <a:spcPts val="275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Compréhension</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7" name="Text 4"/>
          <p:cNvSpPr/>
          <p:nvPr/>
        </p:nvSpPr>
        <p:spPr>
          <a:xfrm>
            <a:off x="1530906" y="5885259"/>
            <a:ext cx="3459242" cy="725805"/>
          </a:xfrm>
          <a:prstGeom prst="rect">
            <a:avLst/>
          </a:prstGeom>
          <a:noFill/>
          <a:ln/>
        </p:spPr>
        <p:txBody>
          <a:bodyPr wrap="square" lIns="0" tIns="0" rIns="0" bIns="0" rtlCol="0" anchor="t"/>
          <a:lstStyle/>
          <a:p>
            <a:pPr marL="0" indent="0">
              <a:lnSpc>
                <a:spcPts val="2850"/>
              </a:lnSpc>
              <a:buNone/>
            </a:pPr>
            <a:r>
              <a:rPr lang="fr-FR" sz="1750" b="1" noProof="0" dirty="0">
                <a:solidFill>
                  <a:schemeClr val="bg1"/>
                </a:solidFill>
                <a:latin typeface="Noto Sans TC" pitchFamily="34" charset="0"/>
                <a:ea typeface="Noto Sans TC" pitchFamily="34" charset="-122"/>
                <a:cs typeface="Noto Sans TC" pitchFamily="34" charset="-120"/>
              </a:rPr>
              <a:t>Caractériser les différents modes d'intervention en santé.</a:t>
            </a:r>
            <a:endParaRPr lang="fr-FR" sz="1750" b="1" noProof="0" dirty="0">
              <a:solidFill>
                <a:schemeClr val="bg1"/>
              </a:solidFill>
            </a:endParaRPr>
          </a:p>
        </p:txBody>
      </p:sp>
      <p:sp>
        <p:nvSpPr>
          <p:cNvPr id="8" name="Shape 5"/>
          <p:cNvSpPr/>
          <p:nvPr/>
        </p:nvSpPr>
        <p:spPr>
          <a:xfrm>
            <a:off x="5216962" y="5394841"/>
            <a:ext cx="510302" cy="510302"/>
          </a:xfrm>
          <a:prstGeom prst="roundRect">
            <a:avLst>
              <a:gd name="adj" fmla="val 6667"/>
            </a:avLst>
          </a:prstGeom>
          <a:solidFill>
            <a:srgbClr val="26262B"/>
          </a:solidFill>
          <a:ln/>
        </p:spPr>
        <p:txBody>
          <a:bodyPr/>
          <a:lstStyle/>
          <a:p>
            <a:endParaRPr lang="fr-FR" noProof="0" dirty="0"/>
          </a:p>
        </p:txBody>
      </p:sp>
      <p:sp>
        <p:nvSpPr>
          <p:cNvPr id="9" name="Text 6"/>
          <p:cNvSpPr/>
          <p:nvPr/>
        </p:nvSpPr>
        <p:spPr>
          <a:xfrm>
            <a:off x="5366147" y="5479852"/>
            <a:ext cx="211931" cy="340281"/>
          </a:xfrm>
          <a:prstGeom prst="rect">
            <a:avLst/>
          </a:prstGeom>
          <a:noFill/>
          <a:ln/>
        </p:spPr>
        <p:txBody>
          <a:bodyPr wrap="none" lIns="0" tIns="0" rIns="0" bIns="0" rtlCol="0" anchor="t"/>
          <a:lstStyle/>
          <a:p>
            <a:pPr marL="0" indent="0" algn="ctr">
              <a:lnSpc>
                <a:spcPts val="2650"/>
              </a:lnSpc>
              <a:buNone/>
            </a:pPr>
            <a:r>
              <a:rPr lang="fr-FR" sz="2650" noProof="0" dirty="0">
                <a:solidFill>
                  <a:srgbClr val="E0D6DE"/>
                </a:solidFill>
                <a:latin typeface="Sora Medium" pitchFamily="34" charset="0"/>
                <a:ea typeface="Sora Medium" pitchFamily="34" charset="-122"/>
                <a:cs typeface="Sora Medium" pitchFamily="34" charset="-120"/>
              </a:rPr>
              <a:t>2</a:t>
            </a:r>
            <a:endParaRPr lang="fr-FR" sz="2650" noProof="0" dirty="0"/>
          </a:p>
        </p:txBody>
      </p:sp>
      <p:sp>
        <p:nvSpPr>
          <p:cNvPr id="10" name="Text 7"/>
          <p:cNvSpPr/>
          <p:nvPr/>
        </p:nvSpPr>
        <p:spPr>
          <a:xfrm>
            <a:off x="5954078" y="5394841"/>
            <a:ext cx="2835235" cy="354330"/>
          </a:xfrm>
          <a:prstGeom prst="rect">
            <a:avLst/>
          </a:prstGeom>
          <a:noFill/>
          <a:ln/>
        </p:spPr>
        <p:txBody>
          <a:bodyPr wrap="none" lIns="0" tIns="0" rIns="0" bIns="0" rtlCol="0" anchor="t"/>
          <a:lstStyle/>
          <a:p>
            <a:pPr marL="0" indent="0">
              <a:lnSpc>
                <a:spcPts val="2750"/>
              </a:lnSpc>
              <a:buNone/>
            </a:pPr>
            <a:r>
              <a:rPr lang="fr-FR" sz="2200" b="1" noProof="0" dirty="0">
                <a:solidFill>
                  <a:schemeClr val="bg1"/>
                </a:solidFill>
                <a:latin typeface="Arial" panose="020B0604020202020204" pitchFamily="34" charset="0"/>
                <a:ea typeface="Sora Medium" pitchFamily="34" charset="-122"/>
                <a:cs typeface="Arial" panose="020B0604020202020204" pitchFamily="34" charset="0"/>
              </a:rPr>
              <a:t>Collaboration</a:t>
            </a:r>
            <a:endParaRPr lang="fr-FR" sz="2200" b="1" noProof="0" dirty="0">
              <a:solidFill>
                <a:schemeClr val="bg1"/>
              </a:solidFill>
              <a:latin typeface="Arial" panose="020B0604020202020204" pitchFamily="34" charset="0"/>
              <a:cs typeface="Arial" panose="020B0604020202020204" pitchFamily="34" charset="0"/>
            </a:endParaRPr>
          </a:p>
        </p:txBody>
      </p:sp>
      <p:sp>
        <p:nvSpPr>
          <p:cNvPr id="11" name="Text 8"/>
          <p:cNvSpPr/>
          <p:nvPr/>
        </p:nvSpPr>
        <p:spPr>
          <a:xfrm>
            <a:off x="5954078" y="5885259"/>
            <a:ext cx="3459242" cy="1088708"/>
          </a:xfrm>
          <a:prstGeom prst="rect">
            <a:avLst/>
          </a:prstGeom>
          <a:noFill/>
          <a:ln/>
        </p:spPr>
        <p:txBody>
          <a:bodyPr wrap="square" lIns="0" tIns="0" rIns="0" bIns="0" rtlCol="0" anchor="t"/>
          <a:lstStyle/>
          <a:p>
            <a:pPr marL="0" indent="0">
              <a:lnSpc>
                <a:spcPts val="2850"/>
              </a:lnSpc>
              <a:buNone/>
            </a:pPr>
            <a:r>
              <a:rPr lang="fr-FR" sz="1750" b="1" noProof="0" dirty="0">
                <a:solidFill>
                  <a:schemeClr val="bg1"/>
                </a:solidFill>
                <a:latin typeface="Noto Sans TC" pitchFamily="34" charset="0"/>
                <a:ea typeface="Noto Sans TC" pitchFamily="34" charset="-122"/>
                <a:cs typeface="Noto Sans TC" pitchFamily="34" charset="-120"/>
              </a:rPr>
              <a:t>Développer des compétences de travail en équipe et d'échange d'informations.</a:t>
            </a:r>
            <a:endParaRPr lang="fr-FR" sz="1750" b="1" noProof="0" dirty="0">
              <a:solidFill>
                <a:schemeClr val="bg1"/>
              </a:solidFill>
            </a:endParaRPr>
          </a:p>
        </p:txBody>
      </p:sp>
      <p:sp>
        <p:nvSpPr>
          <p:cNvPr id="12" name="Shape 9"/>
          <p:cNvSpPr/>
          <p:nvPr/>
        </p:nvSpPr>
        <p:spPr>
          <a:xfrm>
            <a:off x="9640133" y="5394841"/>
            <a:ext cx="510302" cy="510302"/>
          </a:xfrm>
          <a:prstGeom prst="roundRect">
            <a:avLst>
              <a:gd name="adj" fmla="val 6667"/>
            </a:avLst>
          </a:prstGeom>
          <a:solidFill>
            <a:srgbClr val="26262B"/>
          </a:solidFill>
          <a:ln/>
        </p:spPr>
        <p:txBody>
          <a:bodyPr/>
          <a:lstStyle/>
          <a:p>
            <a:endParaRPr lang="fr-FR" noProof="0" dirty="0"/>
          </a:p>
        </p:txBody>
      </p:sp>
      <p:sp>
        <p:nvSpPr>
          <p:cNvPr id="13" name="Text 10"/>
          <p:cNvSpPr/>
          <p:nvPr/>
        </p:nvSpPr>
        <p:spPr>
          <a:xfrm>
            <a:off x="9789795" y="5479852"/>
            <a:ext cx="210979" cy="340281"/>
          </a:xfrm>
          <a:prstGeom prst="rect">
            <a:avLst/>
          </a:prstGeom>
          <a:noFill/>
          <a:ln/>
        </p:spPr>
        <p:txBody>
          <a:bodyPr wrap="none" lIns="0" tIns="0" rIns="0" bIns="0" rtlCol="0" anchor="t"/>
          <a:lstStyle/>
          <a:p>
            <a:pPr marL="0" indent="0" algn="ctr">
              <a:lnSpc>
                <a:spcPts val="2650"/>
              </a:lnSpc>
              <a:buNone/>
            </a:pPr>
            <a:r>
              <a:rPr lang="fr-FR" sz="2650" noProof="0" dirty="0">
                <a:solidFill>
                  <a:srgbClr val="E0D6DE"/>
                </a:solidFill>
                <a:latin typeface="Sora Medium" pitchFamily="34" charset="0"/>
                <a:ea typeface="Sora Medium" pitchFamily="34" charset="-122"/>
                <a:cs typeface="Sora Medium" pitchFamily="34" charset="-120"/>
              </a:rPr>
              <a:t>3</a:t>
            </a:r>
            <a:endParaRPr lang="fr-FR" sz="2650" noProof="0" dirty="0"/>
          </a:p>
        </p:txBody>
      </p:sp>
      <p:sp>
        <p:nvSpPr>
          <p:cNvPr id="14" name="Text 11"/>
          <p:cNvSpPr/>
          <p:nvPr/>
        </p:nvSpPr>
        <p:spPr>
          <a:xfrm>
            <a:off x="10377249" y="5394841"/>
            <a:ext cx="2835235" cy="354330"/>
          </a:xfrm>
          <a:prstGeom prst="rect">
            <a:avLst/>
          </a:prstGeom>
          <a:noFill/>
          <a:ln/>
        </p:spPr>
        <p:txBody>
          <a:bodyPr wrap="none" lIns="0" tIns="0" rIns="0" bIns="0" rtlCol="0" anchor="t"/>
          <a:lstStyle/>
          <a:p>
            <a:pPr marL="0" indent="0">
              <a:lnSpc>
                <a:spcPts val="2750"/>
              </a:lnSpc>
              <a:buNone/>
            </a:pPr>
            <a:r>
              <a:rPr lang="fr-FR" sz="2200" b="1" noProof="0" dirty="0">
                <a:solidFill>
                  <a:schemeClr val="bg1"/>
                </a:solidFill>
                <a:latin typeface="Arial" panose="020B0604020202020204" pitchFamily="34" charset="0"/>
                <a:ea typeface="Sora Medium" pitchFamily="34" charset="-122"/>
                <a:cs typeface="Arial" panose="020B0604020202020204" pitchFamily="34" charset="0"/>
              </a:rPr>
              <a:t>Communication</a:t>
            </a:r>
            <a:endParaRPr lang="fr-FR" sz="2200" b="1" noProof="0" dirty="0">
              <a:solidFill>
                <a:schemeClr val="bg1"/>
              </a:solidFill>
              <a:latin typeface="Arial" panose="020B0604020202020204" pitchFamily="34" charset="0"/>
              <a:cs typeface="Arial" panose="020B0604020202020204" pitchFamily="34" charset="0"/>
            </a:endParaRPr>
          </a:p>
        </p:txBody>
      </p:sp>
      <p:sp>
        <p:nvSpPr>
          <p:cNvPr id="15" name="Text 12"/>
          <p:cNvSpPr/>
          <p:nvPr/>
        </p:nvSpPr>
        <p:spPr>
          <a:xfrm>
            <a:off x="10377249" y="5885259"/>
            <a:ext cx="3459242" cy="1088708"/>
          </a:xfrm>
          <a:prstGeom prst="rect">
            <a:avLst/>
          </a:prstGeom>
          <a:noFill/>
          <a:ln/>
        </p:spPr>
        <p:txBody>
          <a:bodyPr wrap="square" lIns="0" tIns="0" rIns="0" bIns="0" rtlCol="0" anchor="t"/>
          <a:lstStyle/>
          <a:p>
            <a:pPr marL="0" indent="0">
              <a:lnSpc>
                <a:spcPts val="2850"/>
              </a:lnSpc>
              <a:buNone/>
            </a:pPr>
            <a:r>
              <a:rPr lang="fr-FR" sz="1750" b="1" noProof="0" dirty="0">
                <a:solidFill>
                  <a:schemeClr val="bg1"/>
                </a:solidFill>
                <a:latin typeface="Noto Sans TC" pitchFamily="34" charset="0"/>
                <a:ea typeface="Noto Sans TC" pitchFamily="34" charset="-122"/>
                <a:cs typeface="Noto Sans TC" pitchFamily="34" charset="-120"/>
              </a:rPr>
              <a:t>Présenter des connaissances de manière claire et structurée aux pairs.</a:t>
            </a:r>
            <a:endParaRPr lang="fr-FR" sz="1750" b="1" noProof="0" dirty="0">
              <a:solidFill>
                <a:schemeClr val="bg1"/>
              </a:solidFill>
            </a:endParaRPr>
          </a:p>
        </p:txBody>
      </p:sp>
      <p:pic>
        <p:nvPicPr>
          <p:cNvPr id="17" name="Image 16" descr="Une image contenant art, Arts créatifs&#10;&#10;Le contenu généré par l’IA peut être incorrect.">
            <a:extLst>
              <a:ext uri="{FF2B5EF4-FFF2-40B4-BE49-F238E27FC236}">
                <a16:creationId xmlns:a16="http://schemas.microsoft.com/office/drawing/2014/main" xmlns="" id="{87FEA7A8-222D-EF48-7380-01C5A76098BD}"/>
              </a:ext>
            </a:extLst>
          </p:cNvPr>
          <p:cNvPicPr>
            <a:picLocks noChangeAspect="1"/>
          </p:cNvPicPr>
          <p:nvPr/>
        </p:nvPicPr>
        <p:blipFill>
          <a:blip r:embed="rId3"/>
          <a:stretch>
            <a:fillRect/>
          </a:stretch>
        </p:blipFill>
        <p:spPr>
          <a:xfrm>
            <a:off x="6090941" y="2629061"/>
            <a:ext cx="2448517" cy="2545585"/>
          </a:xfrm>
          <a:prstGeom prst="rect">
            <a:avLst/>
          </a:prstGeom>
        </p:spPr>
      </p:pic>
      <p:pic>
        <p:nvPicPr>
          <p:cNvPr id="19" name="Image 18" descr="Une image contenant ballon, cœur&#10;&#10;Le contenu généré par l’IA peut être incorrect.">
            <a:extLst>
              <a:ext uri="{FF2B5EF4-FFF2-40B4-BE49-F238E27FC236}">
                <a16:creationId xmlns:a16="http://schemas.microsoft.com/office/drawing/2014/main" xmlns="" id="{6F85ADA4-2A13-182A-59E2-8D6ABCB80157}"/>
              </a:ext>
            </a:extLst>
          </p:cNvPr>
          <p:cNvPicPr>
            <a:picLocks noChangeAspect="1"/>
          </p:cNvPicPr>
          <p:nvPr/>
        </p:nvPicPr>
        <p:blipFill>
          <a:blip r:embed="rId4"/>
          <a:stretch>
            <a:fillRect/>
          </a:stretch>
        </p:blipFill>
        <p:spPr>
          <a:xfrm>
            <a:off x="10150435" y="2492622"/>
            <a:ext cx="4068041" cy="2526424"/>
          </a:xfrm>
          <a:prstGeom prst="rect">
            <a:avLst/>
          </a:prstGeom>
        </p:spPr>
      </p:pic>
      <p:pic>
        <p:nvPicPr>
          <p:cNvPr id="20" name="Image 19" descr="Une image contenant art, Graphique, graphisme, Arts créatifs&#10;&#10;Le contenu généré par l’IA peut être incorrect.">
            <a:extLst>
              <a:ext uri="{FF2B5EF4-FFF2-40B4-BE49-F238E27FC236}">
                <a16:creationId xmlns:a16="http://schemas.microsoft.com/office/drawing/2014/main" xmlns="" id="{DDBAED88-9CB2-AD9E-6D37-A1E370F4F591}"/>
              </a:ext>
            </a:extLst>
          </p:cNvPr>
          <p:cNvPicPr>
            <a:picLocks noChangeAspect="1"/>
          </p:cNvPicPr>
          <p:nvPr/>
        </p:nvPicPr>
        <p:blipFill>
          <a:blip r:embed="rId5"/>
          <a:stretch>
            <a:fillRect/>
          </a:stretch>
        </p:blipFill>
        <p:spPr>
          <a:xfrm>
            <a:off x="1660084" y="2310620"/>
            <a:ext cx="2353041" cy="3574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Slide 4">
    <p:spTree>
      <p:nvGrpSpPr>
        <p:cNvPr id="1" name=""/>
        <p:cNvGrpSpPr/>
        <p:nvPr/>
      </p:nvGrpSpPr>
      <p:grpSpPr>
        <a:xfrm>
          <a:off x="0" y="0"/>
          <a:ext cx="0" cy="0"/>
          <a:chOff x="0" y="0"/>
          <a:chExt cx="0" cy="0"/>
        </a:xfrm>
      </p:grpSpPr>
      <p:sp>
        <p:nvSpPr>
          <p:cNvPr id="2" name="Text 0"/>
          <p:cNvSpPr/>
          <p:nvPr/>
        </p:nvSpPr>
        <p:spPr>
          <a:xfrm>
            <a:off x="793790" y="1251109"/>
            <a:ext cx="9219605" cy="708779"/>
          </a:xfrm>
          <a:prstGeom prst="rect">
            <a:avLst/>
          </a:prstGeom>
          <a:noFill/>
          <a:ln/>
        </p:spPr>
        <p:txBody>
          <a:bodyPr wrap="none" lIns="0" tIns="0" rIns="0" bIns="0" rtlCol="0" anchor="t"/>
          <a:lstStyle/>
          <a:p>
            <a:pPr marL="0" indent="0">
              <a:lnSpc>
                <a:spcPts val="5550"/>
              </a:lnSpc>
              <a:buNone/>
            </a:pPr>
            <a:r>
              <a:rPr lang="en-US" sz="4450" b="1" dirty="0">
                <a:solidFill>
                  <a:schemeClr val="bg1"/>
                </a:solidFill>
                <a:latin typeface="Arial" panose="020B0604020202020204" pitchFamily="34" charset="0"/>
                <a:ea typeface="Sora Medium" pitchFamily="34" charset="-122"/>
                <a:cs typeface="Arial" panose="020B0604020202020204" pitchFamily="34" charset="0"/>
              </a:rPr>
              <a:t>Modes d'Intervention à explorer</a:t>
            </a:r>
            <a:endParaRPr lang="en-US" sz="4450" b="1" dirty="0">
              <a:solidFill>
                <a:schemeClr val="bg1"/>
              </a:solidFill>
              <a:latin typeface="Arial" panose="020B0604020202020204" pitchFamily="34" charset="0"/>
              <a:cs typeface="Arial" panose="020B0604020202020204" pitchFamily="34" charset="0"/>
            </a:endParaRPr>
          </a:p>
        </p:txBody>
      </p:sp>
      <p:sp>
        <p:nvSpPr>
          <p:cNvPr id="3" name="Text 1"/>
          <p:cNvSpPr/>
          <p:nvPr/>
        </p:nvSpPr>
        <p:spPr>
          <a:xfrm>
            <a:off x="890468" y="2861548"/>
            <a:ext cx="3802023" cy="354330"/>
          </a:xfrm>
          <a:prstGeom prst="rect">
            <a:avLst/>
          </a:prstGeom>
          <a:noFill/>
          <a:ln/>
        </p:spPr>
        <p:txBody>
          <a:bodyPr wrap="none" lIns="0" tIns="0" rIns="0" bIns="0" rtlCol="0" anchor="t"/>
          <a:lstStyle/>
          <a:p>
            <a:pPr marL="0" indent="0" algn="r">
              <a:lnSpc>
                <a:spcPts val="2750"/>
              </a:lnSpc>
              <a:buNone/>
            </a:pPr>
            <a:r>
              <a:rPr lang="en-US" sz="2200" b="1" dirty="0">
                <a:solidFill>
                  <a:schemeClr val="bg1"/>
                </a:solidFill>
                <a:latin typeface="Arial" panose="020B0604020202020204" pitchFamily="34" charset="0"/>
                <a:ea typeface="Sora Medium" pitchFamily="34" charset="-122"/>
                <a:cs typeface="Arial" panose="020B0604020202020204" pitchFamily="34" charset="0"/>
              </a:rPr>
              <a:t>Veille et Sécurité Sanitaire</a:t>
            </a:r>
            <a:endParaRPr lang="en-US" sz="2200" b="1" dirty="0">
              <a:solidFill>
                <a:schemeClr val="bg1"/>
              </a:solidFill>
              <a:latin typeface="Arial" panose="020B0604020202020204" pitchFamily="34" charset="0"/>
              <a:cs typeface="Arial" panose="020B0604020202020204" pitchFamily="34" charset="0"/>
            </a:endParaRPr>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E0D6DE"/>
                </a:solidFill>
                <a:latin typeface="Noto Sans TC" pitchFamily="34" charset="0"/>
                <a:ea typeface="Noto Sans TC" pitchFamily="34" charset="-122"/>
                <a:cs typeface="Noto Sans TC" pitchFamily="34" charset="-120"/>
              </a:rPr>
              <a:t>.</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6143149" y="3321725"/>
            <a:ext cx="119896" cy="453509"/>
          </a:xfrm>
          <a:prstGeom prst="rect">
            <a:avLst/>
          </a:prstGeom>
          <a:noFill/>
          <a:ln/>
        </p:spPr>
        <p:txBody>
          <a:bodyPr wrap="none" lIns="0" tIns="0" rIns="0" bIns="0" rtlCol="0" anchor="t"/>
          <a:lstStyle/>
          <a:p>
            <a:pPr marL="0" indent="0">
              <a:lnSpc>
                <a:spcPts val="3550"/>
              </a:lnSpc>
              <a:buNone/>
            </a:pPr>
            <a:r>
              <a:rPr lang="en-US" sz="2200" dirty="0">
                <a:solidFill>
                  <a:srgbClr val="E0D6DE"/>
                </a:solidFill>
                <a:latin typeface="Sora Medium" pitchFamily="34" charset="0"/>
                <a:ea typeface="Sora Medium" pitchFamily="34" charset="-122"/>
                <a:cs typeface="Sora Medium" pitchFamily="34" charset="-120"/>
              </a:rPr>
              <a:t>1</a:t>
            </a:r>
            <a:endParaRPr lang="en-US" sz="2200" dirty="0"/>
          </a:p>
        </p:txBody>
      </p:sp>
      <p:sp>
        <p:nvSpPr>
          <p:cNvPr id="7" name="Text 4"/>
          <p:cNvSpPr/>
          <p:nvPr/>
        </p:nvSpPr>
        <p:spPr>
          <a:xfrm>
            <a:off x="10013394" y="4494421"/>
            <a:ext cx="3190756" cy="354330"/>
          </a:xfrm>
          <a:prstGeom prst="rect">
            <a:avLst/>
          </a:prstGeom>
          <a:noFill/>
          <a:ln/>
        </p:spPr>
        <p:txBody>
          <a:bodyPr wrap="none" lIns="0" tIns="0" rIns="0" bIns="0" rtlCol="0" anchor="t"/>
          <a:lstStyle/>
          <a:p>
            <a:pPr marL="0" indent="0" algn="l">
              <a:lnSpc>
                <a:spcPts val="2750"/>
              </a:lnSpc>
              <a:buNone/>
            </a:pPr>
            <a:r>
              <a:rPr lang="en-US" sz="2200" b="1" dirty="0">
                <a:solidFill>
                  <a:schemeClr val="bg1"/>
                </a:solidFill>
                <a:latin typeface="Arial" panose="020B0604020202020204" pitchFamily="34" charset="0"/>
                <a:ea typeface="Sora Medium" pitchFamily="34" charset="-122"/>
                <a:cs typeface="Arial" panose="020B0604020202020204" pitchFamily="34" charset="0"/>
              </a:rPr>
              <a:t>Promotion de la Santé</a:t>
            </a:r>
            <a:endParaRPr lang="en-US" sz="2200" b="1" dirty="0">
              <a:solidFill>
                <a:schemeClr val="bg1"/>
              </a:solidFill>
              <a:latin typeface="Arial" panose="020B0604020202020204" pitchFamily="34" charset="0"/>
              <a:cs typeface="Arial" panose="020B0604020202020204" pitchFamily="34" charset="0"/>
            </a:endParaRPr>
          </a:p>
        </p:txBody>
      </p:sp>
      <p:sp>
        <p:nvSpPr>
          <p:cNvPr id="8" name="Text 5"/>
          <p:cNvSpPr/>
          <p:nvPr/>
        </p:nvSpPr>
        <p:spPr>
          <a:xfrm>
            <a:off x="9937790" y="2943225"/>
            <a:ext cx="3898821" cy="725805"/>
          </a:xfrm>
          <a:prstGeom prst="rect">
            <a:avLst/>
          </a:prstGeom>
          <a:noFill/>
          <a:ln/>
        </p:spPr>
        <p:txBody>
          <a:bodyPr wrap="square" lIns="0" tIns="0" rIns="0" bIns="0" rtlCol="0" anchor="t"/>
          <a:lstStyle/>
          <a:p>
            <a:pPr marL="0" indent="0" algn="l">
              <a:lnSpc>
                <a:spcPts val="2850"/>
              </a:lnSpc>
              <a:buNone/>
            </a:pP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7974330" y="3057049"/>
            <a:ext cx="176570" cy="453509"/>
          </a:xfrm>
          <a:prstGeom prst="rect">
            <a:avLst/>
          </a:prstGeom>
          <a:noFill/>
          <a:ln/>
        </p:spPr>
        <p:txBody>
          <a:bodyPr wrap="none" lIns="0" tIns="0" rIns="0" bIns="0" rtlCol="0" anchor="t"/>
          <a:lstStyle/>
          <a:p>
            <a:pPr marL="0" indent="0">
              <a:lnSpc>
                <a:spcPts val="3550"/>
              </a:lnSpc>
              <a:buNone/>
            </a:pPr>
            <a:r>
              <a:rPr lang="en-US" sz="2200" dirty="0">
                <a:solidFill>
                  <a:srgbClr val="E0D6DE"/>
                </a:solidFill>
                <a:latin typeface="Sora Medium" pitchFamily="34" charset="0"/>
                <a:ea typeface="Sora Medium" pitchFamily="34" charset="-122"/>
                <a:cs typeface="Sora Medium" pitchFamily="34" charset="-120"/>
              </a:rPr>
              <a:t>2</a:t>
            </a:r>
            <a:endParaRPr lang="en-US" sz="2200" dirty="0"/>
          </a:p>
        </p:txBody>
      </p:sp>
      <p:sp>
        <p:nvSpPr>
          <p:cNvPr id="11" name="Text 7"/>
          <p:cNvSpPr/>
          <p:nvPr/>
        </p:nvSpPr>
        <p:spPr>
          <a:xfrm>
            <a:off x="8571891" y="6835426"/>
            <a:ext cx="3423999" cy="354330"/>
          </a:xfrm>
          <a:prstGeom prst="rect">
            <a:avLst/>
          </a:prstGeom>
          <a:noFill/>
          <a:ln/>
        </p:spPr>
        <p:txBody>
          <a:bodyPr wrap="none" lIns="0" tIns="0" rIns="0" bIns="0" rtlCol="0" anchor="t"/>
          <a:lstStyle/>
          <a:p>
            <a:pPr marL="0" indent="0" algn="l">
              <a:lnSpc>
                <a:spcPts val="2750"/>
              </a:lnSpc>
              <a:buNone/>
            </a:pPr>
            <a:r>
              <a:rPr lang="en-US" sz="2200" b="1" dirty="0">
                <a:solidFill>
                  <a:schemeClr val="bg1"/>
                </a:solidFill>
                <a:latin typeface="Arial" panose="020B0604020202020204" pitchFamily="34" charset="0"/>
                <a:ea typeface="Sora Medium" pitchFamily="34" charset="-122"/>
                <a:cs typeface="Arial" panose="020B0604020202020204" pitchFamily="34" charset="0"/>
              </a:rPr>
              <a:t>Éducation pour la Santé</a:t>
            </a:r>
            <a:endParaRPr lang="en-US" sz="2200" b="1" dirty="0">
              <a:solidFill>
                <a:schemeClr val="bg1"/>
              </a:solidFill>
              <a:latin typeface="Arial" panose="020B0604020202020204" pitchFamily="34" charset="0"/>
              <a:cs typeface="Arial" panose="020B0604020202020204" pitchFamily="34" charset="0"/>
            </a:endParaRPr>
          </a:p>
        </p:txBody>
      </p:sp>
      <p:sp>
        <p:nvSpPr>
          <p:cNvPr id="12" name="Text 8"/>
          <p:cNvSpPr/>
          <p:nvPr/>
        </p:nvSpPr>
        <p:spPr>
          <a:xfrm>
            <a:off x="10051256" y="4578191"/>
            <a:ext cx="3785354" cy="725805"/>
          </a:xfrm>
          <a:prstGeom prst="rect">
            <a:avLst/>
          </a:prstGeom>
          <a:noFill/>
          <a:ln/>
        </p:spPr>
        <p:txBody>
          <a:bodyPr wrap="square" lIns="0" tIns="0" rIns="0" bIns="0" rtlCol="0" anchor="t"/>
          <a:lstStyle/>
          <a:p>
            <a:pPr marL="0" indent="0" algn="l">
              <a:lnSpc>
                <a:spcPts val="2850"/>
              </a:lnSpc>
              <a:buNone/>
            </a:pP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8801219" y="4743807"/>
            <a:ext cx="175736" cy="453509"/>
          </a:xfrm>
          <a:prstGeom prst="rect">
            <a:avLst/>
          </a:prstGeom>
          <a:noFill/>
          <a:ln/>
        </p:spPr>
        <p:txBody>
          <a:bodyPr wrap="none" lIns="0" tIns="0" rIns="0" bIns="0" rtlCol="0" anchor="t"/>
          <a:lstStyle/>
          <a:p>
            <a:pPr marL="0" indent="0">
              <a:lnSpc>
                <a:spcPts val="3550"/>
              </a:lnSpc>
              <a:buNone/>
            </a:pPr>
            <a:r>
              <a:rPr lang="en-US" sz="2200" dirty="0">
                <a:solidFill>
                  <a:srgbClr val="E0D6DE"/>
                </a:solidFill>
                <a:latin typeface="Sora Medium" pitchFamily="34" charset="0"/>
                <a:ea typeface="Sora Medium" pitchFamily="34" charset="-122"/>
                <a:cs typeface="Sora Medium" pitchFamily="34" charset="-120"/>
              </a:rPr>
              <a:t>3</a:t>
            </a:r>
            <a:endParaRPr lang="en-US" sz="2200" dirty="0"/>
          </a:p>
        </p:txBody>
      </p:sp>
      <p:sp>
        <p:nvSpPr>
          <p:cNvPr id="15" name="Text 10"/>
          <p:cNvSpPr/>
          <p:nvPr/>
        </p:nvSpPr>
        <p:spPr>
          <a:xfrm>
            <a:off x="9261780" y="249812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bg1"/>
                </a:solidFill>
                <a:latin typeface="Arial" panose="020B0604020202020204" pitchFamily="34" charset="0"/>
                <a:ea typeface="Sora Medium" pitchFamily="34" charset="-122"/>
                <a:cs typeface="Arial" panose="020B0604020202020204" pitchFamily="34" charset="0"/>
              </a:rPr>
              <a:t>Prévention</a:t>
            </a:r>
            <a:endParaRPr lang="en-US" sz="2200" b="1" dirty="0">
              <a:solidFill>
                <a:schemeClr val="bg1"/>
              </a:solidFill>
              <a:latin typeface="Arial" panose="020B0604020202020204" pitchFamily="34" charset="0"/>
              <a:cs typeface="Arial" panose="020B0604020202020204" pitchFamily="34" charset="0"/>
            </a:endParaRPr>
          </a:p>
        </p:txBody>
      </p:sp>
      <p:sp>
        <p:nvSpPr>
          <p:cNvPr id="16" name="Text 11"/>
          <p:cNvSpPr/>
          <p:nvPr/>
        </p:nvSpPr>
        <p:spPr>
          <a:xfrm>
            <a:off x="9937790" y="6213277"/>
            <a:ext cx="3898821" cy="725805"/>
          </a:xfrm>
          <a:prstGeom prst="rect">
            <a:avLst/>
          </a:prstGeom>
          <a:noFill/>
          <a:ln/>
        </p:spPr>
        <p:txBody>
          <a:bodyPr wrap="square" lIns="0" tIns="0" rIns="0" bIns="0" rtlCol="0" anchor="t"/>
          <a:lstStyle/>
          <a:p>
            <a:pPr marL="0" indent="0" algn="l">
              <a:lnSpc>
                <a:spcPts val="2850"/>
              </a:lnSpc>
              <a:buNone/>
            </a:pPr>
            <a:endParaRPr lang="en-US" sz="1750" dirty="0"/>
          </a:p>
        </p:txBody>
      </p:sp>
      <p:pic>
        <p:nvPicPr>
          <p:cNvPr id="17" name="Image 3" descr="preencoded.png"/>
          <p:cNvPicPr>
            <a:picLocks noChangeAspect="1"/>
          </p:cNvPicPr>
          <p:nvPr/>
        </p:nvPicPr>
        <p:blipFill>
          <a:blip r:embed="rId6"/>
          <a:stretch>
            <a:fillRect/>
          </a:stretch>
        </p:blipFill>
        <p:spPr>
          <a:xfrm>
            <a:off x="5032653" y="2413516"/>
            <a:ext cx="4564975" cy="4564975"/>
          </a:xfrm>
          <a:prstGeom prst="rect">
            <a:avLst/>
          </a:prstGeom>
        </p:spPr>
      </p:pic>
      <p:sp>
        <p:nvSpPr>
          <p:cNvPr id="18" name="Text 12"/>
          <p:cNvSpPr/>
          <p:nvPr/>
        </p:nvSpPr>
        <p:spPr>
          <a:xfrm>
            <a:off x="7447836" y="6050875"/>
            <a:ext cx="184785" cy="453509"/>
          </a:xfrm>
          <a:prstGeom prst="rect">
            <a:avLst/>
          </a:prstGeom>
          <a:noFill/>
          <a:ln/>
        </p:spPr>
        <p:txBody>
          <a:bodyPr wrap="none" lIns="0" tIns="0" rIns="0" bIns="0" rtlCol="0" anchor="t"/>
          <a:lstStyle/>
          <a:p>
            <a:pPr marL="0" indent="0">
              <a:lnSpc>
                <a:spcPts val="3550"/>
              </a:lnSpc>
              <a:buNone/>
            </a:pPr>
            <a:r>
              <a:rPr lang="en-US" sz="2200" dirty="0">
                <a:solidFill>
                  <a:srgbClr val="E0D6DE"/>
                </a:solidFill>
                <a:latin typeface="Sora Medium" pitchFamily="34" charset="0"/>
                <a:ea typeface="Sora Medium" pitchFamily="34" charset="-122"/>
                <a:cs typeface="Sora Medium" pitchFamily="34" charset="-120"/>
              </a:rPr>
              <a:t>4</a:t>
            </a:r>
            <a:endParaRPr lang="en-US" sz="2200" dirty="0"/>
          </a:p>
        </p:txBody>
      </p:sp>
      <p:sp>
        <p:nvSpPr>
          <p:cNvPr id="19" name="Text 13"/>
          <p:cNvSpPr/>
          <p:nvPr/>
        </p:nvSpPr>
        <p:spPr>
          <a:xfrm>
            <a:off x="1251050" y="5561998"/>
            <a:ext cx="3503652" cy="354330"/>
          </a:xfrm>
          <a:prstGeom prst="rect">
            <a:avLst/>
          </a:prstGeom>
          <a:noFill/>
          <a:ln/>
        </p:spPr>
        <p:txBody>
          <a:bodyPr wrap="none" lIns="0" tIns="0" rIns="0" bIns="0" rtlCol="0" anchor="t"/>
          <a:lstStyle/>
          <a:p>
            <a:pPr marL="0" indent="0" algn="r">
              <a:lnSpc>
                <a:spcPts val="2750"/>
              </a:lnSpc>
              <a:buNone/>
            </a:pPr>
            <a:r>
              <a:rPr lang="en-US" sz="2200" b="1" dirty="0">
                <a:solidFill>
                  <a:schemeClr val="bg1"/>
                </a:solidFill>
                <a:latin typeface="Arial" panose="020B0604020202020204" pitchFamily="34" charset="0"/>
                <a:ea typeface="Sora Medium" pitchFamily="34" charset="-122"/>
                <a:cs typeface="Arial" panose="020B0604020202020204" pitchFamily="34" charset="0"/>
              </a:rPr>
              <a:t>Restauration de la Santé</a:t>
            </a:r>
            <a:endParaRPr lang="en-US" sz="2200" b="1" dirty="0">
              <a:solidFill>
                <a:schemeClr val="bg1"/>
              </a:solidFill>
              <a:latin typeface="Arial" panose="020B0604020202020204" pitchFamily="34" charset="0"/>
              <a:cs typeface="Arial" panose="020B0604020202020204" pitchFamily="34" charset="0"/>
            </a:endParaRPr>
          </a:p>
        </p:txBody>
      </p:sp>
      <p:sp>
        <p:nvSpPr>
          <p:cNvPr id="20" name="Text 14"/>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endParaRPr lang="en-US" sz="1750" dirty="0"/>
          </a:p>
        </p:txBody>
      </p:sp>
      <p:pic>
        <p:nvPicPr>
          <p:cNvPr id="21" name="Image 4" descr="preencoded.png"/>
          <p:cNvPicPr>
            <a:picLocks noChangeAspect="1"/>
          </p:cNvPicPr>
          <p:nvPr/>
        </p:nvPicPr>
        <p:blipFill>
          <a:blip r:embed="rId7"/>
          <a:stretch>
            <a:fillRect/>
          </a:stretch>
        </p:blipFill>
        <p:spPr>
          <a:xfrm>
            <a:off x="5032653" y="2413516"/>
            <a:ext cx="4564975" cy="4564975"/>
          </a:xfrm>
          <a:prstGeom prst="rect">
            <a:avLst/>
          </a:prstGeom>
          <a:noFill/>
        </p:spPr>
      </p:pic>
      <p:sp>
        <p:nvSpPr>
          <p:cNvPr id="22" name="Text 15"/>
          <p:cNvSpPr/>
          <p:nvPr/>
        </p:nvSpPr>
        <p:spPr>
          <a:xfrm>
            <a:off x="5790962" y="5172075"/>
            <a:ext cx="178594" cy="453509"/>
          </a:xfrm>
          <a:prstGeom prst="rect">
            <a:avLst/>
          </a:prstGeom>
          <a:noFill/>
          <a:ln/>
        </p:spPr>
        <p:txBody>
          <a:bodyPr wrap="none" lIns="0" tIns="0" rIns="0" bIns="0" rtlCol="0" anchor="t"/>
          <a:lstStyle/>
          <a:p>
            <a:pPr marL="0" indent="0">
              <a:lnSpc>
                <a:spcPts val="3550"/>
              </a:lnSpc>
              <a:buNone/>
            </a:pPr>
            <a:r>
              <a:rPr lang="en-US" sz="2200" dirty="0">
                <a:solidFill>
                  <a:srgbClr val="E0D6DE"/>
                </a:solidFill>
                <a:latin typeface="Sora Medium" pitchFamily="34" charset="0"/>
                <a:ea typeface="Sora Medium" pitchFamily="34" charset="-122"/>
                <a:cs typeface="Sora Medium" pitchFamily="34" charset="-120"/>
              </a:rPr>
              <a:t>5</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p:cTn id="1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 calcmode="lin" valueType="num">
                                      <p:cBhvr>
                                        <p:cTn id="39"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3" name="Text 0"/>
          <p:cNvSpPr/>
          <p:nvPr/>
        </p:nvSpPr>
        <p:spPr>
          <a:xfrm>
            <a:off x="676870" y="299054"/>
            <a:ext cx="6428661" cy="604361"/>
          </a:xfrm>
          <a:prstGeom prst="rect">
            <a:avLst/>
          </a:prstGeom>
          <a:noFill/>
          <a:ln/>
        </p:spPr>
        <p:txBody>
          <a:bodyPr wrap="none" lIns="0" tIns="0" rIns="0" bIns="0" rtlCol="0" anchor="t"/>
          <a:lstStyle/>
          <a:p>
            <a:pPr marL="0" indent="0">
              <a:lnSpc>
                <a:spcPts val="4750"/>
              </a:lnSpc>
              <a:buNone/>
            </a:pPr>
            <a:r>
              <a:rPr lang="fr-FR" sz="3800" b="1" noProof="0" dirty="0">
                <a:solidFill>
                  <a:schemeClr val="bg1"/>
                </a:solidFill>
                <a:latin typeface="Arial" panose="020B0604020202020204" pitchFamily="34" charset="0"/>
                <a:ea typeface="Sora Medium" pitchFamily="34" charset="-122"/>
                <a:cs typeface="Arial" panose="020B0604020202020204" pitchFamily="34" charset="0"/>
              </a:rPr>
              <a:t>Déroulement de la Séance</a:t>
            </a:r>
            <a:endParaRPr lang="fr-FR" sz="3800" b="1" noProof="0" dirty="0">
              <a:solidFill>
                <a:schemeClr val="bg1"/>
              </a:solidFill>
              <a:latin typeface="Arial" panose="020B0604020202020204" pitchFamily="34" charset="0"/>
              <a:cs typeface="Arial" panose="020B0604020202020204" pitchFamily="34" charset="0"/>
            </a:endParaRPr>
          </a:p>
        </p:txBody>
      </p:sp>
      <p:sp>
        <p:nvSpPr>
          <p:cNvPr id="4" name="Shape 1"/>
          <p:cNvSpPr/>
          <p:nvPr/>
        </p:nvSpPr>
        <p:spPr>
          <a:xfrm>
            <a:off x="955477" y="1426250"/>
            <a:ext cx="22860" cy="6274118"/>
          </a:xfrm>
          <a:prstGeom prst="roundRect">
            <a:avLst>
              <a:gd name="adj" fmla="val 126907"/>
            </a:avLst>
          </a:prstGeom>
          <a:solidFill>
            <a:srgbClr val="3F3F44"/>
          </a:solidFill>
          <a:ln/>
        </p:spPr>
        <p:txBody>
          <a:bodyPr/>
          <a:lstStyle/>
          <a:p>
            <a:endParaRPr lang="fr-FR" noProof="0" dirty="0"/>
          </a:p>
        </p:txBody>
      </p:sp>
      <p:sp>
        <p:nvSpPr>
          <p:cNvPr id="5" name="Shape 2"/>
          <p:cNvSpPr/>
          <p:nvPr/>
        </p:nvSpPr>
        <p:spPr>
          <a:xfrm>
            <a:off x="1161574" y="1849874"/>
            <a:ext cx="676870" cy="22860"/>
          </a:xfrm>
          <a:prstGeom prst="roundRect">
            <a:avLst>
              <a:gd name="adj" fmla="val 126907"/>
            </a:avLst>
          </a:prstGeom>
          <a:solidFill>
            <a:srgbClr val="3F3F44"/>
          </a:solidFill>
          <a:ln/>
        </p:spPr>
        <p:txBody>
          <a:bodyPr/>
          <a:lstStyle/>
          <a:p>
            <a:endParaRPr lang="fr-FR" noProof="0" dirty="0"/>
          </a:p>
        </p:txBody>
      </p:sp>
      <p:sp>
        <p:nvSpPr>
          <p:cNvPr id="6" name="Shape 3"/>
          <p:cNvSpPr/>
          <p:nvPr/>
        </p:nvSpPr>
        <p:spPr>
          <a:xfrm>
            <a:off x="749379" y="1643777"/>
            <a:ext cx="435054" cy="435054"/>
          </a:xfrm>
          <a:prstGeom prst="roundRect">
            <a:avLst>
              <a:gd name="adj" fmla="val 6668"/>
            </a:avLst>
          </a:prstGeom>
          <a:solidFill>
            <a:srgbClr val="26262B"/>
          </a:solidFill>
          <a:ln/>
        </p:spPr>
        <p:txBody>
          <a:bodyPr/>
          <a:lstStyle/>
          <a:p>
            <a:endParaRPr lang="fr-FR" noProof="0" dirty="0"/>
          </a:p>
        </p:txBody>
      </p:sp>
      <p:sp>
        <p:nvSpPr>
          <p:cNvPr id="7" name="Text 4"/>
          <p:cNvSpPr/>
          <p:nvPr/>
        </p:nvSpPr>
        <p:spPr>
          <a:xfrm>
            <a:off x="905470" y="1716167"/>
            <a:ext cx="122753" cy="290155"/>
          </a:xfrm>
          <a:prstGeom prst="rect">
            <a:avLst/>
          </a:prstGeom>
          <a:noFill/>
          <a:ln/>
        </p:spPr>
        <p:txBody>
          <a:bodyPr wrap="none" lIns="0" tIns="0" rIns="0" bIns="0" rtlCol="0" anchor="t"/>
          <a:lstStyle/>
          <a:p>
            <a:pPr marL="0" indent="0" algn="ctr">
              <a:lnSpc>
                <a:spcPts val="2250"/>
              </a:lnSpc>
              <a:buNone/>
            </a:pPr>
            <a:r>
              <a:rPr lang="fr-FR" sz="2250" noProof="0" dirty="0">
                <a:solidFill>
                  <a:srgbClr val="E0D6DE"/>
                </a:solidFill>
                <a:latin typeface="Sora Medium" pitchFamily="34" charset="0"/>
                <a:ea typeface="Sora Medium" pitchFamily="34" charset="-122"/>
                <a:cs typeface="Sora Medium" pitchFamily="34" charset="-120"/>
              </a:rPr>
              <a:t>1</a:t>
            </a:r>
            <a:endParaRPr lang="fr-FR" sz="2250" noProof="0" dirty="0"/>
          </a:p>
        </p:txBody>
      </p:sp>
      <p:sp>
        <p:nvSpPr>
          <p:cNvPr id="8" name="Text 5"/>
          <p:cNvSpPr/>
          <p:nvPr/>
        </p:nvSpPr>
        <p:spPr>
          <a:xfrm>
            <a:off x="2030611" y="1619607"/>
            <a:ext cx="2892147" cy="302181"/>
          </a:xfrm>
          <a:prstGeom prst="rect">
            <a:avLst/>
          </a:prstGeom>
          <a:noFill/>
          <a:ln/>
        </p:spPr>
        <p:txBody>
          <a:bodyPr wrap="none" lIns="0" tIns="0" rIns="0" bIns="0" rtlCol="0" anchor="t"/>
          <a:lstStyle/>
          <a:p>
            <a:pPr marL="0" indent="0" algn="l">
              <a:lnSpc>
                <a:spcPts val="235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Formation des Groupes 3 groupes de 5 élèves</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9" name="Text 6"/>
          <p:cNvSpPr/>
          <p:nvPr/>
        </p:nvSpPr>
        <p:spPr>
          <a:xfrm>
            <a:off x="2030611" y="2037755"/>
            <a:ext cx="6436519" cy="618649"/>
          </a:xfrm>
          <a:prstGeom prst="rect">
            <a:avLst/>
          </a:prstGeom>
          <a:noFill/>
          <a:ln/>
        </p:spPr>
        <p:txBody>
          <a:bodyPr wrap="square" lIns="0" tIns="0" rIns="0" bIns="0" rtlCol="0" anchor="t"/>
          <a:lstStyle/>
          <a:p>
            <a:pPr marL="0" indent="0" algn="l">
              <a:lnSpc>
                <a:spcPts val="2400"/>
              </a:lnSpc>
              <a:buNone/>
            </a:pPr>
            <a:r>
              <a:rPr lang="fr-FR" sz="1600" noProof="0" dirty="0">
                <a:solidFill>
                  <a:schemeClr val="bg1"/>
                </a:solidFill>
                <a:latin typeface="Arial" panose="020B0604020202020204" pitchFamily="34" charset="0"/>
                <a:ea typeface="Noto Sans TC" pitchFamily="34" charset="-122"/>
                <a:cs typeface="Arial" panose="020B0604020202020204" pitchFamily="34" charset="0"/>
              </a:rPr>
              <a:t>Répartition en groupe. </a:t>
            </a:r>
          </a:p>
          <a:p>
            <a:pPr marL="0" indent="0" algn="l">
              <a:lnSpc>
                <a:spcPts val="2400"/>
              </a:lnSpc>
              <a:buNone/>
            </a:pPr>
            <a:r>
              <a:rPr lang="fr-FR" sz="1600" noProof="0" dirty="0">
                <a:solidFill>
                  <a:schemeClr val="bg1"/>
                </a:solidFill>
                <a:latin typeface="Arial" panose="020B0604020202020204" pitchFamily="34" charset="0"/>
                <a:ea typeface="Noto Sans TC" pitchFamily="34" charset="-122"/>
                <a:cs typeface="Arial" panose="020B0604020202020204" pitchFamily="34" charset="0"/>
              </a:rPr>
              <a:t>Chaque élève reçoit un mode d'intervention spécifique.</a:t>
            </a:r>
            <a:endParaRPr lang="fr-FR" sz="1600" noProof="0" dirty="0">
              <a:solidFill>
                <a:schemeClr val="bg1"/>
              </a:solidFill>
              <a:latin typeface="Arial" panose="020B0604020202020204" pitchFamily="34" charset="0"/>
              <a:cs typeface="Arial" panose="020B0604020202020204" pitchFamily="34" charset="0"/>
            </a:endParaRPr>
          </a:p>
        </p:txBody>
      </p:sp>
      <p:sp>
        <p:nvSpPr>
          <p:cNvPr id="10" name="Shape 7"/>
          <p:cNvSpPr/>
          <p:nvPr/>
        </p:nvSpPr>
        <p:spPr>
          <a:xfrm>
            <a:off x="1161574" y="3466743"/>
            <a:ext cx="676870" cy="22860"/>
          </a:xfrm>
          <a:prstGeom prst="roundRect">
            <a:avLst>
              <a:gd name="adj" fmla="val 126907"/>
            </a:avLst>
          </a:prstGeom>
          <a:solidFill>
            <a:srgbClr val="3F3F44"/>
          </a:solidFill>
          <a:ln/>
        </p:spPr>
        <p:txBody>
          <a:bodyPr/>
          <a:lstStyle/>
          <a:p>
            <a:endParaRPr lang="fr-FR" noProof="0" dirty="0"/>
          </a:p>
        </p:txBody>
      </p:sp>
      <p:sp>
        <p:nvSpPr>
          <p:cNvPr id="11" name="Shape 8"/>
          <p:cNvSpPr/>
          <p:nvPr/>
        </p:nvSpPr>
        <p:spPr>
          <a:xfrm>
            <a:off x="749379" y="3260646"/>
            <a:ext cx="435054" cy="435054"/>
          </a:xfrm>
          <a:prstGeom prst="roundRect">
            <a:avLst>
              <a:gd name="adj" fmla="val 6668"/>
            </a:avLst>
          </a:prstGeom>
          <a:solidFill>
            <a:srgbClr val="26262B"/>
          </a:solidFill>
          <a:ln/>
        </p:spPr>
        <p:txBody>
          <a:bodyPr/>
          <a:lstStyle/>
          <a:p>
            <a:endParaRPr lang="fr-FR" noProof="0" dirty="0"/>
          </a:p>
        </p:txBody>
      </p:sp>
      <p:sp>
        <p:nvSpPr>
          <p:cNvPr id="12" name="Text 9"/>
          <p:cNvSpPr/>
          <p:nvPr/>
        </p:nvSpPr>
        <p:spPr>
          <a:xfrm>
            <a:off x="876538" y="3333036"/>
            <a:ext cx="180737" cy="290155"/>
          </a:xfrm>
          <a:prstGeom prst="rect">
            <a:avLst/>
          </a:prstGeom>
          <a:noFill/>
          <a:ln/>
        </p:spPr>
        <p:txBody>
          <a:bodyPr wrap="none" lIns="0" tIns="0" rIns="0" bIns="0" rtlCol="0" anchor="t"/>
          <a:lstStyle/>
          <a:p>
            <a:pPr marL="0" indent="0" algn="ctr">
              <a:lnSpc>
                <a:spcPts val="2250"/>
              </a:lnSpc>
              <a:buNone/>
            </a:pPr>
            <a:r>
              <a:rPr lang="fr-FR" sz="2250" noProof="0" dirty="0">
                <a:solidFill>
                  <a:srgbClr val="E0D6DE"/>
                </a:solidFill>
                <a:latin typeface="Sora Medium" pitchFamily="34" charset="0"/>
                <a:ea typeface="Sora Medium" pitchFamily="34" charset="-122"/>
                <a:cs typeface="Sora Medium" pitchFamily="34" charset="-120"/>
              </a:rPr>
              <a:t>2</a:t>
            </a:r>
            <a:endParaRPr lang="fr-FR" sz="2250" noProof="0" dirty="0"/>
          </a:p>
        </p:txBody>
      </p:sp>
      <p:sp>
        <p:nvSpPr>
          <p:cNvPr id="13" name="Text 10"/>
          <p:cNvSpPr/>
          <p:nvPr/>
        </p:nvSpPr>
        <p:spPr>
          <a:xfrm>
            <a:off x="2030611" y="3236476"/>
            <a:ext cx="2827615" cy="302181"/>
          </a:xfrm>
          <a:prstGeom prst="rect">
            <a:avLst/>
          </a:prstGeom>
          <a:noFill/>
          <a:ln/>
        </p:spPr>
        <p:txBody>
          <a:bodyPr wrap="none" lIns="0" tIns="0" rIns="0" bIns="0" rtlCol="0" anchor="t"/>
          <a:lstStyle/>
          <a:p>
            <a:pPr marL="0" indent="0" algn="l">
              <a:lnSpc>
                <a:spcPts val="235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Recherche Individuelle</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14" name="Text 11"/>
          <p:cNvSpPr/>
          <p:nvPr/>
        </p:nvSpPr>
        <p:spPr>
          <a:xfrm>
            <a:off x="2030611" y="3654623"/>
            <a:ext cx="6436519" cy="618649"/>
          </a:xfrm>
          <a:prstGeom prst="rect">
            <a:avLst/>
          </a:prstGeom>
          <a:noFill/>
          <a:ln/>
        </p:spPr>
        <p:txBody>
          <a:bodyPr wrap="square" lIns="0" tIns="0" rIns="0" bIns="0" rtlCol="0" anchor="t"/>
          <a:lstStyle/>
          <a:p>
            <a:pPr marL="0" indent="0" algn="l">
              <a:lnSpc>
                <a:spcPts val="2400"/>
              </a:lnSpc>
              <a:buNone/>
            </a:pPr>
            <a:r>
              <a:rPr lang="fr-FR" sz="1600" noProof="0" dirty="0">
                <a:solidFill>
                  <a:schemeClr val="bg1"/>
                </a:solidFill>
                <a:latin typeface="Arial" panose="020B0604020202020204" pitchFamily="34" charset="0"/>
                <a:ea typeface="Noto Sans TC" pitchFamily="34" charset="-122"/>
                <a:cs typeface="Arial" panose="020B0604020202020204" pitchFamily="34" charset="0"/>
              </a:rPr>
              <a:t>Étude des documents sur le padlet en lien avec votre mode d’intervention. </a:t>
            </a:r>
          </a:p>
          <a:p>
            <a:pPr marL="0" indent="0" algn="l">
              <a:lnSpc>
                <a:spcPts val="2400"/>
              </a:lnSpc>
              <a:buNone/>
            </a:pPr>
            <a:r>
              <a:rPr lang="fr-FR" sz="1600" noProof="0" dirty="0">
                <a:solidFill>
                  <a:schemeClr val="bg1"/>
                </a:solidFill>
                <a:latin typeface="Arial" panose="020B0604020202020204" pitchFamily="34" charset="0"/>
                <a:ea typeface="Noto Sans TC" pitchFamily="34" charset="-122"/>
                <a:cs typeface="Arial" panose="020B0604020202020204" pitchFamily="34" charset="0"/>
              </a:rPr>
              <a:t>Compléter le tableau des modes d'intervention</a:t>
            </a:r>
            <a:r>
              <a:rPr lang="fr-FR" sz="1600" noProof="0" dirty="0">
                <a:solidFill>
                  <a:schemeClr val="bg1"/>
                </a:solidFill>
                <a:latin typeface="Noto Sans TC" pitchFamily="34" charset="0"/>
                <a:ea typeface="Noto Sans TC" pitchFamily="34" charset="-122"/>
                <a:cs typeface="Noto Sans TC" pitchFamily="34" charset="-120"/>
              </a:rPr>
              <a:t>.</a:t>
            </a:r>
            <a:endParaRPr lang="fr-FR" sz="1600" noProof="0" dirty="0">
              <a:solidFill>
                <a:schemeClr val="bg1"/>
              </a:solidFill>
            </a:endParaRPr>
          </a:p>
        </p:txBody>
      </p:sp>
      <p:sp>
        <p:nvSpPr>
          <p:cNvPr id="15" name="Shape 12"/>
          <p:cNvSpPr/>
          <p:nvPr/>
        </p:nvSpPr>
        <p:spPr>
          <a:xfrm>
            <a:off x="1161574" y="5083612"/>
            <a:ext cx="676870" cy="22860"/>
          </a:xfrm>
          <a:prstGeom prst="roundRect">
            <a:avLst>
              <a:gd name="adj" fmla="val 126907"/>
            </a:avLst>
          </a:prstGeom>
          <a:solidFill>
            <a:srgbClr val="3F3F44"/>
          </a:solidFill>
          <a:ln/>
        </p:spPr>
        <p:txBody>
          <a:bodyPr/>
          <a:lstStyle/>
          <a:p>
            <a:endParaRPr lang="fr-FR" noProof="0" dirty="0"/>
          </a:p>
        </p:txBody>
      </p:sp>
      <p:sp>
        <p:nvSpPr>
          <p:cNvPr id="16" name="Shape 13"/>
          <p:cNvSpPr/>
          <p:nvPr/>
        </p:nvSpPr>
        <p:spPr>
          <a:xfrm>
            <a:off x="749379" y="4877514"/>
            <a:ext cx="435054" cy="435054"/>
          </a:xfrm>
          <a:prstGeom prst="roundRect">
            <a:avLst>
              <a:gd name="adj" fmla="val 6668"/>
            </a:avLst>
          </a:prstGeom>
          <a:solidFill>
            <a:srgbClr val="26262B"/>
          </a:solidFill>
          <a:ln/>
        </p:spPr>
        <p:txBody>
          <a:bodyPr/>
          <a:lstStyle/>
          <a:p>
            <a:endParaRPr lang="fr-FR" noProof="0" dirty="0"/>
          </a:p>
        </p:txBody>
      </p:sp>
      <p:sp>
        <p:nvSpPr>
          <p:cNvPr id="17" name="Text 14"/>
          <p:cNvSpPr/>
          <p:nvPr/>
        </p:nvSpPr>
        <p:spPr>
          <a:xfrm>
            <a:off x="876895" y="4949904"/>
            <a:ext cx="179903" cy="290155"/>
          </a:xfrm>
          <a:prstGeom prst="rect">
            <a:avLst/>
          </a:prstGeom>
          <a:noFill/>
          <a:ln/>
        </p:spPr>
        <p:txBody>
          <a:bodyPr wrap="none" lIns="0" tIns="0" rIns="0" bIns="0" rtlCol="0" anchor="t"/>
          <a:lstStyle/>
          <a:p>
            <a:pPr marL="0" indent="0" algn="ctr">
              <a:lnSpc>
                <a:spcPts val="2250"/>
              </a:lnSpc>
              <a:buNone/>
            </a:pPr>
            <a:r>
              <a:rPr lang="fr-FR" sz="2250" noProof="0" dirty="0">
                <a:solidFill>
                  <a:srgbClr val="E0D6DE"/>
                </a:solidFill>
                <a:latin typeface="Sora Medium" pitchFamily="34" charset="0"/>
                <a:ea typeface="Sora Medium" pitchFamily="34" charset="-122"/>
                <a:cs typeface="Sora Medium" pitchFamily="34" charset="-120"/>
              </a:rPr>
              <a:t>3</a:t>
            </a:r>
            <a:endParaRPr lang="fr-FR" sz="2250" noProof="0" dirty="0"/>
          </a:p>
        </p:txBody>
      </p:sp>
      <p:sp>
        <p:nvSpPr>
          <p:cNvPr id="18" name="Text 15"/>
          <p:cNvSpPr/>
          <p:nvPr/>
        </p:nvSpPr>
        <p:spPr>
          <a:xfrm>
            <a:off x="2030611" y="4853345"/>
            <a:ext cx="2514957" cy="302181"/>
          </a:xfrm>
          <a:prstGeom prst="rect">
            <a:avLst/>
          </a:prstGeom>
          <a:noFill/>
          <a:ln/>
        </p:spPr>
        <p:txBody>
          <a:bodyPr wrap="none" lIns="0" tIns="0" rIns="0" bIns="0" rtlCol="0" anchor="t"/>
          <a:lstStyle/>
          <a:p>
            <a:pPr marL="0" indent="0" algn="l">
              <a:lnSpc>
                <a:spcPts val="235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Réunion des Experts</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19" name="Text 16"/>
          <p:cNvSpPr/>
          <p:nvPr/>
        </p:nvSpPr>
        <p:spPr>
          <a:xfrm>
            <a:off x="2030611" y="5271492"/>
            <a:ext cx="6436519" cy="618649"/>
          </a:xfrm>
          <a:prstGeom prst="rect">
            <a:avLst/>
          </a:prstGeom>
          <a:noFill/>
          <a:ln/>
        </p:spPr>
        <p:txBody>
          <a:bodyPr wrap="square" lIns="0" tIns="0" rIns="0" bIns="0" rtlCol="0" anchor="t"/>
          <a:lstStyle/>
          <a:p>
            <a:pPr marL="0" indent="0" algn="l">
              <a:lnSpc>
                <a:spcPts val="2400"/>
              </a:lnSpc>
              <a:buNone/>
            </a:pPr>
            <a:r>
              <a:rPr lang="fr-FR" sz="1600" noProof="0" dirty="0">
                <a:solidFill>
                  <a:schemeClr val="bg1"/>
                </a:solidFill>
                <a:latin typeface="Arial" panose="020B0604020202020204" pitchFamily="34" charset="0"/>
                <a:ea typeface="Noto Sans TC" pitchFamily="34" charset="-122"/>
                <a:cs typeface="Arial" panose="020B0604020202020204" pitchFamily="34" charset="0"/>
              </a:rPr>
              <a:t>Échange avec d'autres élèves ayant étudié le même mode d'intervention.</a:t>
            </a:r>
            <a:endParaRPr lang="fr-FR" sz="1600" noProof="0" dirty="0">
              <a:solidFill>
                <a:schemeClr val="bg1"/>
              </a:solidFill>
              <a:latin typeface="Arial" panose="020B0604020202020204" pitchFamily="34" charset="0"/>
              <a:cs typeface="Arial" panose="020B0604020202020204" pitchFamily="34" charset="0"/>
            </a:endParaRPr>
          </a:p>
        </p:txBody>
      </p:sp>
      <p:sp>
        <p:nvSpPr>
          <p:cNvPr id="20" name="Shape 17"/>
          <p:cNvSpPr/>
          <p:nvPr/>
        </p:nvSpPr>
        <p:spPr>
          <a:xfrm>
            <a:off x="1161574" y="6700480"/>
            <a:ext cx="676870" cy="22860"/>
          </a:xfrm>
          <a:prstGeom prst="roundRect">
            <a:avLst>
              <a:gd name="adj" fmla="val 126907"/>
            </a:avLst>
          </a:prstGeom>
          <a:solidFill>
            <a:srgbClr val="3F3F44"/>
          </a:solidFill>
          <a:ln/>
        </p:spPr>
        <p:txBody>
          <a:bodyPr/>
          <a:lstStyle/>
          <a:p>
            <a:endParaRPr lang="fr-FR" noProof="0" dirty="0"/>
          </a:p>
        </p:txBody>
      </p:sp>
      <p:sp>
        <p:nvSpPr>
          <p:cNvPr id="21" name="Shape 18"/>
          <p:cNvSpPr/>
          <p:nvPr/>
        </p:nvSpPr>
        <p:spPr>
          <a:xfrm>
            <a:off x="749379" y="6494383"/>
            <a:ext cx="435054" cy="435054"/>
          </a:xfrm>
          <a:prstGeom prst="roundRect">
            <a:avLst>
              <a:gd name="adj" fmla="val 6668"/>
            </a:avLst>
          </a:prstGeom>
          <a:solidFill>
            <a:srgbClr val="26262B"/>
          </a:solidFill>
          <a:ln/>
        </p:spPr>
        <p:txBody>
          <a:bodyPr/>
          <a:lstStyle/>
          <a:p>
            <a:endParaRPr lang="fr-FR" noProof="0" dirty="0"/>
          </a:p>
        </p:txBody>
      </p:sp>
      <p:sp>
        <p:nvSpPr>
          <p:cNvPr id="22" name="Text 19"/>
          <p:cNvSpPr/>
          <p:nvPr/>
        </p:nvSpPr>
        <p:spPr>
          <a:xfrm>
            <a:off x="872252" y="6566773"/>
            <a:ext cx="189190" cy="290155"/>
          </a:xfrm>
          <a:prstGeom prst="rect">
            <a:avLst/>
          </a:prstGeom>
          <a:noFill/>
          <a:ln/>
        </p:spPr>
        <p:txBody>
          <a:bodyPr wrap="none" lIns="0" tIns="0" rIns="0" bIns="0" rtlCol="0" anchor="t"/>
          <a:lstStyle/>
          <a:p>
            <a:pPr marL="0" indent="0" algn="ctr">
              <a:lnSpc>
                <a:spcPts val="2250"/>
              </a:lnSpc>
              <a:buNone/>
            </a:pPr>
            <a:r>
              <a:rPr lang="fr-FR" sz="2250" noProof="0" dirty="0">
                <a:solidFill>
                  <a:srgbClr val="E0D6DE"/>
                </a:solidFill>
                <a:latin typeface="Sora Medium" pitchFamily="34" charset="0"/>
                <a:ea typeface="Sora Medium" pitchFamily="34" charset="-122"/>
                <a:cs typeface="Sora Medium" pitchFamily="34" charset="-120"/>
              </a:rPr>
              <a:t>4</a:t>
            </a:r>
            <a:endParaRPr lang="fr-FR" sz="2250" noProof="0" dirty="0"/>
          </a:p>
        </p:txBody>
      </p:sp>
      <p:sp>
        <p:nvSpPr>
          <p:cNvPr id="23" name="Text 20"/>
          <p:cNvSpPr/>
          <p:nvPr/>
        </p:nvSpPr>
        <p:spPr>
          <a:xfrm>
            <a:off x="2030611" y="6470213"/>
            <a:ext cx="2928461" cy="302181"/>
          </a:xfrm>
          <a:prstGeom prst="rect">
            <a:avLst/>
          </a:prstGeom>
          <a:noFill/>
          <a:ln/>
        </p:spPr>
        <p:txBody>
          <a:bodyPr wrap="none" lIns="0" tIns="0" rIns="0" bIns="0" rtlCol="0" anchor="t"/>
          <a:lstStyle/>
          <a:p>
            <a:pPr marL="0" indent="0" algn="l">
              <a:lnSpc>
                <a:spcPts val="235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Retour au Groupe Initial</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24" name="Text 21"/>
          <p:cNvSpPr/>
          <p:nvPr/>
        </p:nvSpPr>
        <p:spPr>
          <a:xfrm>
            <a:off x="2030611" y="6888361"/>
            <a:ext cx="6436519" cy="618649"/>
          </a:xfrm>
          <a:prstGeom prst="rect">
            <a:avLst/>
          </a:prstGeom>
          <a:noFill/>
          <a:ln/>
        </p:spPr>
        <p:txBody>
          <a:bodyPr wrap="square" lIns="0" tIns="0" rIns="0" bIns="0" rtlCol="0" anchor="t"/>
          <a:lstStyle/>
          <a:p>
            <a:pPr marL="0" indent="0" algn="l">
              <a:lnSpc>
                <a:spcPts val="2400"/>
              </a:lnSpc>
              <a:buNone/>
            </a:pPr>
            <a:r>
              <a:rPr lang="fr-FR" sz="1600" noProof="0" dirty="0">
                <a:solidFill>
                  <a:schemeClr val="bg1"/>
                </a:solidFill>
                <a:latin typeface="Arial" panose="020B0604020202020204" pitchFamily="34" charset="0"/>
                <a:ea typeface="Noto Sans TC" pitchFamily="34" charset="-122"/>
                <a:cs typeface="Arial" panose="020B0604020202020204" pitchFamily="34" charset="0"/>
              </a:rPr>
              <a:t>Partage des connaissances acquises avec les membres du groupe initial sur le mode intervention étudié afin que vos camarades prennent des notes pour compléter leur tableau et réaliser par la suite l’évaluation formative sur les modes d’intervention. </a:t>
            </a:r>
            <a:endParaRPr lang="fr-FR" sz="1600" noProof="0" dirty="0">
              <a:solidFill>
                <a:schemeClr val="bg1"/>
              </a:solidFill>
              <a:latin typeface="Arial" panose="020B0604020202020204" pitchFamily="34" charset="0"/>
              <a:cs typeface="Arial" panose="020B0604020202020204" pitchFamily="34" charset="0"/>
            </a:endParaRPr>
          </a:p>
        </p:txBody>
      </p:sp>
      <p:pic>
        <p:nvPicPr>
          <p:cNvPr id="27" name="Image 26">
            <a:extLst>
              <a:ext uri="{FF2B5EF4-FFF2-40B4-BE49-F238E27FC236}">
                <a16:creationId xmlns:a16="http://schemas.microsoft.com/office/drawing/2014/main" xmlns="" id="{B26A5D61-8121-948F-57A4-8691D464697F}"/>
              </a:ext>
            </a:extLst>
          </p:cNvPr>
          <p:cNvPicPr>
            <a:picLocks noChangeAspect="1"/>
          </p:cNvPicPr>
          <p:nvPr/>
        </p:nvPicPr>
        <p:blipFill>
          <a:blip r:embed="rId3"/>
          <a:stretch>
            <a:fillRect/>
          </a:stretch>
        </p:blipFill>
        <p:spPr>
          <a:xfrm>
            <a:off x="8736453" y="1188907"/>
            <a:ext cx="920786" cy="815508"/>
          </a:xfrm>
          <a:prstGeom prst="rect">
            <a:avLst/>
          </a:prstGeom>
        </p:spPr>
      </p:pic>
      <p:pic>
        <p:nvPicPr>
          <p:cNvPr id="28" name="Image 27">
            <a:extLst>
              <a:ext uri="{FF2B5EF4-FFF2-40B4-BE49-F238E27FC236}">
                <a16:creationId xmlns:a16="http://schemas.microsoft.com/office/drawing/2014/main" xmlns="" id="{2BC8DE2C-D66A-D622-9A2C-E87A7A9086E0}"/>
              </a:ext>
            </a:extLst>
          </p:cNvPr>
          <p:cNvPicPr>
            <a:picLocks noChangeAspect="1"/>
          </p:cNvPicPr>
          <p:nvPr/>
        </p:nvPicPr>
        <p:blipFill>
          <a:blip r:embed="rId3"/>
          <a:stretch>
            <a:fillRect/>
          </a:stretch>
        </p:blipFill>
        <p:spPr>
          <a:xfrm>
            <a:off x="13007357" y="1191142"/>
            <a:ext cx="920786" cy="815508"/>
          </a:xfrm>
          <a:prstGeom prst="rect">
            <a:avLst/>
          </a:prstGeom>
        </p:spPr>
      </p:pic>
      <p:pic>
        <p:nvPicPr>
          <p:cNvPr id="29" name="Image 28">
            <a:extLst>
              <a:ext uri="{FF2B5EF4-FFF2-40B4-BE49-F238E27FC236}">
                <a16:creationId xmlns:a16="http://schemas.microsoft.com/office/drawing/2014/main" xmlns="" id="{85969A87-511C-E5E6-B0C2-3E0FC6309AA3}"/>
              </a:ext>
            </a:extLst>
          </p:cNvPr>
          <p:cNvPicPr>
            <a:picLocks noChangeAspect="1"/>
          </p:cNvPicPr>
          <p:nvPr/>
        </p:nvPicPr>
        <p:blipFill>
          <a:blip r:embed="rId3"/>
          <a:stretch>
            <a:fillRect/>
          </a:stretch>
        </p:blipFill>
        <p:spPr>
          <a:xfrm>
            <a:off x="10778613" y="1200739"/>
            <a:ext cx="920786" cy="815508"/>
          </a:xfrm>
          <a:prstGeom prst="rect">
            <a:avLst/>
          </a:prstGeom>
        </p:spPr>
      </p:pic>
      <p:sp>
        <p:nvSpPr>
          <p:cNvPr id="30" name="Signe Plus 29">
            <a:extLst>
              <a:ext uri="{FF2B5EF4-FFF2-40B4-BE49-F238E27FC236}">
                <a16:creationId xmlns:a16="http://schemas.microsoft.com/office/drawing/2014/main" xmlns="" id="{BF5A2E0B-B32F-DFFC-007A-C2F46C505B59}"/>
              </a:ext>
            </a:extLst>
          </p:cNvPr>
          <p:cNvSpPr/>
          <p:nvPr/>
        </p:nvSpPr>
        <p:spPr>
          <a:xfrm>
            <a:off x="9835114" y="1159500"/>
            <a:ext cx="795289" cy="808959"/>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noProof="0" dirty="0"/>
          </a:p>
        </p:txBody>
      </p:sp>
      <p:sp>
        <p:nvSpPr>
          <p:cNvPr id="31" name="Signe Plus 30">
            <a:extLst>
              <a:ext uri="{FF2B5EF4-FFF2-40B4-BE49-F238E27FC236}">
                <a16:creationId xmlns:a16="http://schemas.microsoft.com/office/drawing/2014/main" xmlns="" id="{2EC0C338-26E4-1BE4-36C9-92B51FBB47F9}"/>
              </a:ext>
            </a:extLst>
          </p:cNvPr>
          <p:cNvSpPr/>
          <p:nvPr/>
        </p:nvSpPr>
        <p:spPr>
          <a:xfrm>
            <a:off x="12021249" y="1159500"/>
            <a:ext cx="795289" cy="808959"/>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noProof="0" dirty="0"/>
          </a:p>
        </p:txBody>
      </p:sp>
      <p:pic>
        <p:nvPicPr>
          <p:cNvPr id="32" name="Image 31">
            <a:extLst>
              <a:ext uri="{FF2B5EF4-FFF2-40B4-BE49-F238E27FC236}">
                <a16:creationId xmlns:a16="http://schemas.microsoft.com/office/drawing/2014/main" xmlns="" id="{0B5EB234-FA59-436C-B903-455DD06B5E8E}"/>
              </a:ext>
            </a:extLst>
          </p:cNvPr>
          <p:cNvPicPr>
            <a:picLocks noChangeAspect="1"/>
          </p:cNvPicPr>
          <p:nvPr/>
        </p:nvPicPr>
        <p:blipFill>
          <a:blip r:embed="rId4"/>
          <a:stretch>
            <a:fillRect/>
          </a:stretch>
        </p:blipFill>
        <p:spPr>
          <a:xfrm>
            <a:off x="9328539" y="2885804"/>
            <a:ext cx="377190" cy="38671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3" name="Image 32">
            <a:extLst>
              <a:ext uri="{FF2B5EF4-FFF2-40B4-BE49-F238E27FC236}">
                <a16:creationId xmlns:a16="http://schemas.microsoft.com/office/drawing/2014/main" xmlns="" id="{F56F5158-4E86-A876-AEB6-9BD537B6D89F}"/>
              </a:ext>
            </a:extLst>
          </p:cNvPr>
          <p:cNvPicPr>
            <a:picLocks noChangeAspect="1"/>
          </p:cNvPicPr>
          <p:nvPr/>
        </p:nvPicPr>
        <p:blipFill>
          <a:blip r:embed="rId4"/>
          <a:stretch>
            <a:fillRect/>
          </a:stretch>
        </p:blipFill>
        <p:spPr>
          <a:xfrm>
            <a:off x="13503831" y="2884708"/>
            <a:ext cx="377190" cy="38671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4" name="Image 33">
            <a:extLst>
              <a:ext uri="{FF2B5EF4-FFF2-40B4-BE49-F238E27FC236}">
                <a16:creationId xmlns:a16="http://schemas.microsoft.com/office/drawing/2014/main" xmlns="" id="{FB92B16F-199D-FC15-6BA1-FEEE63044911}"/>
              </a:ext>
            </a:extLst>
          </p:cNvPr>
          <p:cNvPicPr>
            <a:picLocks noChangeAspect="1"/>
          </p:cNvPicPr>
          <p:nvPr/>
        </p:nvPicPr>
        <p:blipFill>
          <a:blip r:embed="rId4"/>
          <a:stretch>
            <a:fillRect/>
          </a:stretch>
        </p:blipFill>
        <p:spPr>
          <a:xfrm>
            <a:off x="11206686" y="2835090"/>
            <a:ext cx="377190" cy="38671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1" name="Image 40">
            <a:extLst>
              <a:ext uri="{FF2B5EF4-FFF2-40B4-BE49-F238E27FC236}">
                <a16:creationId xmlns:a16="http://schemas.microsoft.com/office/drawing/2014/main" xmlns="" id="{42AC67DB-3289-1CD7-A839-B80D084F4A28}"/>
              </a:ext>
            </a:extLst>
          </p:cNvPr>
          <p:cNvPicPr>
            <a:picLocks noChangeAspect="1"/>
          </p:cNvPicPr>
          <p:nvPr/>
        </p:nvPicPr>
        <p:blipFill>
          <a:blip r:embed="rId5"/>
          <a:stretch>
            <a:fillRect/>
          </a:stretch>
        </p:blipFill>
        <p:spPr>
          <a:xfrm>
            <a:off x="7986866" y="2870714"/>
            <a:ext cx="1197231" cy="878565"/>
          </a:xfrm>
          <a:prstGeom prst="rect">
            <a:avLst/>
          </a:prstGeom>
        </p:spPr>
      </p:pic>
      <p:cxnSp>
        <p:nvCxnSpPr>
          <p:cNvPr id="44" name="Connecteur droit avec flèche 43">
            <a:extLst>
              <a:ext uri="{FF2B5EF4-FFF2-40B4-BE49-F238E27FC236}">
                <a16:creationId xmlns:a16="http://schemas.microsoft.com/office/drawing/2014/main" xmlns="" id="{80C225FE-0F60-4505-E13C-FC297B501D60}"/>
              </a:ext>
            </a:extLst>
          </p:cNvPr>
          <p:cNvCxnSpPr/>
          <p:nvPr/>
        </p:nvCxnSpPr>
        <p:spPr>
          <a:xfrm>
            <a:off x="9589962" y="2034173"/>
            <a:ext cx="0" cy="787375"/>
          </a:xfrm>
          <a:prstGeom prst="straightConnector1">
            <a:avLst/>
          </a:prstGeom>
          <a:ln w="3810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5" name="Connecteur droit avec flèche 44">
            <a:extLst>
              <a:ext uri="{FF2B5EF4-FFF2-40B4-BE49-F238E27FC236}">
                <a16:creationId xmlns:a16="http://schemas.microsoft.com/office/drawing/2014/main" xmlns="" id="{A0A7BA89-6EAF-DC36-B1FD-008B000C6BD4}"/>
              </a:ext>
            </a:extLst>
          </p:cNvPr>
          <p:cNvCxnSpPr/>
          <p:nvPr/>
        </p:nvCxnSpPr>
        <p:spPr>
          <a:xfrm>
            <a:off x="11607673" y="2023381"/>
            <a:ext cx="0" cy="787375"/>
          </a:xfrm>
          <a:prstGeom prst="straightConnector1">
            <a:avLst/>
          </a:prstGeom>
          <a:ln w="3810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7" name="Connecteur droit avec flèche 46">
            <a:extLst>
              <a:ext uri="{FF2B5EF4-FFF2-40B4-BE49-F238E27FC236}">
                <a16:creationId xmlns:a16="http://schemas.microsoft.com/office/drawing/2014/main" xmlns="" id="{D3281B44-96FA-6CF8-AE0D-C5F2F8349F86}"/>
              </a:ext>
            </a:extLst>
          </p:cNvPr>
          <p:cNvCxnSpPr/>
          <p:nvPr/>
        </p:nvCxnSpPr>
        <p:spPr>
          <a:xfrm>
            <a:off x="13820296" y="2061537"/>
            <a:ext cx="0" cy="787375"/>
          </a:xfrm>
          <a:prstGeom prst="straightConnector1">
            <a:avLst/>
          </a:prstGeom>
          <a:ln w="38100">
            <a:solidFill>
              <a:schemeClr val="bg1"/>
            </a:solidFill>
            <a:tailEnd type="triangle"/>
          </a:ln>
        </p:spPr>
        <p:style>
          <a:lnRef idx="3">
            <a:schemeClr val="dk1"/>
          </a:lnRef>
          <a:fillRef idx="0">
            <a:schemeClr val="dk1"/>
          </a:fillRef>
          <a:effectRef idx="2">
            <a:schemeClr val="dk1"/>
          </a:effectRef>
          <a:fontRef idx="minor">
            <a:schemeClr val="tx1"/>
          </a:fontRef>
        </p:style>
      </p:cxnSp>
      <p:pic>
        <p:nvPicPr>
          <p:cNvPr id="50" name="Image 49">
            <a:extLst>
              <a:ext uri="{FF2B5EF4-FFF2-40B4-BE49-F238E27FC236}">
                <a16:creationId xmlns:a16="http://schemas.microsoft.com/office/drawing/2014/main" xmlns="" id="{EBD926DC-7EE4-318D-547C-99A238AC1AC6}"/>
              </a:ext>
            </a:extLst>
          </p:cNvPr>
          <p:cNvPicPr>
            <a:picLocks noChangeAspect="1"/>
          </p:cNvPicPr>
          <p:nvPr/>
        </p:nvPicPr>
        <p:blipFill>
          <a:blip r:embed="rId5"/>
          <a:stretch>
            <a:fillRect/>
          </a:stretch>
        </p:blipFill>
        <p:spPr>
          <a:xfrm>
            <a:off x="9968087" y="2884708"/>
            <a:ext cx="1197231" cy="878565"/>
          </a:xfrm>
          <a:prstGeom prst="rect">
            <a:avLst/>
          </a:prstGeom>
        </p:spPr>
      </p:pic>
      <p:pic>
        <p:nvPicPr>
          <p:cNvPr id="52" name="Image 51">
            <a:extLst>
              <a:ext uri="{FF2B5EF4-FFF2-40B4-BE49-F238E27FC236}">
                <a16:creationId xmlns:a16="http://schemas.microsoft.com/office/drawing/2014/main" xmlns="" id="{376D0C0F-3667-4ACA-B6B6-7B486414E4C1}"/>
              </a:ext>
            </a:extLst>
          </p:cNvPr>
          <p:cNvPicPr>
            <a:picLocks noChangeAspect="1"/>
          </p:cNvPicPr>
          <p:nvPr/>
        </p:nvPicPr>
        <p:blipFill>
          <a:blip r:embed="rId5"/>
          <a:stretch>
            <a:fillRect/>
          </a:stretch>
        </p:blipFill>
        <p:spPr>
          <a:xfrm>
            <a:off x="12270519" y="2900938"/>
            <a:ext cx="1197231" cy="878565"/>
          </a:xfrm>
          <a:prstGeom prst="rect">
            <a:avLst/>
          </a:prstGeom>
        </p:spPr>
      </p:pic>
      <p:pic>
        <p:nvPicPr>
          <p:cNvPr id="58" name="Image 57">
            <a:extLst>
              <a:ext uri="{FF2B5EF4-FFF2-40B4-BE49-F238E27FC236}">
                <a16:creationId xmlns:a16="http://schemas.microsoft.com/office/drawing/2014/main" xmlns="" id="{2BD4CA8A-44B4-A042-0455-6E18174A6792}"/>
              </a:ext>
            </a:extLst>
          </p:cNvPr>
          <p:cNvPicPr>
            <a:picLocks noChangeAspect="1"/>
          </p:cNvPicPr>
          <p:nvPr/>
        </p:nvPicPr>
        <p:blipFill>
          <a:blip r:embed="rId6"/>
          <a:stretch>
            <a:fillRect/>
          </a:stretch>
        </p:blipFill>
        <p:spPr>
          <a:xfrm>
            <a:off x="7969116" y="3801203"/>
            <a:ext cx="1574940" cy="128240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9" name="Image 58">
            <a:extLst>
              <a:ext uri="{FF2B5EF4-FFF2-40B4-BE49-F238E27FC236}">
                <a16:creationId xmlns:a16="http://schemas.microsoft.com/office/drawing/2014/main" xmlns="" id="{B9E62289-0883-A25B-46EE-EDE0D2B698B7}"/>
              </a:ext>
            </a:extLst>
          </p:cNvPr>
          <p:cNvPicPr>
            <a:picLocks noChangeAspect="1"/>
          </p:cNvPicPr>
          <p:nvPr/>
        </p:nvPicPr>
        <p:blipFill>
          <a:blip r:embed="rId6"/>
          <a:stretch>
            <a:fillRect/>
          </a:stretch>
        </p:blipFill>
        <p:spPr>
          <a:xfrm>
            <a:off x="9954614" y="3824062"/>
            <a:ext cx="1574940" cy="128240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60" name="Image 59">
            <a:extLst>
              <a:ext uri="{FF2B5EF4-FFF2-40B4-BE49-F238E27FC236}">
                <a16:creationId xmlns:a16="http://schemas.microsoft.com/office/drawing/2014/main" xmlns="" id="{7A327B8A-2FAC-EFE6-67E5-65E5DBEA7E83}"/>
              </a:ext>
            </a:extLst>
          </p:cNvPr>
          <p:cNvPicPr>
            <a:picLocks noChangeAspect="1"/>
          </p:cNvPicPr>
          <p:nvPr/>
        </p:nvPicPr>
        <p:blipFill>
          <a:blip r:embed="rId6"/>
          <a:stretch>
            <a:fillRect/>
          </a:stretch>
        </p:blipFill>
        <p:spPr>
          <a:xfrm>
            <a:off x="12242423" y="3835042"/>
            <a:ext cx="1574940" cy="128240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62" name="Image 61">
            <a:extLst>
              <a:ext uri="{FF2B5EF4-FFF2-40B4-BE49-F238E27FC236}">
                <a16:creationId xmlns:a16="http://schemas.microsoft.com/office/drawing/2014/main" xmlns="" id="{44584465-829E-EEA9-5EF2-B8A832ED4560}"/>
              </a:ext>
            </a:extLst>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167963" y="4653293"/>
            <a:ext cx="762656" cy="618649"/>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3" name="Image 62">
            <a:extLst>
              <a:ext uri="{FF2B5EF4-FFF2-40B4-BE49-F238E27FC236}">
                <a16:creationId xmlns:a16="http://schemas.microsoft.com/office/drawing/2014/main" xmlns="" id="{4850E599-207C-F1B7-3810-C9A17F73DAFF}"/>
              </a:ext>
            </a:extLst>
          </p:cNvPr>
          <p:cNvPicPr>
            <a:picLocks noChangeAspect="1"/>
          </p:cNvPicPr>
          <p:nvPr/>
        </p:nvPicPr>
        <p:blipFill>
          <a:blip r:embed="rId3"/>
          <a:stretch>
            <a:fillRect/>
          </a:stretch>
        </p:blipFill>
        <p:spPr>
          <a:xfrm>
            <a:off x="5696853" y="5932029"/>
            <a:ext cx="948713" cy="840242"/>
          </a:xfrm>
          <a:prstGeom prst="rect">
            <a:avLst/>
          </a:prstGeom>
        </p:spPr>
      </p:pic>
      <p:pic>
        <p:nvPicPr>
          <p:cNvPr id="2052" name="Image 2051">
            <a:extLst>
              <a:ext uri="{FF2B5EF4-FFF2-40B4-BE49-F238E27FC236}">
                <a16:creationId xmlns:a16="http://schemas.microsoft.com/office/drawing/2014/main" xmlns="" id="{DFC98300-0C3E-FC98-AFD5-E02C341491D4}"/>
              </a:ext>
            </a:extLst>
          </p:cNvPr>
          <p:cNvPicPr>
            <a:picLocks noChangeAspect="1"/>
          </p:cNvPicPr>
          <p:nvPr/>
        </p:nvPicPr>
        <p:blipFill>
          <a:blip r:embed="rId8"/>
          <a:stretch>
            <a:fillRect/>
          </a:stretch>
        </p:blipFill>
        <p:spPr>
          <a:xfrm>
            <a:off x="8440986" y="6191845"/>
            <a:ext cx="3400822" cy="188904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053" name="Image 2052">
            <a:extLst>
              <a:ext uri="{FF2B5EF4-FFF2-40B4-BE49-F238E27FC236}">
                <a16:creationId xmlns:a16="http://schemas.microsoft.com/office/drawing/2014/main" xmlns="" id="{7FC49CB2-CC30-8BD5-91DA-23F7BBEBDA8E}"/>
              </a:ext>
            </a:extLst>
          </p:cNvPr>
          <p:cNvPicPr>
            <a:picLocks noChangeAspect="1"/>
          </p:cNvPicPr>
          <p:nvPr/>
        </p:nvPicPr>
        <p:blipFill>
          <a:blip r:embed="rId4"/>
          <a:stretch>
            <a:fillRect/>
          </a:stretch>
        </p:blipFill>
        <p:spPr>
          <a:xfrm>
            <a:off x="5453237" y="2928777"/>
            <a:ext cx="613673" cy="62916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054" name="Signe Plus 2053">
            <a:extLst>
              <a:ext uri="{FF2B5EF4-FFF2-40B4-BE49-F238E27FC236}">
                <a16:creationId xmlns:a16="http://schemas.microsoft.com/office/drawing/2014/main" xmlns="" id="{BA8DEEE0-BEE4-3D9D-4674-0C2250645384}"/>
              </a:ext>
            </a:extLst>
          </p:cNvPr>
          <p:cNvSpPr/>
          <p:nvPr/>
        </p:nvSpPr>
        <p:spPr>
          <a:xfrm>
            <a:off x="11886019" y="6756463"/>
            <a:ext cx="795289" cy="808959"/>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noProof="0" dirty="0"/>
          </a:p>
        </p:txBody>
      </p:sp>
      <p:sp>
        <p:nvSpPr>
          <p:cNvPr id="2056" name="Rectangle 2055">
            <a:extLst>
              <a:ext uri="{FF2B5EF4-FFF2-40B4-BE49-F238E27FC236}">
                <a16:creationId xmlns:a16="http://schemas.microsoft.com/office/drawing/2014/main" xmlns="" id="{A041D101-44D5-CC00-5006-92D90F8A6977}"/>
              </a:ext>
            </a:extLst>
          </p:cNvPr>
          <p:cNvSpPr/>
          <p:nvPr/>
        </p:nvSpPr>
        <p:spPr>
          <a:xfrm>
            <a:off x="524622" y="2148990"/>
            <a:ext cx="907429" cy="6617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noProof="0" dirty="0"/>
              <a:t>5 min</a:t>
            </a:r>
          </a:p>
        </p:txBody>
      </p:sp>
      <p:sp>
        <p:nvSpPr>
          <p:cNvPr id="2057" name="Rectangle 2056">
            <a:extLst>
              <a:ext uri="{FF2B5EF4-FFF2-40B4-BE49-F238E27FC236}">
                <a16:creationId xmlns:a16="http://schemas.microsoft.com/office/drawing/2014/main" xmlns="" id="{598E0430-833E-45D1-FC14-B0F2BA264822}"/>
              </a:ext>
            </a:extLst>
          </p:cNvPr>
          <p:cNvSpPr/>
          <p:nvPr/>
        </p:nvSpPr>
        <p:spPr>
          <a:xfrm>
            <a:off x="544258" y="3775700"/>
            <a:ext cx="907429" cy="6617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noProof="0" dirty="0"/>
              <a:t>25 min</a:t>
            </a:r>
          </a:p>
        </p:txBody>
      </p:sp>
      <p:sp>
        <p:nvSpPr>
          <p:cNvPr id="2058" name="Rectangle 2057">
            <a:extLst>
              <a:ext uri="{FF2B5EF4-FFF2-40B4-BE49-F238E27FC236}">
                <a16:creationId xmlns:a16="http://schemas.microsoft.com/office/drawing/2014/main" xmlns="" id="{8B8E17C8-0B71-FD13-E779-19A6E6C42ABC}"/>
              </a:ext>
            </a:extLst>
          </p:cNvPr>
          <p:cNvSpPr/>
          <p:nvPr/>
        </p:nvSpPr>
        <p:spPr>
          <a:xfrm>
            <a:off x="549374" y="5375297"/>
            <a:ext cx="907429" cy="6617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noProof="0" dirty="0"/>
              <a:t>20 min</a:t>
            </a:r>
          </a:p>
        </p:txBody>
      </p:sp>
      <p:sp>
        <p:nvSpPr>
          <p:cNvPr id="2059" name="Rectangle 2058">
            <a:extLst>
              <a:ext uri="{FF2B5EF4-FFF2-40B4-BE49-F238E27FC236}">
                <a16:creationId xmlns:a16="http://schemas.microsoft.com/office/drawing/2014/main" xmlns="" id="{62DFBFC4-9AE3-8F99-C5ED-9FC046059AF3}"/>
              </a:ext>
            </a:extLst>
          </p:cNvPr>
          <p:cNvSpPr/>
          <p:nvPr/>
        </p:nvSpPr>
        <p:spPr>
          <a:xfrm>
            <a:off x="552241" y="7038804"/>
            <a:ext cx="907429" cy="6617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noProof="0" dirty="0"/>
              <a:t>25 min</a:t>
            </a:r>
          </a:p>
        </p:txBody>
      </p:sp>
      <p:sp>
        <p:nvSpPr>
          <p:cNvPr id="2" name="Rectangle : carré corné 1">
            <a:extLst>
              <a:ext uri="{FF2B5EF4-FFF2-40B4-BE49-F238E27FC236}">
                <a16:creationId xmlns:a16="http://schemas.microsoft.com/office/drawing/2014/main" xmlns="" id="{22AB35E7-4C32-6C97-3A17-90777FE9E8CF}"/>
              </a:ext>
            </a:extLst>
          </p:cNvPr>
          <p:cNvSpPr/>
          <p:nvPr/>
        </p:nvSpPr>
        <p:spPr>
          <a:xfrm>
            <a:off x="12725519" y="6048188"/>
            <a:ext cx="1653224" cy="2043824"/>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Evaluation </a:t>
            </a:r>
          </a:p>
          <a:p>
            <a:pPr algn="ctr"/>
            <a:r>
              <a:rPr lang="fr-FR" sz="2400" b="1" noProof="0" dirty="0"/>
              <a:t>formative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fade">
                                      <p:cBhvr>
                                        <p:cTn id="54" dur="1000"/>
                                        <p:tgtEl>
                                          <p:spTgt spid="9">
                                            <p:txEl>
                                              <p:pRg st="1" end="1"/>
                                            </p:txEl>
                                          </p:spTgt>
                                        </p:tgtEl>
                                      </p:cBhvr>
                                    </p:animEffect>
                                    <p:anim calcmode="lin" valueType="num">
                                      <p:cBhvr>
                                        <p:cTn id="5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fade">
                                      <p:cBhvr>
                                        <p:cTn id="61" dur="1000"/>
                                        <p:tgtEl>
                                          <p:spTgt spid="13">
                                            <p:txEl>
                                              <p:pRg st="0" end="0"/>
                                            </p:txEl>
                                          </p:spTgt>
                                        </p:tgtEl>
                                      </p:cBhvr>
                                    </p:animEffect>
                                    <p:anim calcmode="lin" valueType="num">
                                      <p:cBhvr>
                                        <p:cTn id="6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53"/>
                                        </p:tgtEl>
                                        <p:attrNameLst>
                                          <p:attrName>style.visibility</p:attrName>
                                        </p:attrNameLst>
                                      </p:cBhvr>
                                      <p:to>
                                        <p:strVal val="visible"/>
                                      </p:to>
                                    </p:set>
                                    <p:animEffect transition="in" filter="fade">
                                      <p:cBhvr>
                                        <p:cTn id="68" dur="1000"/>
                                        <p:tgtEl>
                                          <p:spTgt spid="2053"/>
                                        </p:tgtEl>
                                      </p:cBhvr>
                                    </p:animEffect>
                                    <p:anim calcmode="lin" valueType="num">
                                      <p:cBhvr>
                                        <p:cTn id="69" dur="1000" fill="hold"/>
                                        <p:tgtEl>
                                          <p:spTgt spid="2053"/>
                                        </p:tgtEl>
                                        <p:attrNameLst>
                                          <p:attrName>ppt_x</p:attrName>
                                        </p:attrNameLst>
                                      </p:cBhvr>
                                      <p:tavLst>
                                        <p:tav tm="0">
                                          <p:val>
                                            <p:strVal val="#ppt_x"/>
                                          </p:val>
                                        </p:tav>
                                        <p:tav tm="100000">
                                          <p:val>
                                            <p:strVal val="#ppt_x"/>
                                          </p:val>
                                        </p:tav>
                                      </p:tavLst>
                                    </p:anim>
                                    <p:anim calcmode="lin" valueType="num">
                                      <p:cBhvr>
                                        <p:cTn id="7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anim calcmode="lin" valueType="num">
                                      <p:cBhvr>
                                        <p:cTn id="76" dur="1000" fill="hold"/>
                                        <p:tgtEl>
                                          <p:spTgt spid="44"/>
                                        </p:tgtEl>
                                        <p:attrNameLst>
                                          <p:attrName>ppt_x</p:attrName>
                                        </p:attrNameLst>
                                      </p:cBhvr>
                                      <p:tavLst>
                                        <p:tav tm="0">
                                          <p:val>
                                            <p:strVal val="#ppt_x"/>
                                          </p:val>
                                        </p:tav>
                                        <p:tav tm="100000">
                                          <p:val>
                                            <p:strVal val="#ppt_x"/>
                                          </p:val>
                                        </p:tav>
                                      </p:tavLst>
                                    </p:anim>
                                    <p:anim calcmode="lin" valueType="num">
                                      <p:cBhvr>
                                        <p:cTn id="7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1000" fill="hold"/>
                                        <p:tgtEl>
                                          <p:spTgt spid="47"/>
                                        </p:tgtEl>
                                        <p:attrNameLst>
                                          <p:attrName>ppt_x</p:attrName>
                                        </p:attrNameLst>
                                      </p:cBhvr>
                                      <p:tavLst>
                                        <p:tav tm="0">
                                          <p:val>
                                            <p:strVal val="#ppt_x"/>
                                          </p:val>
                                        </p:tav>
                                        <p:tav tm="100000">
                                          <p:val>
                                            <p:strVal val="#ppt_x"/>
                                          </p:val>
                                        </p:tav>
                                      </p:tavLst>
                                    </p:anim>
                                    <p:anim calcmode="lin" valueType="num">
                                      <p:cBhvr>
                                        <p:cTn id="9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1000"/>
                                        <p:tgtEl>
                                          <p:spTgt spid="33"/>
                                        </p:tgtEl>
                                      </p:cBhvr>
                                    </p:animEffect>
                                    <p:anim calcmode="lin" valueType="num">
                                      <p:cBhvr>
                                        <p:cTn id="111" dur="1000" fill="hold"/>
                                        <p:tgtEl>
                                          <p:spTgt spid="33"/>
                                        </p:tgtEl>
                                        <p:attrNameLst>
                                          <p:attrName>ppt_x</p:attrName>
                                        </p:attrNameLst>
                                      </p:cBhvr>
                                      <p:tavLst>
                                        <p:tav tm="0">
                                          <p:val>
                                            <p:strVal val="#ppt_x"/>
                                          </p:val>
                                        </p:tav>
                                        <p:tav tm="100000">
                                          <p:val>
                                            <p:strVal val="#ppt_x"/>
                                          </p:val>
                                        </p:tav>
                                      </p:tavLst>
                                    </p:anim>
                                    <p:anim calcmode="lin" valueType="num">
                                      <p:cBhvr>
                                        <p:cTn id="11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1000"/>
                                        <p:tgtEl>
                                          <p:spTgt spid="41"/>
                                        </p:tgtEl>
                                      </p:cBhvr>
                                    </p:animEffect>
                                    <p:anim calcmode="lin" valueType="num">
                                      <p:cBhvr>
                                        <p:cTn id="118" dur="1000" fill="hold"/>
                                        <p:tgtEl>
                                          <p:spTgt spid="41"/>
                                        </p:tgtEl>
                                        <p:attrNameLst>
                                          <p:attrName>ppt_x</p:attrName>
                                        </p:attrNameLst>
                                      </p:cBhvr>
                                      <p:tavLst>
                                        <p:tav tm="0">
                                          <p:val>
                                            <p:strVal val="#ppt_x"/>
                                          </p:val>
                                        </p:tav>
                                        <p:tav tm="100000">
                                          <p:val>
                                            <p:strVal val="#ppt_x"/>
                                          </p:val>
                                        </p:tav>
                                      </p:tavLst>
                                    </p:anim>
                                    <p:anim calcmode="lin" valueType="num">
                                      <p:cBhvr>
                                        <p:cTn id="1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fade">
                                      <p:cBhvr>
                                        <p:cTn id="124" dur="1000"/>
                                        <p:tgtEl>
                                          <p:spTgt spid="58"/>
                                        </p:tgtEl>
                                      </p:cBhvr>
                                    </p:animEffect>
                                    <p:anim calcmode="lin" valueType="num">
                                      <p:cBhvr>
                                        <p:cTn id="125" dur="1000" fill="hold"/>
                                        <p:tgtEl>
                                          <p:spTgt spid="58"/>
                                        </p:tgtEl>
                                        <p:attrNameLst>
                                          <p:attrName>ppt_x</p:attrName>
                                        </p:attrNameLst>
                                      </p:cBhvr>
                                      <p:tavLst>
                                        <p:tav tm="0">
                                          <p:val>
                                            <p:strVal val="#ppt_x"/>
                                          </p:val>
                                        </p:tav>
                                        <p:tav tm="100000">
                                          <p:val>
                                            <p:strVal val="#ppt_x"/>
                                          </p:val>
                                        </p:tav>
                                      </p:tavLst>
                                    </p:anim>
                                    <p:anim calcmode="lin" valueType="num">
                                      <p:cBhvr>
                                        <p:cTn id="12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1000"/>
                                        <p:tgtEl>
                                          <p:spTgt spid="50"/>
                                        </p:tgtEl>
                                      </p:cBhvr>
                                    </p:animEffect>
                                    <p:anim calcmode="lin" valueType="num">
                                      <p:cBhvr>
                                        <p:cTn id="132" dur="1000" fill="hold"/>
                                        <p:tgtEl>
                                          <p:spTgt spid="50"/>
                                        </p:tgtEl>
                                        <p:attrNameLst>
                                          <p:attrName>ppt_x</p:attrName>
                                        </p:attrNameLst>
                                      </p:cBhvr>
                                      <p:tavLst>
                                        <p:tav tm="0">
                                          <p:val>
                                            <p:strVal val="#ppt_x"/>
                                          </p:val>
                                        </p:tav>
                                        <p:tav tm="100000">
                                          <p:val>
                                            <p:strVal val="#ppt_x"/>
                                          </p:val>
                                        </p:tav>
                                      </p:tavLst>
                                    </p:anim>
                                    <p:anim calcmode="lin" valueType="num">
                                      <p:cBhvr>
                                        <p:cTn id="13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1000"/>
                                        <p:tgtEl>
                                          <p:spTgt spid="52"/>
                                        </p:tgtEl>
                                      </p:cBhvr>
                                    </p:animEffect>
                                    <p:anim calcmode="lin" valueType="num">
                                      <p:cBhvr>
                                        <p:cTn id="146" dur="1000" fill="hold"/>
                                        <p:tgtEl>
                                          <p:spTgt spid="52"/>
                                        </p:tgtEl>
                                        <p:attrNameLst>
                                          <p:attrName>ppt_x</p:attrName>
                                        </p:attrNameLst>
                                      </p:cBhvr>
                                      <p:tavLst>
                                        <p:tav tm="0">
                                          <p:val>
                                            <p:strVal val="#ppt_x"/>
                                          </p:val>
                                        </p:tav>
                                        <p:tav tm="100000">
                                          <p:val>
                                            <p:strVal val="#ppt_x"/>
                                          </p:val>
                                        </p:tav>
                                      </p:tavLst>
                                    </p:anim>
                                    <p:anim calcmode="lin" valueType="num">
                                      <p:cBhvr>
                                        <p:cTn id="14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1000"/>
                                        <p:tgtEl>
                                          <p:spTgt spid="60"/>
                                        </p:tgtEl>
                                      </p:cBhvr>
                                    </p:animEffect>
                                    <p:anim calcmode="lin" valueType="num">
                                      <p:cBhvr>
                                        <p:cTn id="153" dur="1000" fill="hold"/>
                                        <p:tgtEl>
                                          <p:spTgt spid="60"/>
                                        </p:tgtEl>
                                        <p:attrNameLst>
                                          <p:attrName>ppt_x</p:attrName>
                                        </p:attrNameLst>
                                      </p:cBhvr>
                                      <p:tavLst>
                                        <p:tav tm="0">
                                          <p:val>
                                            <p:strVal val="#ppt_x"/>
                                          </p:val>
                                        </p:tav>
                                        <p:tav tm="100000">
                                          <p:val>
                                            <p:strVal val="#ppt_x"/>
                                          </p:val>
                                        </p:tav>
                                      </p:tavLst>
                                    </p:anim>
                                    <p:anim calcmode="lin" valueType="num">
                                      <p:cBhvr>
                                        <p:cTn id="15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14">
                                            <p:txEl>
                                              <p:pRg st="0" end="0"/>
                                            </p:txEl>
                                          </p:spTgt>
                                        </p:tgtEl>
                                        <p:attrNameLst>
                                          <p:attrName>style.visibility</p:attrName>
                                        </p:attrNameLst>
                                      </p:cBhvr>
                                      <p:to>
                                        <p:strVal val="visible"/>
                                      </p:to>
                                    </p:set>
                                    <p:animEffect transition="in" filter="fade">
                                      <p:cBhvr>
                                        <p:cTn id="159" dur="1000"/>
                                        <p:tgtEl>
                                          <p:spTgt spid="14">
                                            <p:txEl>
                                              <p:pRg st="0" end="0"/>
                                            </p:txEl>
                                          </p:spTgt>
                                        </p:tgtEl>
                                      </p:cBhvr>
                                    </p:animEffect>
                                    <p:anim calcmode="lin" valueType="num">
                                      <p:cBhvr>
                                        <p:cTn id="16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14">
                                            <p:txEl>
                                              <p:pRg st="1" end="1"/>
                                            </p:txEl>
                                          </p:spTgt>
                                        </p:tgtEl>
                                        <p:attrNameLst>
                                          <p:attrName>style.visibility</p:attrName>
                                        </p:attrNameLst>
                                      </p:cBhvr>
                                      <p:to>
                                        <p:strVal val="visible"/>
                                      </p:to>
                                    </p:set>
                                    <p:animEffect transition="in" filter="fade">
                                      <p:cBhvr>
                                        <p:cTn id="166" dur="1000"/>
                                        <p:tgtEl>
                                          <p:spTgt spid="14">
                                            <p:txEl>
                                              <p:pRg st="1" end="1"/>
                                            </p:txEl>
                                          </p:spTgt>
                                        </p:tgtEl>
                                      </p:cBhvr>
                                    </p:animEffect>
                                    <p:anim calcmode="lin" valueType="num">
                                      <p:cBhvr>
                                        <p:cTn id="16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nodeType="clickEffect">
                                  <p:stCondLst>
                                    <p:cond delay="0"/>
                                  </p:stCondLst>
                                  <p:childTnLst>
                                    <p:set>
                                      <p:cBhvr>
                                        <p:cTn id="172" dur="1" fill="hold">
                                          <p:stCondLst>
                                            <p:cond delay="0"/>
                                          </p:stCondLst>
                                        </p:cTn>
                                        <p:tgtEl>
                                          <p:spTgt spid="18">
                                            <p:txEl>
                                              <p:pRg st="0" end="0"/>
                                            </p:txEl>
                                          </p:spTgt>
                                        </p:tgtEl>
                                        <p:attrNameLst>
                                          <p:attrName>style.visibility</p:attrName>
                                        </p:attrNameLst>
                                      </p:cBhvr>
                                      <p:to>
                                        <p:strVal val="visible"/>
                                      </p:to>
                                    </p:set>
                                    <p:animEffect transition="in" filter="fade">
                                      <p:cBhvr>
                                        <p:cTn id="173" dur="1000"/>
                                        <p:tgtEl>
                                          <p:spTgt spid="18">
                                            <p:txEl>
                                              <p:pRg st="0" end="0"/>
                                            </p:txEl>
                                          </p:spTgt>
                                        </p:tgtEl>
                                      </p:cBhvr>
                                    </p:animEffect>
                                    <p:anim calcmode="lin" valueType="num">
                                      <p:cBhvr>
                                        <p:cTn id="17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nodeType="clickEffect">
                                  <p:stCondLst>
                                    <p:cond delay="0"/>
                                  </p:stCondLst>
                                  <p:childTnLst>
                                    <p:set>
                                      <p:cBhvr>
                                        <p:cTn id="179" dur="1" fill="hold">
                                          <p:stCondLst>
                                            <p:cond delay="0"/>
                                          </p:stCondLst>
                                        </p:cTn>
                                        <p:tgtEl>
                                          <p:spTgt spid="62"/>
                                        </p:tgtEl>
                                        <p:attrNameLst>
                                          <p:attrName>style.visibility</p:attrName>
                                        </p:attrNameLst>
                                      </p:cBhvr>
                                      <p:to>
                                        <p:strVal val="visible"/>
                                      </p:to>
                                    </p:set>
                                    <p:animEffect transition="in" filter="fade">
                                      <p:cBhvr>
                                        <p:cTn id="180" dur="1000"/>
                                        <p:tgtEl>
                                          <p:spTgt spid="62"/>
                                        </p:tgtEl>
                                      </p:cBhvr>
                                    </p:animEffect>
                                    <p:anim calcmode="lin" valueType="num">
                                      <p:cBhvr>
                                        <p:cTn id="181" dur="1000" fill="hold"/>
                                        <p:tgtEl>
                                          <p:spTgt spid="62"/>
                                        </p:tgtEl>
                                        <p:attrNameLst>
                                          <p:attrName>ppt_x</p:attrName>
                                        </p:attrNameLst>
                                      </p:cBhvr>
                                      <p:tavLst>
                                        <p:tav tm="0">
                                          <p:val>
                                            <p:strVal val="#ppt_x"/>
                                          </p:val>
                                        </p:tav>
                                        <p:tav tm="100000">
                                          <p:val>
                                            <p:strVal val="#ppt_x"/>
                                          </p:val>
                                        </p:tav>
                                      </p:tavLst>
                                    </p:anim>
                                    <p:anim calcmode="lin" valueType="num">
                                      <p:cBhvr>
                                        <p:cTn id="18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19">
                                            <p:txEl>
                                              <p:pRg st="0" end="0"/>
                                            </p:txEl>
                                          </p:spTgt>
                                        </p:tgtEl>
                                        <p:attrNameLst>
                                          <p:attrName>style.visibility</p:attrName>
                                        </p:attrNameLst>
                                      </p:cBhvr>
                                      <p:to>
                                        <p:strVal val="visible"/>
                                      </p:to>
                                    </p:set>
                                    <p:animEffect transition="in" filter="fade">
                                      <p:cBhvr>
                                        <p:cTn id="187" dur="1000"/>
                                        <p:tgtEl>
                                          <p:spTgt spid="19">
                                            <p:txEl>
                                              <p:pRg st="0" end="0"/>
                                            </p:txEl>
                                          </p:spTgt>
                                        </p:tgtEl>
                                      </p:cBhvr>
                                    </p:animEffect>
                                    <p:anim calcmode="lin" valueType="num">
                                      <p:cBhvr>
                                        <p:cTn id="18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8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nodeType="clickEffect">
                                  <p:stCondLst>
                                    <p:cond delay="0"/>
                                  </p:stCondLst>
                                  <p:childTnLst>
                                    <p:set>
                                      <p:cBhvr>
                                        <p:cTn id="193" dur="1" fill="hold">
                                          <p:stCondLst>
                                            <p:cond delay="0"/>
                                          </p:stCondLst>
                                        </p:cTn>
                                        <p:tgtEl>
                                          <p:spTgt spid="23">
                                            <p:txEl>
                                              <p:pRg st="0" end="0"/>
                                            </p:txEl>
                                          </p:spTgt>
                                        </p:tgtEl>
                                        <p:attrNameLst>
                                          <p:attrName>style.visibility</p:attrName>
                                        </p:attrNameLst>
                                      </p:cBhvr>
                                      <p:to>
                                        <p:strVal val="visible"/>
                                      </p:to>
                                    </p:set>
                                    <p:animEffect transition="in" filter="fade">
                                      <p:cBhvr>
                                        <p:cTn id="194" dur="1000"/>
                                        <p:tgtEl>
                                          <p:spTgt spid="23">
                                            <p:txEl>
                                              <p:pRg st="0" end="0"/>
                                            </p:txEl>
                                          </p:spTgt>
                                        </p:tgtEl>
                                      </p:cBhvr>
                                    </p:animEffect>
                                    <p:anim calcmode="lin" valueType="num">
                                      <p:cBhvr>
                                        <p:cTn id="195"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96"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nodeType="clickEffect">
                                  <p:stCondLst>
                                    <p:cond delay="0"/>
                                  </p:stCondLst>
                                  <p:childTnLst>
                                    <p:set>
                                      <p:cBhvr>
                                        <p:cTn id="200" dur="1" fill="hold">
                                          <p:stCondLst>
                                            <p:cond delay="0"/>
                                          </p:stCondLst>
                                        </p:cTn>
                                        <p:tgtEl>
                                          <p:spTgt spid="63"/>
                                        </p:tgtEl>
                                        <p:attrNameLst>
                                          <p:attrName>style.visibility</p:attrName>
                                        </p:attrNameLst>
                                      </p:cBhvr>
                                      <p:to>
                                        <p:strVal val="visible"/>
                                      </p:to>
                                    </p:set>
                                    <p:animEffect transition="in" filter="fade">
                                      <p:cBhvr>
                                        <p:cTn id="201" dur="1000"/>
                                        <p:tgtEl>
                                          <p:spTgt spid="63"/>
                                        </p:tgtEl>
                                      </p:cBhvr>
                                    </p:animEffect>
                                    <p:anim calcmode="lin" valueType="num">
                                      <p:cBhvr>
                                        <p:cTn id="202" dur="1000" fill="hold"/>
                                        <p:tgtEl>
                                          <p:spTgt spid="63"/>
                                        </p:tgtEl>
                                        <p:attrNameLst>
                                          <p:attrName>ppt_x</p:attrName>
                                        </p:attrNameLst>
                                      </p:cBhvr>
                                      <p:tavLst>
                                        <p:tav tm="0">
                                          <p:val>
                                            <p:strVal val="#ppt_x"/>
                                          </p:val>
                                        </p:tav>
                                        <p:tav tm="100000">
                                          <p:val>
                                            <p:strVal val="#ppt_x"/>
                                          </p:val>
                                        </p:tav>
                                      </p:tavLst>
                                    </p:anim>
                                    <p:anim calcmode="lin" valueType="num">
                                      <p:cBhvr>
                                        <p:cTn id="20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nodeType="clickEffect">
                                  <p:stCondLst>
                                    <p:cond delay="0"/>
                                  </p:stCondLst>
                                  <p:childTnLst>
                                    <p:set>
                                      <p:cBhvr>
                                        <p:cTn id="207" dur="1" fill="hold">
                                          <p:stCondLst>
                                            <p:cond delay="0"/>
                                          </p:stCondLst>
                                        </p:cTn>
                                        <p:tgtEl>
                                          <p:spTgt spid="24">
                                            <p:txEl>
                                              <p:pRg st="0" end="0"/>
                                            </p:txEl>
                                          </p:spTgt>
                                        </p:tgtEl>
                                        <p:attrNameLst>
                                          <p:attrName>style.visibility</p:attrName>
                                        </p:attrNameLst>
                                      </p:cBhvr>
                                      <p:to>
                                        <p:strVal val="visible"/>
                                      </p:to>
                                    </p:set>
                                    <p:animEffect transition="in" filter="fade">
                                      <p:cBhvr>
                                        <p:cTn id="208" dur="1000"/>
                                        <p:tgtEl>
                                          <p:spTgt spid="24">
                                            <p:txEl>
                                              <p:pRg st="0" end="0"/>
                                            </p:txEl>
                                          </p:spTgt>
                                        </p:tgtEl>
                                      </p:cBhvr>
                                    </p:animEffect>
                                    <p:anim calcmode="lin" valueType="num">
                                      <p:cBhvr>
                                        <p:cTn id="20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1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2" presetClass="entr" presetSubtype="0" fill="hold" nodeType="clickEffect">
                                  <p:stCondLst>
                                    <p:cond delay="0"/>
                                  </p:stCondLst>
                                  <p:childTnLst>
                                    <p:set>
                                      <p:cBhvr>
                                        <p:cTn id="214" dur="1" fill="hold">
                                          <p:stCondLst>
                                            <p:cond delay="0"/>
                                          </p:stCondLst>
                                        </p:cTn>
                                        <p:tgtEl>
                                          <p:spTgt spid="2052"/>
                                        </p:tgtEl>
                                        <p:attrNameLst>
                                          <p:attrName>style.visibility</p:attrName>
                                        </p:attrNameLst>
                                      </p:cBhvr>
                                      <p:to>
                                        <p:strVal val="visible"/>
                                      </p:to>
                                    </p:set>
                                    <p:animEffect transition="in" filter="fade">
                                      <p:cBhvr>
                                        <p:cTn id="215" dur="1000"/>
                                        <p:tgtEl>
                                          <p:spTgt spid="2052"/>
                                        </p:tgtEl>
                                      </p:cBhvr>
                                    </p:animEffect>
                                    <p:anim calcmode="lin" valueType="num">
                                      <p:cBhvr>
                                        <p:cTn id="216" dur="1000" fill="hold"/>
                                        <p:tgtEl>
                                          <p:spTgt spid="2052"/>
                                        </p:tgtEl>
                                        <p:attrNameLst>
                                          <p:attrName>ppt_x</p:attrName>
                                        </p:attrNameLst>
                                      </p:cBhvr>
                                      <p:tavLst>
                                        <p:tav tm="0">
                                          <p:val>
                                            <p:strVal val="#ppt_x"/>
                                          </p:val>
                                        </p:tav>
                                        <p:tav tm="100000">
                                          <p:val>
                                            <p:strVal val="#ppt_x"/>
                                          </p:val>
                                        </p:tav>
                                      </p:tavLst>
                                    </p:anim>
                                    <p:anim calcmode="lin" valueType="num">
                                      <p:cBhvr>
                                        <p:cTn id="21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2" presetClass="entr" presetSubtype="0" fill="hold" grpId="0" nodeType="clickEffect">
                                  <p:stCondLst>
                                    <p:cond delay="0"/>
                                  </p:stCondLst>
                                  <p:childTnLst>
                                    <p:set>
                                      <p:cBhvr>
                                        <p:cTn id="221" dur="1" fill="hold">
                                          <p:stCondLst>
                                            <p:cond delay="0"/>
                                          </p:stCondLst>
                                        </p:cTn>
                                        <p:tgtEl>
                                          <p:spTgt spid="2054"/>
                                        </p:tgtEl>
                                        <p:attrNameLst>
                                          <p:attrName>style.visibility</p:attrName>
                                        </p:attrNameLst>
                                      </p:cBhvr>
                                      <p:to>
                                        <p:strVal val="visible"/>
                                      </p:to>
                                    </p:set>
                                    <p:animEffect transition="in" filter="fade">
                                      <p:cBhvr>
                                        <p:cTn id="222" dur="1000"/>
                                        <p:tgtEl>
                                          <p:spTgt spid="2054"/>
                                        </p:tgtEl>
                                      </p:cBhvr>
                                    </p:animEffect>
                                    <p:anim calcmode="lin" valueType="num">
                                      <p:cBhvr>
                                        <p:cTn id="223" dur="1000" fill="hold"/>
                                        <p:tgtEl>
                                          <p:spTgt spid="2054"/>
                                        </p:tgtEl>
                                        <p:attrNameLst>
                                          <p:attrName>ppt_x</p:attrName>
                                        </p:attrNameLst>
                                      </p:cBhvr>
                                      <p:tavLst>
                                        <p:tav tm="0">
                                          <p:val>
                                            <p:strVal val="#ppt_x"/>
                                          </p:val>
                                        </p:tav>
                                        <p:tav tm="100000">
                                          <p:val>
                                            <p:strVal val="#ppt_x"/>
                                          </p:val>
                                        </p:tav>
                                      </p:tavLst>
                                    </p:anim>
                                    <p:anim calcmode="lin" valueType="num">
                                      <p:cBhvr>
                                        <p:cTn id="224"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05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3" name="Text 0"/>
          <p:cNvSpPr/>
          <p:nvPr/>
        </p:nvSpPr>
        <p:spPr>
          <a:xfrm>
            <a:off x="2962549" y="1603771"/>
            <a:ext cx="5362813" cy="670322"/>
          </a:xfrm>
          <a:prstGeom prst="rect">
            <a:avLst/>
          </a:prstGeom>
          <a:noFill/>
          <a:ln/>
        </p:spPr>
        <p:txBody>
          <a:bodyPr wrap="none" lIns="0" tIns="0" rIns="0" bIns="0" rtlCol="0" anchor="t"/>
          <a:lstStyle/>
          <a:p>
            <a:pPr marL="0" indent="0">
              <a:lnSpc>
                <a:spcPts val="5250"/>
              </a:lnSpc>
              <a:buNone/>
            </a:pPr>
            <a:r>
              <a:rPr lang="fr-FR" sz="4200" b="1" noProof="0" dirty="0">
                <a:solidFill>
                  <a:schemeClr val="bg1"/>
                </a:solidFill>
                <a:latin typeface="Arial" panose="020B0604020202020204" pitchFamily="34" charset="0"/>
                <a:ea typeface="Sora Medium" pitchFamily="34" charset="-122"/>
                <a:cs typeface="Arial" panose="020B0604020202020204" pitchFamily="34" charset="0"/>
              </a:rPr>
              <a:t>Travail d'Analyse- prise de notes </a:t>
            </a:r>
            <a:endParaRPr lang="fr-FR" sz="4200" b="1" noProof="0" dirty="0">
              <a:solidFill>
                <a:schemeClr val="bg1"/>
              </a:solidFill>
              <a:latin typeface="Arial" panose="020B0604020202020204" pitchFamily="34" charset="0"/>
              <a:cs typeface="Arial" panose="020B0604020202020204" pitchFamily="34" charset="0"/>
            </a:endParaRPr>
          </a:p>
        </p:txBody>
      </p:sp>
      <p:sp>
        <p:nvSpPr>
          <p:cNvPr id="4" name="Shape 1"/>
          <p:cNvSpPr/>
          <p:nvPr/>
        </p:nvSpPr>
        <p:spPr>
          <a:xfrm>
            <a:off x="846713" y="3067823"/>
            <a:ext cx="6457355" cy="1579245"/>
          </a:xfrm>
          <a:prstGeom prst="roundRect">
            <a:avLst>
              <a:gd name="adj" fmla="val 2037"/>
            </a:avLst>
          </a:prstGeom>
          <a:solidFill>
            <a:srgbClr val="FFFF66"/>
          </a:solidFill>
          <a:ln/>
        </p:spPr>
        <p:txBody>
          <a:bodyPr/>
          <a:lstStyle/>
          <a:p>
            <a:endParaRPr lang="fr-FR" noProof="0" dirty="0"/>
          </a:p>
        </p:txBody>
      </p:sp>
      <p:sp>
        <p:nvSpPr>
          <p:cNvPr id="5" name="Text 2"/>
          <p:cNvSpPr/>
          <p:nvPr/>
        </p:nvSpPr>
        <p:spPr>
          <a:xfrm>
            <a:off x="965121" y="3184328"/>
            <a:ext cx="2681407" cy="335161"/>
          </a:xfrm>
          <a:prstGeom prst="rect">
            <a:avLst/>
          </a:prstGeom>
          <a:noFill/>
          <a:ln/>
        </p:spPr>
        <p:txBody>
          <a:bodyPr wrap="none" lIns="0" tIns="0" rIns="0" bIns="0" rtlCol="0" anchor="t"/>
          <a:lstStyle/>
          <a:p>
            <a:pPr marL="0" indent="0">
              <a:lnSpc>
                <a:spcPts val="260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Capacité exigible </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6" name="Text 3"/>
          <p:cNvSpPr/>
          <p:nvPr/>
        </p:nvSpPr>
        <p:spPr>
          <a:xfrm>
            <a:off x="986762" y="3771543"/>
            <a:ext cx="6028492" cy="686514"/>
          </a:xfrm>
          <a:prstGeom prst="rect">
            <a:avLst/>
          </a:prstGeom>
          <a:noFill/>
          <a:ln/>
        </p:spPr>
        <p:txBody>
          <a:bodyPr wrap="square" lIns="0" tIns="0" rIns="0" bIns="0" rtlCol="0" anchor="t"/>
          <a:lstStyle/>
          <a:p>
            <a:pPr marL="0" indent="0">
              <a:lnSpc>
                <a:spcPts val="2700"/>
              </a:lnSpc>
              <a:buNone/>
            </a:pPr>
            <a:r>
              <a:rPr lang="fr-FR" noProof="0" dirty="0">
                <a:solidFill>
                  <a:schemeClr val="bg1"/>
                </a:solidFill>
                <a:latin typeface="Arial" panose="020B0604020202020204" pitchFamily="34" charset="0"/>
                <a:ea typeface="Noto Sans TC" pitchFamily="34" charset="-122"/>
                <a:cs typeface="Arial" panose="020B0604020202020204" pitchFamily="34" charset="0"/>
              </a:rPr>
              <a:t>Identifier les caractéristiques principales de chaque mode d'intervention.</a:t>
            </a:r>
            <a:endParaRPr lang="fr-FR" noProof="0" dirty="0">
              <a:solidFill>
                <a:schemeClr val="bg1"/>
              </a:solidFill>
              <a:latin typeface="Arial" panose="020B0604020202020204" pitchFamily="34" charset="0"/>
              <a:cs typeface="Arial" panose="020B0604020202020204" pitchFamily="34" charset="0"/>
            </a:endParaRPr>
          </a:p>
        </p:txBody>
      </p:sp>
      <p:sp>
        <p:nvSpPr>
          <p:cNvPr id="7" name="Shape 4"/>
          <p:cNvSpPr/>
          <p:nvPr/>
        </p:nvSpPr>
        <p:spPr>
          <a:xfrm>
            <a:off x="7422474" y="3059299"/>
            <a:ext cx="6457355" cy="1579245"/>
          </a:xfrm>
          <a:prstGeom prst="roundRect">
            <a:avLst>
              <a:gd name="adj" fmla="val 2037"/>
            </a:avLst>
          </a:prstGeom>
          <a:solidFill>
            <a:srgbClr val="26262B"/>
          </a:solidFill>
          <a:ln/>
        </p:spPr>
        <p:txBody>
          <a:bodyPr/>
          <a:lstStyle/>
          <a:p>
            <a:endParaRPr lang="fr-FR" noProof="0" dirty="0"/>
          </a:p>
        </p:txBody>
      </p:sp>
      <p:sp>
        <p:nvSpPr>
          <p:cNvPr id="8" name="Text 5"/>
          <p:cNvSpPr/>
          <p:nvPr/>
        </p:nvSpPr>
        <p:spPr>
          <a:xfrm>
            <a:off x="7538053" y="3165957"/>
            <a:ext cx="2681407" cy="335161"/>
          </a:xfrm>
          <a:prstGeom prst="rect">
            <a:avLst/>
          </a:prstGeom>
          <a:noFill/>
          <a:ln/>
        </p:spPr>
        <p:txBody>
          <a:bodyPr wrap="none" lIns="0" tIns="0" rIns="0" bIns="0" rtlCol="0" anchor="t"/>
          <a:lstStyle/>
          <a:p>
            <a:pPr marL="0" indent="0">
              <a:lnSpc>
                <a:spcPts val="2600"/>
              </a:lnSpc>
              <a:buNone/>
            </a:pPr>
            <a:r>
              <a:rPr lang="fr-FR" sz="2400" b="1" noProof="0" dirty="0">
                <a:solidFill>
                  <a:srgbClr val="E0D6DE"/>
                </a:solidFill>
                <a:latin typeface="Arial" panose="020B0604020202020204" pitchFamily="34" charset="0"/>
                <a:ea typeface="Sora Medium" pitchFamily="34" charset="-122"/>
                <a:cs typeface="Arial" panose="020B0604020202020204" pitchFamily="34" charset="0"/>
              </a:rPr>
              <a:t>Intérêts et Limites</a:t>
            </a:r>
            <a:endParaRPr lang="fr-FR" sz="2400" b="1" noProof="0" dirty="0">
              <a:latin typeface="Arial" panose="020B0604020202020204" pitchFamily="34" charset="0"/>
              <a:cs typeface="Arial" panose="020B0604020202020204" pitchFamily="34" charset="0"/>
            </a:endParaRPr>
          </a:p>
        </p:txBody>
      </p:sp>
      <p:sp>
        <p:nvSpPr>
          <p:cNvPr id="9" name="Text 6"/>
          <p:cNvSpPr/>
          <p:nvPr/>
        </p:nvSpPr>
        <p:spPr>
          <a:xfrm>
            <a:off x="7615146" y="3848921"/>
            <a:ext cx="6028492" cy="343257"/>
          </a:xfrm>
          <a:prstGeom prst="rect">
            <a:avLst/>
          </a:prstGeom>
          <a:noFill/>
          <a:ln/>
        </p:spPr>
        <p:txBody>
          <a:bodyPr wrap="none" lIns="0" tIns="0" rIns="0" bIns="0" rtlCol="0" anchor="t"/>
          <a:lstStyle/>
          <a:p>
            <a:pPr marL="0" indent="0">
              <a:lnSpc>
                <a:spcPts val="2700"/>
              </a:lnSpc>
              <a:buNone/>
            </a:pPr>
            <a:r>
              <a:rPr lang="fr-FR" noProof="0" dirty="0">
                <a:solidFill>
                  <a:srgbClr val="E0D6DE"/>
                </a:solidFill>
                <a:latin typeface="Arial" panose="020B0604020202020204" pitchFamily="34" charset="0"/>
                <a:ea typeface="Noto Sans TC" pitchFamily="34" charset="-122"/>
                <a:cs typeface="Arial" panose="020B0604020202020204" pitchFamily="34" charset="0"/>
              </a:rPr>
              <a:t>Analyser les avantages et contraintes de chaque approche</a:t>
            </a:r>
            <a:r>
              <a:rPr lang="fr-FR" sz="1650" noProof="0" dirty="0">
                <a:solidFill>
                  <a:srgbClr val="E0D6DE"/>
                </a:solidFill>
                <a:latin typeface="Arial" panose="020B0604020202020204" pitchFamily="34" charset="0"/>
                <a:ea typeface="Noto Sans TC" pitchFamily="34" charset="-122"/>
                <a:cs typeface="Arial" panose="020B0604020202020204" pitchFamily="34" charset="0"/>
              </a:rPr>
              <a:t>.</a:t>
            </a:r>
            <a:endParaRPr lang="fr-FR" sz="1650" noProof="0" dirty="0">
              <a:latin typeface="Arial" panose="020B0604020202020204" pitchFamily="34" charset="0"/>
              <a:cs typeface="Arial" panose="020B0604020202020204" pitchFamily="34" charset="0"/>
            </a:endParaRPr>
          </a:p>
        </p:txBody>
      </p:sp>
      <p:sp>
        <p:nvSpPr>
          <p:cNvPr id="10" name="Shape 7"/>
          <p:cNvSpPr/>
          <p:nvPr/>
        </p:nvSpPr>
        <p:spPr>
          <a:xfrm>
            <a:off x="857904" y="4933950"/>
            <a:ext cx="6457355" cy="1579245"/>
          </a:xfrm>
          <a:prstGeom prst="roundRect">
            <a:avLst>
              <a:gd name="adj" fmla="val 2037"/>
            </a:avLst>
          </a:prstGeom>
          <a:solidFill>
            <a:srgbClr val="26262B"/>
          </a:solidFill>
          <a:ln/>
        </p:spPr>
        <p:txBody>
          <a:bodyPr/>
          <a:lstStyle/>
          <a:p>
            <a:endParaRPr lang="fr-FR" noProof="0" dirty="0"/>
          </a:p>
        </p:txBody>
      </p:sp>
      <p:sp>
        <p:nvSpPr>
          <p:cNvPr id="11" name="Text 8"/>
          <p:cNvSpPr/>
          <p:nvPr/>
        </p:nvSpPr>
        <p:spPr>
          <a:xfrm>
            <a:off x="986762" y="5041282"/>
            <a:ext cx="2681407" cy="335161"/>
          </a:xfrm>
          <a:prstGeom prst="rect">
            <a:avLst/>
          </a:prstGeom>
          <a:noFill/>
          <a:ln/>
        </p:spPr>
        <p:txBody>
          <a:bodyPr wrap="none" lIns="0" tIns="0" rIns="0" bIns="0" rtlCol="0" anchor="t"/>
          <a:lstStyle/>
          <a:p>
            <a:pPr marL="0" indent="0">
              <a:lnSpc>
                <a:spcPts val="2600"/>
              </a:lnSpc>
              <a:buNone/>
            </a:pPr>
            <a:r>
              <a:rPr lang="fr-FR" sz="2400" b="1" noProof="0" dirty="0">
                <a:solidFill>
                  <a:srgbClr val="E0D6DE"/>
                </a:solidFill>
                <a:latin typeface="Arial" panose="020B0604020202020204" pitchFamily="34" charset="0"/>
                <a:ea typeface="Sora Medium" pitchFamily="34" charset="-122"/>
                <a:cs typeface="Arial" panose="020B0604020202020204" pitchFamily="34" charset="0"/>
              </a:rPr>
              <a:t>Définition et Exemples Concrets</a:t>
            </a:r>
            <a:endParaRPr lang="fr-FR" sz="2400" b="1" noProof="0" dirty="0">
              <a:latin typeface="Arial" panose="020B0604020202020204" pitchFamily="34" charset="0"/>
              <a:cs typeface="Arial" panose="020B0604020202020204" pitchFamily="34" charset="0"/>
            </a:endParaRPr>
          </a:p>
        </p:txBody>
      </p:sp>
      <p:sp>
        <p:nvSpPr>
          <p:cNvPr id="12" name="Text 9"/>
          <p:cNvSpPr/>
          <p:nvPr/>
        </p:nvSpPr>
        <p:spPr>
          <a:xfrm>
            <a:off x="1061144" y="5604154"/>
            <a:ext cx="6028492" cy="686514"/>
          </a:xfrm>
          <a:prstGeom prst="rect">
            <a:avLst/>
          </a:prstGeom>
          <a:noFill/>
          <a:ln/>
        </p:spPr>
        <p:txBody>
          <a:bodyPr wrap="square" lIns="0" tIns="0" rIns="0" bIns="0" rtlCol="0" anchor="t"/>
          <a:lstStyle/>
          <a:p>
            <a:pPr marL="0" indent="0">
              <a:lnSpc>
                <a:spcPts val="2700"/>
              </a:lnSpc>
              <a:buNone/>
            </a:pPr>
            <a:r>
              <a:rPr lang="fr-FR" noProof="0" dirty="0">
                <a:solidFill>
                  <a:srgbClr val="E0D6DE"/>
                </a:solidFill>
                <a:latin typeface="Arial" panose="020B0604020202020204" pitchFamily="34" charset="0"/>
                <a:ea typeface="Noto Sans TC" pitchFamily="34" charset="-122"/>
                <a:cs typeface="Arial" panose="020B0604020202020204" pitchFamily="34" charset="0"/>
              </a:rPr>
              <a:t>Définir et illustrer par des cas pratiques d'application dans le domaine de la santé.</a:t>
            </a:r>
            <a:endParaRPr lang="fr-FR" noProof="0" dirty="0">
              <a:latin typeface="Arial" panose="020B0604020202020204" pitchFamily="34" charset="0"/>
              <a:cs typeface="Arial" panose="020B0604020202020204" pitchFamily="34" charset="0"/>
            </a:endParaRPr>
          </a:p>
        </p:txBody>
      </p:sp>
      <p:sp>
        <p:nvSpPr>
          <p:cNvPr id="13" name="Shape 10"/>
          <p:cNvSpPr/>
          <p:nvPr/>
        </p:nvSpPr>
        <p:spPr>
          <a:xfrm>
            <a:off x="7400714" y="4933950"/>
            <a:ext cx="6457355" cy="1579245"/>
          </a:xfrm>
          <a:prstGeom prst="roundRect">
            <a:avLst>
              <a:gd name="adj" fmla="val 2037"/>
            </a:avLst>
          </a:prstGeom>
          <a:solidFill>
            <a:srgbClr val="26262B"/>
          </a:solidFill>
          <a:ln/>
        </p:spPr>
        <p:txBody>
          <a:bodyPr/>
          <a:lstStyle/>
          <a:p>
            <a:endParaRPr lang="fr-FR" noProof="0" dirty="0"/>
          </a:p>
        </p:txBody>
      </p:sp>
      <p:sp>
        <p:nvSpPr>
          <p:cNvPr id="14" name="Text 11"/>
          <p:cNvSpPr/>
          <p:nvPr/>
        </p:nvSpPr>
        <p:spPr>
          <a:xfrm>
            <a:off x="7615146" y="5074285"/>
            <a:ext cx="2681407" cy="335161"/>
          </a:xfrm>
          <a:prstGeom prst="rect">
            <a:avLst/>
          </a:prstGeom>
          <a:noFill/>
          <a:ln/>
        </p:spPr>
        <p:txBody>
          <a:bodyPr wrap="none" lIns="0" tIns="0" rIns="0" bIns="0" rtlCol="0" anchor="t"/>
          <a:lstStyle/>
          <a:p>
            <a:pPr marL="0" indent="0">
              <a:lnSpc>
                <a:spcPts val="2600"/>
              </a:lnSpc>
              <a:buNone/>
            </a:pPr>
            <a:r>
              <a:rPr lang="fr-FR" sz="2400" b="1" noProof="0" dirty="0">
                <a:solidFill>
                  <a:srgbClr val="E0D6DE"/>
                </a:solidFill>
                <a:latin typeface="Arial" panose="020B0604020202020204" pitchFamily="34" charset="0"/>
                <a:ea typeface="Sora Medium" pitchFamily="34" charset="-122"/>
                <a:cs typeface="Arial" panose="020B0604020202020204" pitchFamily="34" charset="0"/>
              </a:rPr>
              <a:t>Acteurs Impliqués</a:t>
            </a:r>
            <a:endParaRPr lang="fr-FR" sz="2400" b="1" noProof="0" dirty="0">
              <a:latin typeface="Arial" panose="020B0604020202020204" pitchFamily="34" charset="0"/>
              <a:cs typeface="Arial" panose="020B0604020202020204" pitchFamily="34" charset="0"/>
            </a:endParaRPr>
          </a:p>
        </p:txBody>
      </p:sp>
      <p:sp>
        <p:nvSpPr>
          <p:cNvPr id="15" name="Text 12"/>
          <p:cNvSpPr/>
          <p:nvPr/>
        </p:nvSpPr>
        <p:spPr>
          <a:xfrm>
            <a:off x="7540764" y="5608307"/>
            <a:ext cx="6028492" cy="686514"/>
          </a:xfrm>
          <a:prstGeom prst="rect">
            <a:avLst/>
          </a:prstGeom>
          <a:noFill/>
          <a:ln/>
        </p:spPr>
        <p:txBody>
          <a:bodyPr wrap="square" lIns="0" tIns="0" rIns="0" bIns="0" rtlCol="0" anchor="t"/>
          <a:lstStyle/>
          <a:p>
            <a:pPr marL="0" indent="0">
              <a:lnSpc>
                <a:spcPts val="2700"/>
              </a:lnSpc>
              <a:buNone/>
            </a:pPr>
            <a:r>
              <a:rPr lang="fr-FR" noProof="0" dirty="0">
                <a:solidFill>
                  <a:srgbClr val="E0D6DE"/>
                </a:solidFill>
                <a:latin typeface="Arial" panose="020B0604020202020204" pitchFamily="34" charset="0"/>
                <a:ea typeface="Noto Sans TC" pitchFamily="34" charset="-122"/>
                <a:cs typeface="Arial" panose="020B0604020202020204" pitchFamily="34" charset="0"/>
              </a:rPr>
              <a:t>Reconnaître les professionnels et organisations intervenant dans chaque mode.</a:t>
            </a:r>
            <a:endParaRPr lang="fr-FR" noProof="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1000"/>
                                        <p:tgtEl>
                                          <p:spTgt spid="15">
                                            <p:txEl>
                                              <p:pRg st="0" end="0"/>
                                            </p:txEl>
                                          </p:spTgt>
                                        </p:tgtEl>
                                      </p:cBhvr>
                                    </p:animEffect>
                                    <p:anim calcmode="lin" valueType="num">
                                      <p:cBhvr>
                                        <p:cTn id="2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4" name="Shape 1"/>
          <p:cNvSpPr/>
          <p:nvPr/>
        </p:nvSpPr>
        <p:spPr>
          <a:xfrm>
            <a:off x="793790" y="2829044"/>
            <a:ext cx="170021" cy="1216223"/>
          </a:xfrm>
          <a:prstGeom prst="roundRect">
            <a:avLst>
              <a:gd name="adj" fmla="val 20012"/>
            </a:avLst>
          </a:prstGeom>
          <a:solidFill>
            <a:srgbClr val="26262B"/>
          </a:solidFill>
          <a:ln/>
        </p:spPr>
        <p:txBody>
          <a:bodyPr/>
          <a:lstStyle/>
          <a:p>
            <a:endParaRPr lang="fr-FR" noProof="0" dirty="0"/>
          </a:p>
        </p:txBody>
      </p:sp>
      <p:sp>
        <p:nvSpPr>
          <p:cNvPr id="5" name="Text 2"/>
          <p:cNvSpPr/>
          <p:nvPr/>
        </p:nvSpPr>
        <p:spPr>
          <a:xfrm>
            <a:off x="1303973" y="2829044"/>
            <a:ext cx="2835235" cy="354330"/>
          </a:xfrm>
          <a:prstGeom prst="rect">
            <a:avLst/>
          </a:prstGeom>
          <a:noFill/>
          <a:ln/>
        </p:spPr>
        <p:txBody>
          <a:bodyPr wrap="none" lIns="0" tIns="0" rIns="0" bIns="0" rtlCol="0" anchor="t"/>
          <a:lstStyle/>
          <a:p>
            <a:pPr marL="0" indent="0" algn="l">
              <a:lnSpc>
                <a:spcPts val="2750"/>
              </a:lnSpc>
              <a:buNone/>
            </a:pPr>
            <a:r>
              <a:rPr lang="fr-FR" sz="2400" b="1" noProof="0" dirty="0">
                <a:solidFill>
                  <a:schemeClr val="bg1"/>
                </a:solidFill>
                <a:latin typeface="Arial" panose="020B0604020202020204" pitchFamily="34" charset="0"/>
                <a:ea typeface="Sora Medium" pitchFamily="34" charset="-122"/>
                <a:cs typeface="Arial" panose="020B0604020202020204" pitchFamily="34" charset="0"/>
              </a:rPr>
              <a:t>Bilan Collectif</a:t>
            </a:r>
            <a:endParaRPr lang="fr-FR" sz="2400" b="1" noProof="0" dirty="0">
              <a:solidFill>
                <a:schemeClr val="bg1"/>
              </a:solidFill>
              <a:latin typeface="Arial" panose="020B0604020202020204" pitchFamily="34" charset="0"/>
              <a:cs typeface="Arial" panose="020B0604020202020204" pitchFamily="34" charset="0"/>
            </a:endParaRPr>
          </a:p>
        </p:txBody>
      </p:sp>
      <p:sp>
        <p:nvSpPr>
          <p:cNvPr id="6" name="Text 3"/>
          <p:cNvSpPr/>
          <p:nvPr/>
        </p:nvSpPr>
        <p:spPr>
          <a:xfrm>
            <a:off x="1303973" y="3319463"/>
            <a:ext cx="7046238" cy="725805"/>
          </a:xfrm>
          <a:prstGeom prst="rect">
            <a:avLst/>
          </a:prstGeom>
          <a:noFill/>
          <a:ln/>
        </p:spPr>
        <p:txBody>
          <a:bodyPr wrap="square" lIns="0" tIns="0" rIns="0" bIns="0" rtlCol="0" anchor="t"/>
          <a:lstStyle/>
          <a:p>
            <a:pPr marL="0" indent="0" algn="l">
              <a:lnSpc>
                <a:spcPts val="2850"/>
              </a:lnSpc>
              <a:buNone/>
            </a:pPr>
            <a:r>
              <a:rPr lang="fr-FR" sz="1750" noProof="0" dirty="0">
                <a:solidFill>
                  <a:schemeClr val="bg1"/>
                </a:solidFill>
                <a:latin typeface="Arial" panose="020B0604020202020204" pitchFamily="34" charset="0"/>
                <a:ea typeface="Noto Sans TC" pitchFamily="34" charset="-122"/>
                <a:cs typeface="Arial" panose="020B0604020202020204" pitchFamily="34" charset="0"/>
              </a:rPr>
              <a:t>Synthèse en groupe classe avec l'enseignant sur chaque mode d'intervention</a:t>
            </a:r>
            <a:r>
              <a:rPr lang="fr-FR" sz="1750" b="1" noProof="0" dirty="0">
                <a:solidFill>
                  <a:schemeClr val="bg1"/>
                </a:solidFill>
                <a:latin typeface="Arial" panose="020B0604020202020204" pitchFamily="34" charset="0"/>
                <a:ea typeface="Noto Sans TC" pitchFamily="34" charset="-122"/>
                <a:cs typeface="Arial" panose="020B0604020202020204" pitchFamily="34" charset="0"/>
              </a:rPr>
              <a:t>.</a:t>
            </a:r>
            <a:endParaRPr lang="fr-FR" sz="1750" b="1" noProof="0" dirty="0">
              <a:solidFill>
                <a:schemeClr val="bg1"/>
              </a:solidFill>
              <a:latin typeface="Arial" panose="020B0604020202020204" pitchFamily="34" charset="0"/>
              <a:cs typeface="Arial" panose="020B0604020202020204" pitchFamily="34" charset="0"/>
            </a:endParaRPr>
          </a:p>
        </p:txBody>
      </p:sp>
      <p:sp>
        <p:nvSpPr>
          <p:cNvPr id="7" name="Shape 4"/>
          <p:cNvSpPr/>
          <p:nvPr/>
        </p:nvSpPr>
        <p:spPr>
          <a:xfrm>
            <a:off x="1133951" y="4272082"/>
            <a:ext cx="170021" cy="1216223"/>
          </a:xfrm>
          <a:prstGeom prst="roundRect">
            <a:avLst>
              <a:gd name="adj" fmla="val 20012"/>
            </a:avLst>
          </a:prstGeom>
          <a:solidFill>
            <a:srgbClr val="26262B"/>
          </a:solidFill>
          <a:ln/>
        </p:spPr>
        <p:txBody>
          <a:bodyPr/>
          <a:lstStyle/>
          <a:p>
            <a:endParaRPr lang="fr-FR" noProof="0" dirty="0"/>
          </a:p>
        </p:txBody>
      </p:sp>
      <p:sp>
        <p:nvSpPr>
          <p:cNvPr id="8" name="Text 5"/>
          <p:cNvSpPr/>
          <p:nvPr/>
        </p:nvSpPr>
        <p:spPr>
          <a:xfrm>
            <a:off x="1644134" y="4272082"/>
            <a:ext cx="3021092" cy="354330"/>
          </a:xfrm>
          <a:prstGeom prst="rect">
            <a:avLst/>
          </a:prstGeom>
          <a:noFill/>
          <a:ln/>
        </p:spPr>
        <p:txBody>
          <a:bodyPr wrap="none" lIns="0" tIns="0" rIns="0" bIns="0" rtlCol="0" anchor="t"/>
          <a:lstStyle/>
          <a:p>
            <a:pPr marL="0" indent="0" algn="l">
              <a:lnSpc>
                <a:spcPts val="2750"/>
              </a:lnSpc>
              <a:buNone/>
            </a:pPr>
            <a:r>
              <a:rPr lang="fr-FR" sz="2200" b="1" noProof="0" dirty="0">
                <a:solidFill>
                  <a:schemeClr val="bg1"/>
                </a:solidFill>
                <a:latin typeface="Arial" panose="020B0604020202020204" pitchFamily="34" charset="0"/>
                <a:ea typeface="Sora Medium" pitchFamily="34" charset="-122"/>
                <a:cs typeface="Arial" panose="020B0604020202020204" pitchFamily="34" charset="0"/>
              </a:rPr>
              <a:t>Évaluation Formative</a:t>
            </a:r>
            <a:endParaRPr lang="fr-FR" sz="2200" b="1" noProof="0" dirty="0">
              <a:solidFill>
                <a:schemeClr val="bg1"/>
              </a:solidFill>
              <a:latin typeface="Arial" panose="020B0604020202020204" pitchFamily="34" charset="0"/>
              <a:cs typeface="Arial" panose="020B0604020202020204" pitchFamily="34" charset="0"/>
            </a:endParaRPr>
          </a:p>
        </p:txBody>
      </p:sp>
      <p:sp>
        <p:nvSpPr>
          <p:cNvPr id="9" name="Text 6"/>
          <p:cNvSpPr/>
          <p:nvPr/>
        </p:nvSpPr>
        <p:spPr>
          <a:xfrm>
            <a:off x="1644134" y="4762500"/>
            <a:ext cx="6706076" cy="725805"/>
          </a:xfrm>
          <a:prstGeom prst="rect">
            <a:avLst/>
          </a:prstGeom>
          <a:noFill/>
          <a:ln/>
        </p:spPr>
        <p:txBody>
          <a:bodyPr wrap="square" lIns="0" tIns="0" rIns="0" bIns="0" rtlCol="0" anchor="t"/>
          <a:lstStyle/>
          <a:p>
            <a:pPr marL="0" indent="0" algn="l">
              <a:lnSpc>
                <a:spcPts val="2850"/>
              </a:lnSpc>
              <a:buNone/>
            </a:pPr>
            <a:r>
              <a:rPr lang="fr-FR" sz="1750" noProof="0" dirty="0">
                <a:solidFill>
                  <a:schemeClr val="bg1"/>
                </a:solidFill>
                <a:latin typeface="Arial" panose="020B0604020202020204" pitchFamily="34" charset="0"/>
                <a:ea typeface="Noto Sans TC" pitchFamily="34" charset="-122"/>
                <a:cs typeface="Arial" panose="020B0604020202020204" pitchFamily="34" charset="0"/>
              </a:rPr>
              <a:t>Analyse de situations pratiques. </a:t>
            </a:r>
          </a:p>
          <a:p>
            <a:pPr marL="0" indent="0" algn="l">
              <a:lnSpc>
                <a:spcPts val="2850"/>
              </a:lnSpc>
              <a:buNone/>
            </a:pPr>
            <a:r>
              <a:rPr lang="fr-FR" sz="1750" noProof="0" dirty="0">
                <a:solidFill>
                  <a:schemeClr val="bg1"/>
                </a:solidFill>
                <a:latin typeface="Arial" panose="020B0604020202020204" pitchFamily="34" charset="0"/>
                <a:ea typeface="Noto Sans TC" pitchFamily="34" charset="-122"/>
                <a:cs typeface="Arial" panose="020B0604020202020204" pitchFamily="34" charset="0"/>
              </a:rPr>
              <a:t>Identification du mode d'intervention correspondant</a:t>
            </a:r>
            <a:r>
              <a:rPr lang="fr-FR" sz="1750" noProof="0" dirty="0">
                <a:solidFill>
                  <a:schemeClr val="bg1"/>
                </a:solidFill>
                <a:latin typeface="Noto Sans TC" pitchFamily="34" charset="0"/>
                <a:ea typeface="Noto Sans TC" pitchFamily="34" charset="-122"/>
                <a:cs typeface="Noto Sans TC" pitchFamily="34" charset="-120"/>
              </a:rPr>
              <a:t>.</a:t>
            </a:r>
            <a:endParaRPr lang="fr-FR" sz="1750" noProof="0" dirty="0">
              <a:solidFill>
                <a:schemeClr val="bg1"/>
              </a:solidFill>
            </a:endParaRPr>
          </a:p>
        </p:txBody>
      </p:sp>
      <p:sp>
        <p:nvSpPr>
          <p:cNvPr id="10" name="Shape 7"/>
          <p:cNvSpPr/>
          <p:nvPr/>
        </p:nvSpPr>
        <p:spPr>
          <a:xfrm>
            <a:off x="1474232" y="5715119"/>
            <a:ext cx="170021" cy="1216223"/>
          </a:xfrm>
          <a:prstGeom prst="roundRect">
            <a:avLst>
              <a:gd name="adj" fmla="val 20012"/>
            </a:avLst>
          </a:prstGeom>
          <a:solidFill>
            <a:srgbClr val="26262B"/>
          </a:solidFill>
          <a:ln/>
        </p:spPr>
        <p:txBody>
          <a:bodyPr/>
          <a:lstStyle/>
          <a:p>
            <a:endParaRPr lang="fr-FR" noProof="0" dirty="0"/>
          </a:p>
        </p:txBody>
      </p:sp>
      <p:sp>
        <p:nvSpPr>
          <p:cNvPr id="11" name="Text 8"/>
          <p:cNvSpPr/>
          <p:nvPr/>
        </p:nvSpPr>
        <p:spPr>
          <a:xfrm>
            <a:off x="1984415" y="5715119"/>
            <a:ext cx="2835235" cy="354330"/>
          </a:xfrm>
          <a:prstGeom prst="rect">
            <a:avLst/>
          </a:prstGeom>
          <a:noFill/>
          <a:ln/>
        </p:spPr>
        <p:txBody>
          <a:bodyPr wrap="none" lIns="0" tIns="0" rIns="0" bIns="0" rtlCol="0" anchor="t"/>
          <a:lstStyle/>
          <a:p>
            <a:pPr marL="0" indent="0" algn="l">
              <a:lnSpc>
                <a:spcPts val="2750"/>
              </a:lnSpc>
              <a:buNone/>
            </a:pPr>
            <a:r>
              <a:rPr lang="fr-FR" sz="2200" b="1" noProof="0" dirty="0">
                <a:solidFill>
                  <a:schemeClr val="bg1"/>
                </a:solidFill>
                <a:latin typeface="Arial" panose="020B0604020202020204" pitchFamily="34" charset="0"/>
                <a:ea typeface="Sora Medium" pitchFamily="34" charset="-122"/>
                <a:cs typeface="Arial" panose="020B0604020202020204" pitchFamily="34" charset="0"/>
              </a:rPr>
              <a:t>Rétroaction</a:t>
            </a:r>
            <a:endParaRPr lang="fr-FR" sz="2200" b="1" noProof="0" dirty="0">
              <a:solidFill>
                <a:schemeClr val="bg1"/>
              </a:solidFill>
              <a:latin typeface="Arial" panose="020B0604020202020204" pitchFamily="34" charset="0"/>
              <a:cs typeface="Arial" panose="020B0604020202020204" pitchFamily="34" charset="0"/>
            </a:endParaRPr>
          </a:p>
        </p:txBody>
      </p:sp>
      <p:sp>
        <p:nvSpPr>
          <p:cNvPr id="12" name="Text 9"/>
          <p:cNvSpPr/>
          <p:nvPr/>
        </p:nvSpPr>
        <p:spPr>
          <a:xfrm>
            <a:off x="1984415" y="6205538"/>
            <a:ext cx="6365796" cy="725805"/>
          </a:xfrm>
          <a:prstGeom prst="rect">
            <a:avLst/>
          </a:prstGeom>
          <a:noFill/>
          <a:ln/>
        </p:spPr>
        <p:txBody>
          <a:bodyPr wrap="square" lIns="0" tIns="0" rIns="0" bIns="0" rtlCol="0" anchor="t"/>
          <a:lstStyle/>
          <a:p>
            <a:pPr marL="0" indent="0" algn="l">
              <a:lnSpc>
                <a:spcPts val="2850"/>
              </a:lnSpc>
              <a:buNone/>
            </a:pPr>
            <a:r>
              <a:rPr lang="fr-FR" noProof="0" dirty="0">
                <a:solidFill>
                  <a:schemeClr val="bg1"/>
                </a:solidFill>
                <a:latin typeface="Arial" panose="020B0604020202020204" pitchFamily="34" charset="0"/>
                <a:ea typeface="Noto Sans TC" pitchFamily="34" charset="-122"/>
                <a:cs typeface="Arial" panose="020B0604020202020204" pitchFamily="34" charset="0"/>
              </a:rPr>
              <a:t>Retour sur la qualité des échanges, la clarté des présentations et la pertinence du tableau.</a:t>
            </a:r>
            <a:endParaRPr lang="fr-FR" noProof="0" dirty="0">
              <a:solidFill>
                <a:schemeClr val="bg1"/>
              </a:solidFill>
              <a:latin typeface="Arial" panose="020B0604020202020204" pitchFamily="34" charset="0"/>
              <a:cs typeface="Arial" panose="020B0604020202020204" pitchFamily="34" charset="0"/>
            </a:endParaRPr>
          </a:p>
        </p:txBody>
      </p:sp>
      <p:pic>
        <p:nvPicPr>
          <p:cNvPr id="16" name="Image 15" descr="Une image contenant art, dessin, graphisme, Graphique&#10;&#10;Le contenu généré par l’IA peut être incorrect.">
            <a:extLst>
              <a:ext uri="{FF2B5EF4-FFF2-40B4-BE49-F238E27FC236}">
                <a16:creationId xmlns:a16="http://schemas.microsoft.com/office/drawing/2014/main" xmlns="" id="{8CF1A089-E9CD-FF0B-F131-EFAB963779AD}"/>
              </a:ext>
            </a:extLst>
          </p:cNvPr>
          <p:cNvPicPr>
            <a:picLocks noChangeAspect="1"/>
          </p:cNvPicPr>
          <p:nvPr/>
        </p:nvPicPr>
        <p:blipFill>
          <a:blip r:embed="rId3"/>
          <a:stretch>
            <a:fillRect/>
          </a:stretch>
        </p:blipFill>
        <p:spPr>
          <a:xfrm>
            <a:off x="9691635" y="2403754"/>
            <a:ext cx="3634791" cy="4717492"/>
          </a:xfrm>
          <a:prstGeom prst="rect">
            <a:avLst/>
          </a:prstGeom>
        </p:spPr>
      </p:pic>
      <p:sp>
        <p:nvSpPr>
          <p:cNvPr id="17" name="Bulle narrative : rectangle à coins arrondis 16">
            <a:extLst>
              <a:ext uri="{FF2B5EF4-FFF2-40B4-BE49-F238E27FC236}">
                <a16:creationId xmlns:a16="http://schemas.microsoft.com/office/drawing/2014/main" xmlns="" id="{AB995054-0368-25B9-EE10-2CC2C584CB13}"/>
              </a:ext>
            </a:extLst>
          </p:cNvPr>
          <p:cNvSpPr/>
          <p:nvPr/>
        </p:nvSpPr>
        <p:spPr>
          <a:xfrm>
            <a:off x="704336" y="790832"/>
            <a:ext cx="9786550" cy="1519882"/>
          </a:xfrm>
          <a:prstGeom prst="wedgeRoundRectCallout">
            <a:avLst>
              <a:gd name="adj1" fmla="val 48720"/>
              <a:gd name="adj2" fmla="val 1297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000" b="1" noProof="0" dirty="0">
                <a:solidFill>
                  <a:schemeClr val="bg1"/>
                </a:solidFill>
                <a:latin typeface="Arial" panose="020B0604020202020204" pitchFamily="34" charset="0"/>
                <a:ea typeface="Sora Medium" pitchFamily="34" charset="-122"/>
                <a:cs typeface="Arial" panose="020B0604020202020204" pitchFamily="34" charset="0"/>
              </a:rPr>
              <a:t>Évaluation des Apprentissages</a:t>
            </a:r>
            <a:endParaRPr lang="fr-FR" sz="4000" b="1" noProof="0" dirty="0">
              <a:solidFill>
                <a:schemeClr val="bg1"/>
              </a:solidFill>
              <a:latin typeface="Arial" panose="020B0604020202020204" pitchFamily="34" charset="0"/>
              <a:cs typeface="Arial" panose="020B0604020202020204" pitchFamily="34" charset="0"/>
            </a:endParaRPr>
          </a:p>
          <a:p>
            <a:pPr algn="ctr"/>
            <a:endParaRPr lang="fr-F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hème 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3E4F19A7-A959-40BB-972C-4880BAF8EB0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169</TotalTime>
  <Words>297</Words>
  <Application>Microsoft Office PowerPoint</Application>
  <PresentationFormat>Personnalisé</PresentationFormat>
  <Paragraphs>67</Paragraphs>
  <Slides>6</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Sora Medium</vt:lpstr>
      <vt:lpstr>Calibri</vt:lpstr>
      <vt:lpstr>Noto Sans TC</vt:lpstr>
      <vt:lpstr>Aptos</vt:lpstr>
      <vt:lpstr>Calibri Light</vt:lpstr>
      <vt:lpstr>Thème Office 2013 – 2022</vt:lpstr>
      <vt:lpstr>Diapositive 1</vt:lpstr>
      <vt:lpstr>Diapositive 2</vt:lpstr>
      <vt:lpstr>Diapositive 3</vt:lpstr>
      <vt:lpstr>Diapositive 4</vt:lpstr>
      <vt:lpstr>Diapositive 5</vt:lpstr>
      <vt:lpstr>Diapositive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rachida oujeddou</cp:lastModifiedBy>
  <cp:revision>16</cp:revision>
  <cp:lastPrinted>2025-02-27T10:46:31Z</cp:lastPrinted>
  <dcterms:created xsi:type="dcterms:W3CDTF">2025-02-27T09:09:28Z</dcterms:created>
  <dcterms:modified xsi:type="dcterms:W3CDTF">2025-09-03T15:35:48Z</dcterms:modified>
</cp:coreProperties>
</file>