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F86C-F8E6-4587-B12A-50B0A464C0A4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2ED3-80D8-4625-9F7B-ABF2BAEAE8C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webmail1m.orange.fr/webmail/fr_FR/download/Download.html?IDMSG=27371&amp;PJRANG=2&amp;NAME=IMG_0117.JPG&amp;FOLDER=IN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https://webmail1m.orange.fr/webmail/fr_FR/download/Download.html?IDMSG=27371&amp;PJRANG=2&amp;NAME=IMG_0117.JPG&amp;FOLDER=IN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 descr="IMG_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37650" y="754638"/>
            <a:ext cx="7315200" cy="546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81184" y="682630"/>
            <a:ext cx="7315200" cy="546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Région Languedoc-Roussillon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eleves7</dc:creator>
  <cp:lastModifiedBy>Bartoche</cp:lastModifiedBy>
  <cp:revision>3</cp:revision>
  <dcterms:created xsi:type="dcterms:W3CDTF">2016-04-05T10:00:20Z</dcterms:created>
  <dcterms:modified xsi:type="dcterms:W3CDTF">2016-04-05T15:56:27Z</dcterms:modified>
</cp:coreProperties>
</file>