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A1B"/>
    <a:srgbClr val="E76426"/>
    <a:srgbClr val="A7CE39"/>
    <a:srgbClr val="68FF01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7" autoAdjust="0"/>
    <p:restoredTop sz="94660"/>
  </p:normalViewPr>
  <p:slideViewPr>
    <p:cSldViewPr>
      <p:cViewPr varScale="1">
        <p:scale>
          <a:sx n="79" d="100"/>
          <a:sy n="79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89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74786-E3AF-4F92-8037-91B599D0493C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D10A1-381B-48A0-BD79-E48EC39BC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32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D10A1-381B-48A0-BD79-E48EC39BC21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130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45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06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08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40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55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0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75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90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48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33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82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E7077-D176-4A3A-B0E3-26CA7729B95B}" type="datetimeFigureOut">
              <a:rPr lang="fr-FR" smtClean="0"/>
              <a:t>15/01/2013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B3255-2FA5-4338-8506-E40002B73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04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13" Type="http://schemas.openxmlformats.org/officeDocument/2006/relationships/image" Target="../media/image26.jpeg"/><Relationship Id="rId18" Type="http://schemas.openxmlformats.org/officeDocument/2006/relationships/image" Target="../media/image31.jpeg"/><Relationship Id="rId3" Type="http://schemas.openxmlformats.org/officeDocument/2006/relationships/image" Target="../media/image16.png"/><Relationship Id="rId21" Type="http://schemas.openxmlformats.org/officeDocument/2006/relationships/image" Target="../media/image34.jpeg"/><Relationship Id="rId7" Type="http://schemas.openxmlformats.org/officeDocument/2006/relationships/image" Target="../media/image20.gif"/><Relationship Id="rId12" Type="http://schemas.openxmlformats.org/officeDocument/2006/relationships/image" Target="../media/image25.jpeg"/><Relationship Id="rId17" Type="http://schemas.openxmlformats.org/officeDocument/2006/relationships/image" Target="../media/image30.gif"/><Relationship Id="rId25" Type="http://schemas.openxmlformats.org/officeDocument/2006/relationships/image" Target="../media/image38.jpeg"/><Relationship Id="rId2" Type="http://schemas.openxmlformats.org/officeDocument/2006/relationships/image" Target="../media/image15.jpeg"/><Relationship Id="rId16" Type="http://schemas.openxmlformats.org/officeDocument/2006/relationships/image" Target="../media/image29.jpeg"/><Relationship Id="rId20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gif"/><Relationship Id="rId24" Type="http://schemas.openxmlformats.org/officeDocument/2006/relationships/image" Target="../media/image37.jpeg"/><Relationship Id="rId5" Type="http://schemas.openxmlformats.org/officeDocument/2006/relationships/image" Target="../media/image18.jpeg"/><Relationship Id="rId15" Type="http://schemas.openxmlformats.org/officeDocument/2006/relationships/image" Target="../media/image28.jpeg"/><Relationship Id="rId23" Type="http://schemas.openxmlformats.org/officeDocument/2006/relationships/image" Target="../media/image36.jpeg"/><Relationship Id="rId10" Type="http://schemas.openxmlformats.org/officeDocument/2006/relationships/image" Target="../media/image23.png"/><Relationship Id="rId19" Type="http://schemas.openxmlformats.org/officeDocument/2006/relationships/image" Target="../media/image32.jpeg"/><Relationship Id="rId4" Type="http://schemas.openxmlformats.org/officeDocument/2006/relationships/image" Target="../media/image17.jpeg"/><Relationship Id="rId9" Type="http://schemas.openxmlformats.org/officeDocument/2006/relationships/image" Target="../media/image22.gif"/><Relationship Id="rId14" Type="http://schemas.openxmlformats.org/officeDocument/2006/relationships/image" Target="../media/image27.jpeg"/><Relationship Id="rId22" Type="http://schemas.openxmlformats.org/officeDocument/2006/relationships/image" Target="../media/image3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8322" r="16495" b="4547"/>
          <a:stretch/>
        </p:blipFill>
        <p:spPr bwMode="auto">
          <a:xfrm>
            <a:off x="611560" y="332656"/>
            <a:ext cx="8064896" cy="6041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919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:dissolve/>
      </p:transition>
    </mc:Choice>
    <mc:Fallback xmlns="">
      <p:transition spd="slow" advClick="0" advTm="4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Section d’enseignement professionnel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(SEP)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7954" y="2710996"/>
            <a:ext cx="2668566" cy="1815882"/>
          </a:xfrm>
          <a:prstGeom prst="rect">
            <a:avLst/>
          </a:prstGeom>
          <a:solidFill>
            <a:srgbClr val="A7CE39"/>
          </a:solidFill>
          <a:ln w="25400" cmpd="thickThin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Seconde</a:t>
            </a: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Gestion-Administration (GA)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84168" y="2710996"/>
            <a:ext cx="2651007" cy="1815882"/>
          </a:xfrm>
          <a:prstGeom prst="rect">
            <a:avLst/>
          </a:prstGeom>
          <a:solidFill>
            <a:srgbClr val="5C7A1B">
              <a:alpha val="74902"/>
            </a:srgbClr>
          </a:solidFill>
          <a:ln w="25400" cmpd="thickThin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Seconde Commerce-Vente</a:t>
            </a: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(MRCU)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9851" y="2710996"/>
            <a:ext cx="2651007" cy="1815882"/>
          </a:xfrm>
          <a:prstGeom prst="rect">
            <a:avLst/>
          </a:prstGeom>
          <a:solidFill>
            <a:srgbClr val="E76426"/>
          </a:solidFill>
          <a:ln w="25400" cmpd="thickThin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Seconde Logistique-Transport </a:t>
            </a: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(LT)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èche vers le bas 9"/>
          <p:cNvSpPr/>
          <p:nvPr/>
        </p:nvSpPr>
        <p:spPr>
          <a:xfrm>
            <a:off x="4427984" y="1988840"/>
            <a:ext cx="360040" cy="648072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7" descr="D:\Cours\Cours 2012-2013\2nde bac pro GA\PÔLE 4\Projet 1-Présentation bac pro GA\Mission 4-Situation 416\Diaporama\IMG_200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6"/>
          <a:stretch/>
        </p:blipFill>
        <p:spPr bwMode="auto">
          <a:xfrm>
            <a:off x="971087" y="5104029"/>
            <a:ext cx="1056575" cy="84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ce réservé du contenu 2"/>
          <p:cNvSpPr txBox="1">
            <a:spLocks/>
          </p:cNvSpPr>
          <p:nvPr/>
        </p:nvSpPr>
        <p:spPr>
          <a:xfrm>
            <a:off x="801508" y="5949168"/>
            <a:ext cx="1395731" cy="55839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Vidéo projecteur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4653136"/>
            <a:ext cx="8051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Trois sections avec des cours à la pointe de la technologie …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239180" y="5877272"/>
            <a:ext cx="1654681" cy="558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Tableau blanc interactif</a:t>
            </a: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165115" y="5878566"/>
            <a:ext cx="1245818" cy="558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Cours en ligne</a:t>
            </a: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lèche vers le bas 16"/>
          <p:cNvSpPr/>
          <p:nvPr/>
        </p:nvSpPr>
        <p:spPr>
          <a:xfrm rot="4139589">
            <a:off x="2803265" y="1172148"/>
            <a:ext cx="360040" cy="1909059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 rot="17587066">
            <a:off x="6060620" y="1142049"/>
            <a:ext cx="360040" cy="1909059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427984" y="5157192"/>
            <a:ext cx="86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Image ENT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634472" y="5168391"/>
            <a:ext cx="86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Image TBI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5617731" y="5878566"/>
            <a:ext cx="1245818" cy="558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719389" y="5157191"/>
            <a:ext cx="10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Image internet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9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9" grpId="0" animBg="1"/>
      <p:bldP spid="10" grpId="0" animBg="1"/>
      <p:bldP spid="14" grpId="0"/>
      <p:bldP spid="3" grpId="0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rgbClr val="A7CE39"/>
          </a:solidFill>
          <a:ln w="25400" cap="rnd" cmpd="thickThin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Baccalauréat Professionnel </a:t>
            </a:r>
            <a:br>
              <a:rPr lang="fr-FR" smtClean="0">
                <a:latin typeface="Times New Roman" pitchFamily="18" charset="0"/>
                <a:cs typeface="Times New Roman" pitchFamily="18" charset="0"/>
              </a:rPr>
            </a:br>
            <a:r>
              <a:rPr lang="fr-FR" smtClean="0">
                <a:latin typeface="Times New Roman" pitchFamily="18" charset="0"/>
                <a:cs typeface="Times New Roman" pitchFamily="18" charset="0"/>
              </a:rPr>
              <a:t>LOGISTIQUE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85616" y="1846997"/>
            <a:ext cx="6262848" cy="1942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Au sein d’un entrepôt, vous réaliserez des tâches liées aux activités suivantes :</a:t>
            </a:r>
          </a:p>
          <a:p>
            <a:pPr>
              <a:buFontTx/>
              <a:buChar char="-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la réception de marchandises</a:t>
            </a:r>
          </a:p>
          <a:p>
            <a:pPr>
              <a:buFontTx/>
              <a:buChar char="-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le transfert des marchandises vers la zone de stockage</a:t>
            </a:r>
          </a:p>
          <a:p>
            <a:pPr>
              <a:buFontTx/>
              <a:buChar char="-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la préparation de commande</a:t>
            </a:r>
          </a:p>
          <a:p>
            <a:pPr>
              <a:buFontTx/>
              <a:buChar char="-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l’expédition</a:t>
            </a:r>
          </a:p>
          <a:p>
            <a:pPr>
              <a:buFontTx/>
              <a:buChar char="-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1690" y="1484784"/>
            <a:ext cx="820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LA FORMATION</a:t>
            </a:r>
            <a:endParaRPr lang="fr-FR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387237" y="2384800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Seconde professionnelle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392770" y="3513207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Première</a:t>
            </a:r>
          </a:p>
          <a:p>
            <a:pPr marL="0" indent="0" algn="ctr">
              <a:buFont typeface="Arial" pitchFamily="34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professionnelle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396411" y="4725144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Terminale</a:t>
            </a:r>
          </a:p>
          <a:p>
            <a:pPr marL="0" indent="0" algn="ctr">
              <a:buFont typeface="Arial" pitchFamily="34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professionnelle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èche vers le bas 9"/>
          <p:cNvSpPr/>
          <p:nvPr/>
        </p:nvSpPr>
        <p:spPr>
          <a:xfrm>
            <a:off x="1260507" y="3151808"/>
            <a:ext cx="144016" cy="360040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vers le bas 28"/>
          <p:cNvSpPr/>
          <p:nvPr/>
        </p:nvSpPr>
        <p:spPr>
          <a:xfrm>
            <a:off x="1259632" y="4365104"/>
            <a:ext cx="144016" cy="360040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2411760" y="1884894"/>
            <a:ext cx="0" cy="3632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2450751" y="3792094"/>
            <a:ext cx="6530002" cy="7530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Vous apprendrez à conduire des engins de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manutention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mécanisée et vous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utiliserez des engins de manutention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manuelle.</a:t>
            </a: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 flipV="1">
            <a:off x="2504319" y="5132926"/>
            <a:ext cx="6385985" cy="45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458676" y="4725144"/>
            <a:ext cx="6385985" cy="514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A l’aide d’outils logistiques, vous assurerez l’organisation de la réception, de la préparation et de l’expédition de marchandises et vous gérerez les stocks.</a:t>
            </a: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251520" y="1871514"/>
            <a:ext cx="2160240" cy="468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Au cours de la …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2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1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1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1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1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1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1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3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300"/>
                            </p:stCondLst>
                            <p:childTnLst>
                              <p:par>
                                <p:cTn id="6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3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25" grpId="0"/>
      <p:bldP spid="26" grpId="0"/>
      <p:bldP spid="27" grpId="0"/>
      <p:bldP spid="10" grpId="0" animBg="1"/>
      <p:bldP spid="29" grpId="0" animBg="1"/>
      <p:bldP spid="33" grpId="0" build="p"/>
      <p:bldP spid="34" grpId="0" build="p"/>
      <p:bldP spid="35" grpId="0" build="p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rgbClr val="A7CE39"/>
          </a:solidFill>
          <a:ln w="25400" cap="rnd" cmpd="thickThin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Baccalauréat Professionnel 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LOGISTIQUE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5536" y="1484784"/>
            <a:ext cx="8352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QUELQUES OUTILS UTILISÉS</a:t>
            </a:r>
            <a:endParaRPr lang="fr-FR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491750" y="5733256"/>
            <a:ext cx="1395731" cy="55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863627" y="3391882"/>
            <a:ext cx="1800200" cy="558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88594" y="5362211"/>
            <a:ext cx="1395731" cy="55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434101" y="5641406"/>
            <a:ext cx="2944702" cy="523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Les EPI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(équipements de protection individuelle)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3789661" y="3383187"/>
            <a:ext cx="1459948" cy="558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4932040" y="3521041"/>
            <a:ext cx="3816423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/>
              <a:t>Les engins de manutention manuelle</a:t>
            </a: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6540115" y="3249712"/>
            <a:ext cx="1395731" cy="55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7486560" y="3243101"/>
            <a:ext cx="1395731" cy="55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5982891" y="4689773"/>
            <a:ext cx="1395731" cy="55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data:image/jpeg;base64,/9j/4AAQSkZJRgABAQAAAQABAAD/2wCEAAkGBg8PDxAQEBQQEBUPDhUQEBAPDw8QFQ8PFhAXFhYVFBUXGyYeFxkkGRQUHy8gIycpLC0sFR4xNTAqNSYrLCkBCQoKDgwOGg8PGjAkHyUpLjIsKSkqLCksKS0xKiwvLykpLCwsLCwsLCoqLyksKSwsLCwsLCwuKSkvNDAsLzQ1Kv/AABEIAMwAzAMBIgACEQEDEQH/xAAcAAABBQEBAQAAAAAAAAAAAAAHAAECBAYFAwj/xABMEAABAwEDBAoOCAUEAwEAAAABAAIDBAUREgcTIVEGIjFBU3GBkaHSFBUXMjM0YXJ0kqOxsrMjQlJigpPD0SRDc6LBFmPT8MLh8eL/xAAaAQACAwEBAAAAAAAAAAAAAAAABQECBAMG/8QALxEAAgIBAQUGBgMBAQAAAAAAAAECAxEEEiExM1ETFEFhcZEFIjJSgaGxwfDhQv/aAAwDAQACEQMRAD8AOKSSSAEvCsrooGF8r2xtG65xuH/srjbKdmEVC3D4SVwvbGDuDec87w6SsJSWVX2xJnZHERg+EcCGNGqNu/8A9vK1VafaW3N4iZbdRsvYgsyO9bGVJjb20seP/clva3kaNJ5blxBaFt12lmeDTvxgQM9bQTzraWTsRoqO4hmdkH8yQBxv8g3GrruqTvaF1VlcOXH8s5dnZPmS/CBr/oC1JNMj23nhKl7z/lSGS2uP82Afjl6qIhmdrKYynWedT3q3y9g7tV5+4OzkprT/ADqf1puoo9yWt4Wm9aXqIiZ12s85TZ12s85R3m7r+ie71dP2Do5I63hab1peomOSGt4Wm9abqIi552s85TZ52s85U95u6/oOwq6A5OR+t4Wm55uoonI9W8LTc83URHzztZ5ymz7tbvWKO83df0T2NfQHByOV3C03PN1FE5Gq7haXnm6iJBndrd6xTZ932nesUd4u6/oOxr6A3ORmu4Wl9abqKJyL13DUvrTdREnPu+071iln3fad6xU94u6/onsq+gNTkWruGpfWm6ibuK13DUvrTdRErPu+071iln3fad6xR3i7r+g7OvoDTuJ1/DUvrTdRR7iVfw1L603URNz7vtO9Yp8+77TvWKO8Xdf0T2cOgMe4jX8NSetN1FlNlmxOazJWRTOjeZIs4DEXkAYi244gNOhHyKZ2Jul3fDfOtC3Lh47T+h/qvXWi+yVijJlZwio5QX7LlLowSrioWN4IK+lBtEs/sw2UtoYtrc6WQERtO9re4ah0nlXZrqxkET5ZDc2Npc4+Qf5QrsqkktivdJLeIwcUl31IwdrGPKdznK1aepSzOf0oy6i1xxCH1MtbFNij655q6suMZcXbY6Z3b+neb/8AEQsYa0MYA1rRcA0XADUBvBJ+FoDGANa0BoA0AAbgHkXmrWWO15fDwRFdaqWFx8WJIlMSmvVC4iU16YlMSggclRJTEqJcpAclRLkxKiSrYAlemLlAuTFynBBLEmxKBcmxIwB6Yk2JeeJNiU4IyeuJNiXniTYkYDJ7YksS8sSWJGAyWIXbZvnD3hDTLh47T+h/qvRHgdt2+e34ghxlw8dp/Q/1XrpRzl+Qn9DC5Y3ggr6oWN4IK+lprMFlTtjCyKlafCfSyeYDc0cpvP4V2diNk9h0TARdJKM5JrxOGgcguCxdoDs628B0tE4jP9OIbbpa7nRLqXabtS32fJXGv8swV/PZKz8I8Vgbf2WVtPVTRNczC120BijO0IBGm7Turekoe5Q6XDURycJFcfK5hu9xatGhUZWbMlnKM/xCU41bUHjD8Cp/ruu+1H+UxN/rut+1H5fombnMuDcmITru1X2r2EHervvfuGyXCWse3ckYHDlAP+V4kqtYVTnbOpX7pDAw8bb2n4V7ErzTjstx6M9ZGW1FS6pCJWR2a7JpqV8UcBa0lhe+9jXaL7m7u5uOWrJQs2ZVecrZdTCIx+EaenEtuiqU7N63JGPWWOFe572yR2e1/wBtn5Mf7KDtn1f9tn5MX7LguXm5OOwq+1ewsV9n3P3DHsStA1dnCd+mRkrmSEC4G5+i5o0DauZzK4XLMZI6rFFW05P2ZWjjaWnpa1aIuSG6GxbKPn/I6qltVxl5A4tvZxXRVVRGx7A2Od7GAwxG5rXkDSRp0BUDlDtHhGfkRfsqGyXx2q9Jl+YVyincKa3FfKuHQwuyWXvNEcolo8Iz8iL9lE5RbR4SP8iH9lnColW7Cv7V7FlOXUKmTO3Ku0KmVtQ5roooMbsMbGbcvAbpaAdwP5lrHOF5u3L9HEs7kno8zZtTUHQaibA03fVYMI5MTnLuYklvw7ZbPBbjdH6Fk9cSfEvLGliXLBJZp3bdnnt+IIeZcPHaf0P9V639M7bs89vxBYDLh47T+h/qvV6ecvRhL6GFyxvBBX1QsbwQV9KzYCjJ/wDSWrJIdO1mfyuf/wDpEaY7Y8aHWS0X103kp3fNYiHL3x4ymGp5v4Rg03K/JElZTKFTYqeOTg5bjxOBHvAWpK5eyWmztJO3fzZcONu2/wAdKNPLYti/MjUw26pR8gVXpimvSJXqDyOAl5PqjHZ8se/FM64amuAd78a6xKy2S2o+kqYT9eJr+Ylp+JaF0pBIPMvOamGzfJfn3PVaSeaIP8exOaYMa5x3GtLjxAXoNVExe5zzuvcXHjJvRL2VV2Cjm3i8CMfiNx/txIYuKYfD4Yi5GHXzzJRPJy83L0cvNyZGKJrclddm7SazenifH+IDGPgI5VvqtuF726nEdKD9gV2YrKaXg52E+biAPQSjHsheI5tP12h3+P8ACS62GLk+q/gc6SWa2ujBXbmxWtkqaiRkRc1873NOOIXtLyQdLtSzlfQyQPMcrcDgAS0lpuBF43CQi++vG8OdCvZNVZ2snf8A7mHkaA3/AMVs01s5vDW5I52VxjvRyiokqRXT2LWb2TXUsO6HztxeY04ndAK1ykoptlIrLwGWmpBR2dRUxuDmxB8gv+uRid/c93MqxqW6wn2U1eKpc0bkbQwcd159/QuPjSGENpbT8d/uMJSw8I63ZbdfQU3ZrfLzLl40+NX7NFNo7FJWtMkY06ZGj+4LGZcPHaf0P9V60dA/6WL+qz4ws5lw8dp/Q/1XqsFi6PoyzeYMLljeCCvqhY3ggr6UG4FGSk31s/ox+cxEOXvjxn3odZJPHZvRT81iIkp0njPvTHU81+iMOn5SIEqDxeCDv6DxJyVBxXFHUDtXDm5Hxn6j3N5jcvEuXY2ZU+brZdUmGQfibp6QVw716quW3BS6o8lZXsTcejNPk8q8FoxDeka+PnZiHS1F2alY/vmg+Xf50B7GrMzUwS8HOxx4g8X9F6PqQ/FY4sjJeKH/AMKlmuUX4MGeVJjIWwRMJ27nSEE33BoAHS7oQ7cVq8ploZ20Ht3oY2RDjuxnpfdyLIkpto4uNEc+vuLtU1K6WBiV5uK9ooHPxYRfgY6R3kY0XuPMq7itOTmkQcjNaVTn6KhqRpzkDQ46iWAkHy3h3MgwSinsTqM/YZbumkncN36uPFfxYZHcyX66O6Muj/kY6R/VHy/gryz4QXfZBdzC9CyV+Il32iTzm9b3ZBV4aaXW5uAfiN3uvQ/K66WOE2Ta96GK3uRuzw6tmqHd7S05N+p79Hwtk51gSitsAg7GsWon3HVcxa033XtF0Yu/vPIo1ksVNLx3e/8AwvQvmz0HqakyPe87r3l3Ob15414Y0sayJHTJ740+NV8acPRgDoWe76aL+sz4wuFlw8dp/Q/1Xrr2c76aH+tH8wLkZcPHaf0P9V65LnR9GdP/AAwuWN4IK+qFjeCCvpKbwS5Ij/Gzein5rEQ5Ttnecfeh1kgP8bN6IfmsREmO2d5x96Y6nnP0Rho5SPNxUCU5Kg5y5I6mHyjU+2gl1tdGeQ4h73LGYkQtnTc5SEj+U9r7/JfhPvQ5xL0GilmpLoINZDFrfUmXI/2NWCWlglv7+BjyfwC9fPhcihY9uYNj0j79tFHJTjyOc/Czoe0rN8Sq24wx1x7mj4dPYlLPTPsDi167P1E03CyueOIuN3RcqRKYlRJTNLCwjFxeWbnJdY4qHVrnC8dimn5Zb7+hqwcrC0lp3WktPnA3HpRmyT2fm7Pzh3Z5nPB+63aDpa48qGWzmhzFo1TNwGXON82QB4u9a7kS+i7a1Fkf9u3DGyrZpg/9vOCSiPkdnbJ2bSv72SNr7r97Sx13O1DYlanJdaGatSEX3CZr4TytxN/uY3nXfVx2qZLyz7byunezYjqZVLJZSNgYx5dnXOfhcBe0NAA0jd0uQ7K22V20s7aRjB0U8LI/xuGN3xNHIsQSo0iapjtcTpdjtHgbp8mtGa3YhSUVBRC4GOEPeNbw24nlc555UMdhtm9k2hSRXXgztc7zGbd3Q0oxbLtiNRVS56JzDcwNEbiWkXX7h3N/yLLrbYqyEZPq/wCl/Z3pi9htGKxpY1519nVNMbpY3s8rhe08ThoPOqwrNfQpTT3orw4l3GnD1VZODuFegepwB0bMf9PD/Xj+YFzsuHjtP6H+q9W7Ld9PB/Xj+Y1VMuHjtP6H+q9Z3zo+jOq5bC5Y3ggr6oWN4IK+kYwBDkeP8bN6IfmxoizHbO84+9DnI6f46f0Q/NjRBqpbnO84+8pjqOc/RGGnlohJIAqcshKd7r14uKIrBLZ4VdAaiOSEbskbgPIcJIPOAhHiR42PU95fId7ajj3T/jnQV2S0mYramLcDJ33eaXYh0FMdBZmUoen+/gw62v5YzKBcusy2rrOkpL9L6xst33BEQelrFxcSiXJlKKlxMEcx4Ey5QJ1cnlTFy6Wxeg7IrqWG68PnbiH3GnE7+1pUykopyfgWjDLSQetjtB2PR00PBwMafOwi/pvQxyz0GGqgmA0SwFhP3o3X89z+hF8LBZY7PzlAyUDTBO0k6mPBYektXmdFa1qE34/3/wBH2ohmppeAFyVYsmuzFTBNwUzJORrwT0KqSor0zWVhimO4uW1aBqKmec/zpnyDyBziQOa5UCU5KiUJJLCL8d4R8idmY6ueoI0QQ4Gn78juqw+sjMsJkdszNWdnTu1Mzn/hacDfhdzrdry2unt3y8tw2ojs1oi9gIuIBB3QReCuBaewWinvODNOP1oTg0+VvenmWhSWWM5R3xZ1cVLiDC08mNSy8wPZMPsu+jf07U84WXrKappnYZWPj/qNIB4juHkR3UJYWvBa9rXA7rXAEHkK2w1019SycJaeL4AQsu1GtmhLwQGzRkkadAkBOhPlkrY5qunfE4Pb2JdeN451+g6iiTaWTuhlOJjTA4G++I3Nvvv0sOjmuWN2XZM61xD4ME7WsIwhwY/dJ712g7uu/wAi0x1FU5qWcepzdc4xaCXY3ggr6o2U0tYGuBB1HQryTm0D2Rs/x0/oh+bGt3VHbv8APd8RWCyMn+On9EPzo1vKrv3+e74iml3OfojBXy0eDivF5Xo4r0s+nzkrG71+I8Q0qucLJOM7jRWbT5uJjd+688Z0oQZWqLN2hnN6eBj/AMTb2Hoa08qNKG+Wmhvgppx/LldGT5HtvHSwc6roLMahZ8cl9XDNXoCnEmvUMSbEvTCXZJFy3OR+hzle+U7kEDiPPeQ0dGLnWCJRhyL2fhpZ5z/OnwjzY29ZzuZYtdPYol57jVpYZsQRFyNltndk0FVDul8DsPntGJv9zQuumIXmIycZKS8B01lYPle9MSr+yCh7Hq6mHgp3tHm4jd0XLnEr2aaayhHjDwIlJrSSANJJuA1k7g50y72wSzOybSpIyLwJc47zYwXn4buVVnLZi5PwLRWXg+gbCs4U1LTwD+TCxnGQ0XnlN55VeSSXjW23ljpLG4SSSSgkSSSSAEkkmc4AEnQALyTvBAFKqnJlYxu8MTuXQP8AKvBc2zvpHvl+07R5o0DoXSQAG8jB/jp/RD86Nbyq79/nu+IrA5Fj/HT+iH50a3tV37/Pd8RTS7nP0Rhhy0V3rsbHqfQ6Q75wjiG70+5cZy1lHBm42t1DTx7/AErPdLEcHWpZeT2WYyk0GesupF15jaJh5MDgSfVxLTrxrKYSxyRu3JGOY7ic0g+9Z657E1LozvOO1Fo+X70163ncWtHhKP8ANn/4ku4vaPCUf5s//EvUd8o+5Cfu9nQwRcvovYNZ3Y9m0kZFxzIe7z5CXnpchpDkXr8TcUlJhxDFdJOThv03DNbtyM0bA0Bo0AC4DUBuJX8R1ELIxjB5NmlqlBtyRJJJJJzcAnLBZ+atNzxuVELJPxAZt3wNPKsQjtlJ2CzWn2O6B0TXQ4w4zOe0FjrjowtdvhYnuKWjwlH+bP8A8K9HpdXWqoqUsNCy2mW28IH6JmRCzMVRU1BGiOIQtP3nuxO6GN51T7ilo8JR/mz/APCiNk+2KPs2kMUpjdI+Z0j3RFxbdcA0XuAJ0DVvqms1dbpcYPLZaimSmm0adJK9JefGIkkkkAJJJJACWXyk2x2NZsxBudMMwzjeDi5mhx5FqEIMs1qF9RDTg7WKIyH+o83aeJrR6xWjTQ27UjlbLZgwn2L4ILoKhY3ggr6znUDGRU/x0/oZ+dGt9V9+/wA93xFYDIp4/P6GfnRrf1ffv893xFNLuc/RGKPLROyqfHM3U3bHk3Om5aZcuwqe5hefrm4eaP8A3euosF0syNNaxESSSS5HQSSSSAEkkkgBJJKDyUATSVc1JHlUm1bDv3canDDJ7JJgU6gCD2lVZJ3N/Yq6mc0HQQDxqUyDn9uWjvwR5Rp6Fap66KTvHNd5AdPNuqrV2Kx40EsPOOZZW2NjdUy9zBnLtN8Z2w5N3mvXaMIT8cFG5I3aS5WxiKVtLFnnPc9wxHOEktBOhpv06BdurqrjJYeC6eURlkDWlztAaCSdQAvK+fNndaZah0p3Xtc7ivc64cguHIi5lEtfMUYYDc6olZCPNxXvPqi78QQY2Y35yPyxE8e3cEz0MMfN1MuolncfQNjeCCvqhY3ggr6VmsC2RPx+f0M/OjRBqGkyOA3TIQOMuKHuRLx+f0M/OjRQoYMVQ47zHOPLiICZah4tk/JGOCzBI60EQY1rR9UXL0SSS02DFQxr0TFoKAICYcSmDevJ9Pq6VWkY9unTxhWwmQX0lzBaTm7tzugr3jtSM7pwn737o2WGUXEkzXAi8afKNKdVJIPhad1VJ7PP1TyFXklKbRGDgymWLTtm+79k8eyFze/aHeVug8y7qo1Njwyb2E62aOjcXRSi/qRXD8BU9tQSaA4NOp+1PToV5Zau2LSC8xuD/Idqf2PQuQ6sq6Q3XyR/dcL2niv0cyuqoy+lkbbXFBASWNpNn12ieO/70R/8T+60tmWzBVNLoXYsN2IEEFpO5eCuc6pQ4ospp8C6kkvCuq2wxSSv72Njnu4mi9c0slgUZTbWztoRwg3tpsLSP9x7mud0YByLh5UqDMSUUZ3RQ3u890z3HpN3Iq9n1Dqi0IpX6TLWxyP43TtJHFpuXXy4eO0/of6r09UezlCHkxfnaUpBcsbwQV9ULG8EFfSIYAUyI+Pz+hn50aMNDBhxk7r5HHkxG7/vlXzpsT2WS2ZM+aJsUhfFmyJC64DE114wkadqFqu7hW8DS+266a6nT2Tm3HgY6rIxW8NaSCndwreBpfbddLu4VvA0vtuus3creh27eAa0kFO7hW8DS+266XdwreBpfbddHcregdvANaSCndwreBpfbddLu4VvA0vtuujuVvQO3gGWWlY/dHKNBXOqbEJ7x3I79whX3cK3gaX23XS7uFbwNL7brqy0lyId0GEE0VXGdoHjysIuPTcVbp7TrW6HwOkGttzT77kM+7hW8DS+266XdwreBpfbddXemtfGKK9rBeIZKWqzg0skjOqRoHSCQV7oKd3Ct4Gl9t10u7hW8DS+2665vRW9P2W7eAa0kFO7hW8DS+266XdwreBpfbddR3K3oT28A1qL4w4EOAIO6CAQeRBbu4VvA0vtuul3cK3gaX23XR3K0O3gE60NhtLNeQDETvxm4eqdCsbHbCFHE5mLGXPLi7Dhv3gLrzuAIU93Ct4Gl9t10u7hW8DS+2666PTXtbL4epXta85DWsjlNqJewszCyWR1RIGuzcb34Y27Z1+EG68ho5TqWC7uFbwNL7brpd3Ct4Gl9t11FelthJSxw8wlbCSxkp2BYtS2ogc6CoAFTESTBMAAJWkk3t0BXMuHjtP6H+q9Lu4VvA0vtuusrst2Wy2nKyWVsUZjizYEZdcRiLrziJ06VvSslYpSWMZ8TO3FRaTPoaxvBBX1QsbwQV9IRgU5bLjcbyFDtNFqV9JAFDtNFqS7TRalfSQBQ7TRaku00WpX0kAUO00WpLtNFqV9JAFDtNFqS7TRalfSQBQ7TRaku00WpX0kAUO00WpLtNFqV9JAFDtNFqS7TRalfSQBQ7TRaku00WpX0kAUO00WpLtNFqV9JAFDtNFqS7TRalfSQBQ7TRaku00WpX0kAQhiDRcFNJJAH//Z"/>
          <p:cNvSpPr>
            <a:spLocks noChangeAspect="1" noChangeArrowheads="1"/>
          </p:cNvSpPr>
          <p:nvPr/>
        </p:nvSpPr>
        <p:spPr bwMode="auto">
          <a:xfrm>
            <a:off x="155575" y="-928688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data:image/jpeg;base64,/9j/4AAQSkZJRgABAQAAAQABAAD/2wCEAAkGBg8PDxAQEBQQEBUPDhUQEBAPDw8QFQ8PFhAXFhYVFBUXGyYeFxkkGRQUHy8gIycpLC0sFR4xNTAqNSYrLCkBCQoKDgwOGg8PGjAkHyUpLjIsKSkqLCksKS0xKiwvLykpLCwsLCwsLCoqLyksKSwsLCwsLCwuKSkvNDAsLzQ1Kv/AABEIAMwAzAMBIgACEQEDEQH/xAAcAAABBQEBAQAAAAAAAAAAAAAHAAECBAYFAwj/xABMEAABAwEDBAoOCAUEAwEAAAABAAIDBAUREgcTIVEGIjFBU3GBkaHSFBUXMjM0YXJ0kqOxsrMjQlJigpPD0SRDc6LBFmPT8MLh8eL/xAAaAQACAwEBAAAAAAAAAAAAAAAABQECBAMG/8QALxEAAgIBAQUGBgMBAQAAAAAAAAECAxEEEiExM1ETFEFhcZEFIjJSgaGxwfDhQv/aAAwDAQACEQMRAD8AOKSSSAEvCsrooGF8r2xtG65xuH/srjbKdmEVC3D4SVwvbGDuDec87w6SsJSWVX2xJnZHERg+EcCGNGqNu/8A9vK1VafaW3N4iZbdRsvYgsyO9bGVJjb20seP/clva3kaNJ5blxBaFt12lmeDTvxgQM9bQTzraWTsRoqO4hmdkH8yQBxv8g3GrruqTvaF1VlcOXH8s5dnZPmS/CBr/oC1JNMj23nhKl7z/lSGS2uP82Afjl6qIhmdrKYynWedT3q3y9g7tV5+4OzkprT/ADqf1puoo9yWt4Wm9aXqIiZ12s85TZ12s85R3m7r+ie71dP2Do5I63hab1peomOSGt4Wm9abqIi552s85TZ52s85U95u6/oOwq6A5OR+t4Wm55uoonI9W8LTc83URHzztZ5ymz7tbvWKO83df0T2NfQHByOV3C03PN1FE5Gq7haXnm6iJBndrd6xTZ932nesUd4u6/oOxr6A3ORmu4Wl9abqKJyL13DUvrTdREnPu+071iln3fad6xU94u6/onsq+gNTkWruGpfWm6ibuK13DUvrTdRErPu+071iln3fad6xR3i7r+g7OvoDTuJ1/DUvrTdRR7iVfw1L603URNz7vtO9Yp8+77TvWKO8Xdf0T2cOgMe4jX8NSetN1FlNlmxOazJWRTOjeZIs4DEXkAYi244gNOhHyKZ2Jul3fDfOtC3Lh47T+h/qvXWi+yVijJlZwio5QX7LlLowSrioWN4IK+lBtEs/sw2UtoYtrc6WQERtO9re4ah0nlXZrqxkET5ZDc2Npc4+Qf5QrsqkktivdJLeIwcUl31IwdrGPKdznK1aepSzOf0oy6i1xxCH1MtbFNij655q6suMZcXbY6Z3b+neb/8AEQsYa0MYA1rRcA0XADUBvBJ+FoDGANa0BoA0AAbgHkXmrWWO15fDwRFdaqWFx8WJIlMSmvVC4iU16YlMSggclRJTEqJcpAclRLkxKiSrYAlemLlAuTFynBBLEmxKBcmxIwB6Yk2JeeJNiU4IyeuJNiXniTYkYDJ7YksS8sSWJGAyWIXbZvnD3hDTLh47T+h/qvRHgdt2+e34ghxlw8dp/Q/1XrpRzl+Qn9DC5Y3ggr6oWN4IK+lprMFlTtjCyKlafCfSyeYDc0cpvP4V2diNk9h0TARdJKM5JrxOGgcguCxdoDs628B0tE4jP9OIbbpa7nRLqXabtS32fJXGv8swV/PZKz8I8Vgbf2WVtPVTRNczC120BijO0IBGm7Turekoe5Q6XDURycJFcfK5hu9xatGhUZWbMlnKM/xCU41bUHjD8Cp/ruu+1H+UxN/rut+1H5fombnMuDcmITru1X2r2EHervvfuGyXCWse3ckYHDlAP+V4kqtYVTnbOpX7pDAw8bb2n4V7ErzTjstx6M9ZGW1FS6pCJWR2a7JpqV8UcBa0lhe+9jXaL7m7u5uOWrJQs2ZVecrZdTCIx+EaenEtuiqU7N63JGPWWOFe572yR2e1/wBtn5Mf7KDtn1f9tn5MX7LguXm5OOwq+1ewsV9n3P3DHsStA1dnCd+mRkrmSEC4G5+i5o0DauZzK4XLMZI6rFFW05P2ZWjjaWnpa1aIuSG6GxbKPn/I6qltVxl5A4tvZxXRVVRGx7A2Od7GAwxG5rXkDSRp0BUDlDtHhGfkRfsqGyXx2q9Jl+YVyincKa3FfKuHQwuyWXvNEcolo8Iz8iL9lE5RbR4SP8iH9lnColW7Cv7V7FlOXUKmTO3Ku0KmVtQ5roooMbsMbGbcvAbpaAdwP5lrHOF5u3L9HEs7kno8zZtTUHQaibA03fVYMI5MTnLuYklvw7ZbPBbjdH6Fk9cSfEvLGliXLBJZp3bdnnt+IIeZcPHaf0P9V639M7bs89vxBYDLh47T+h/qvV6ecvRhL6GFyxvBBX1QsbwQV9KzYCjJ/wDSWrJIdO1mfyuf/wDpEaY7Y8aHWS0X103kp3fNYiHL3x4ymGp5v4Rg03K/JElZTKFTYqeOTg5bjxOBHvAWpK5eyWmztJO3fzZcONu2/wAdKNPLYti/MjUw26pR8gVXpimvSJXqDyOAl5PqjHZ8se/FM64amuAd78a6xKy2S2o+kqYT9eJr+Ylp+JaF0pBIPMvOamGzfJfn3PVaSeaIP8exOaYMa5x3GtLjxAXoNVExe5zzuvcXHjJvRL2VV2Cjm3i8CMfiNx/txIYuKYfD4Yi5GHXzzJRPJy83L0cvNyZGKJrclddm7SazenifH+IDGPgI5VvqtuF726nEdKD9gV2YrKaXg52E+biAPQSjHsheI5tP12h3+P8ACS62GLk+q/gc6SWa2ujBXbmxWtkqaiRkRc1873NOOIXtLyQdLtSzlfQyQPMcrcDgAS0lpuBF43CQi++vG8OdCvZNVZ2snf8A7mHkaA3/AMVs01s5vDW5I52VxjvRyiokqRXT2LWb2TXUsO6HztxeY04ndAK1ykoptlIrLwGWmpBR2dRUxuDmxB8gv+uRid/c93MqxqW6wn2U1eKpc0bkbQwcd159/QuPjSGENpbT8d/uMJSw8I63ZbdfQU3ZrfLzLl40+NX7NFNo7FJWtMkY06ZGj+4LGZcPHaf0P9V60dA/6WL+qz4ws5lw8dp/Q/1XqsFi6PoyzeYMLljeCCvqhY3ggr6UG4FGSk31s/ox+cxEOXvjxn3odZJPHZvRT81iIkp0njPvTHU81+iMOn5SIEqDxeCDv6DxJyVBxXFHUDtXDm5Hxn6j3N5jcvEuXY2ZU+brZdUmGQfibp6QVw716quW3BS6o8lZXsTcejNPk8q8FoxDeka+PnZiHS1F2alY/vmg+Xf50B7GrMzUwS8HOxx4g8X9F6PqQ/FY4sjJeKH/AMKlmuUX4MGeVJjIWwRMJ27nSEE33BoAHS7oQ7cVq8ploZ20Ht3oY2RDjuxnpfdyLIkpto4uNEc+vuLtU1K6WBiV5uK9ooHPxYRfgY6R3kY0XuPMq7itOTmkQcjNaVTn6KhqRpzkDQ46iWAkHy3h3MgwSinsTqM/YZbumkncN36uPFfxYZHcyX66O6Muj/kY6R/VHy/gryz4QXfZBdzC9CyV+Il32iTzm9b3ZBV4aaXW5uAfiN3uvQ/K66WOE2Ta96GK3uRuzw6tmqHd7S05N+p79Hwtk51gSitsAg7GsWon3HVcxa033XtF0Yu/vPIo1ksVNLx3e/8AwvQvmz0HqakyPe87r3l3Ob15414Y0sayJHTJ740+NV8acPRgDoWe76aL+sz4wuFlw8dp/Q/1Xrr2c76aH+tH8wLkZcPHaf0P9V65LnR9GdP/AAwuWN4IK+qFjeCCvpKbwS5Ij/Gzein5rEQ5Ttnecfeh1kgP8bN6IfmsREmO2d5x96Y6nnP0Rho5SPNxUCU5Kg5y5I6mHyjU+2gl1tdGeQ4h73LGYkQtnTc5SEj+U9r7/JfhPvQ5xL0GilmpLoINZDFrfUmXI/2NWCWlglv7+BjyfwC9fPhcihY9uYNj0j79tFHJTjyOc/Czoe0rN8Sq24wx1x7mj4dPYlLPTPsDi167P1E03CyueOIuN3RcqRKYlRJTNLCwjFxeWbnJdY4qHVrnC8dimn5Zb7+hqwcrC0lp3WktPnA3HpRmyT2fm7Pzh3Z5nPB+63aDpa48qGWzmhzFo1TNwGXON82QB4u9a7kS+i7a1Fkf9u3DGyrZpg/9vOCSiPkdnbJ2bSv72SNr7r97Sx13O1DYlanJdaGatSEX3CZr4TytxN/uY3nXfVx2qZLyz7byunezYjqZVLJZSNgYx5dnXOfhcBe0NAA0jd0uQ7K22V20s7aRjB0U8LI/xuGN3xNHIsQSo0iapjtcTpdjtHgbp8mtGa3YhSUVBRC4GOEPeNbw24nlc555UMdhtm9k2hSRXXgztc7zGbd3Q0oxbLtiNRVS56JzDcwNEbiWkXX7h3N/yLLrbYqyEZPq/wCl/Z3pi9htGKxpY1519nVNMbpY3s8rhe08ThoPOqwrNfQpTT3orw4l3GnD1VZODuFegepwB0bMf9PD/Xj+YFzsuHjtP6H+q9W7Ld9PB/Xj+Y1VMuHjtP6H+q9Z3zo+jOq5bC5Y3ggr6oWN4IK+kYwBDkeP8bN6IfmxoizHbO84+9DnI6f46f0Q/NjRBqpbnO84+8pjqOc/RGGnlohJIAqcshKd7r14uKIrBLZ4VdAaiOSEbskbgPIcJIPOAhHiR42PU95fId7ajj3T/jnQV2S0mYramLcDJ33eaXYh0FMdBZmUoen+/gw62v5YzKBcusy2rrOkpL9L6xst33BEQelrFxcSiXJlKKlxMEcx4Ey5QJ1cnlTFy6Wxeg7IrqWG68PnbiH3GnE7+1pUykopyfgWjDLSQetjtB2PR00PBwMafOwi/pvQxyz0GGqgmA0SwFhP3o3X89z+hF8LBZY7PzlAyUDTBO0k6mPBYektXmdFa1qE34/3/wBH2ohmppeAFyVYsmuzFTBNwUzJORrwT0KqSor0zWVhimO4uW1aBqKmec/zpnyDyBziQOa5UCU5KiUJJLCL8d4R8idmY6ueoI0QQ4Gn78juqw+sjMsJkdszNWdnTu1Mzn/hacDfhdzrdry2unt3y8tw2ojs1oi9gIuIBB3QReCuBaewWinvODNOP1oTg0+VvenmWhSWWM5R3xZ1cVLiDC08mNSy8wPZMPsu+jf07U84WXrKappnYZWPj/qNIB4juHkR3UJYWvBa9rXA7rXAEHkK2w1019SycJaeL4AQsu1GtmhLwQGzRkkadAkBOhPlkrY5qunfE4Pb2JdeN451+g6iiTaWTuhlOJjTA4G++I3Nvvv0sOjmuWN2XZM61xD4ME7WsIwhwY/dJ712g7uu/wAi0x1FU5qWcepzdc4xaCXY3ggr6o2U0tYGuBB1HQryTm0D2Rs/x0/oh+bGt3VHbv8APd8RWCyMn+On9EPzo1vKrv3+e74iml3OfojBXy0eDivF5Xo4r0s+nzkrG71+I8Q0qucLJOM7jRWbT5uJjd+688Z0oQZWqLN2hnN6eBj/AMTb2Hoa08qNKG+Wmhvgppx/LldGT5HtvHSwc6roLMahZ8cl9XDNXoCnEmvUMSbEvTCXZJFy3OR+hzle+U7kEDiPPeQ0dGLnWCJRhyL2fhpZ5z/OnwjzY29ZzuZYtdPYol57jVpYZsQRFyNltndk0FVDul8DsPntGJv9zQuumIXmIycZKS8B01lYPle9MSr+yCh7Hq6mHgp3tHm4jd0XLnEr2aaayhHjDwIlJrSSANJJuA1k7g50y72wSzOybSpIyLwJc47zYwXn4buVVnLZi5PwLRWXg+gbCs4U1LTwD+TCxnGQ0XnlN55VeSSXjW23ljpLG4SSSSgkSSSSAEkkmc4AEnQALyTvBAFKqnJlYxu8MTuXQP8AKvBc2zvpHvl+07R5o0DoXSQAG8jB/jp/RD86Nbyq79/nu+IrA5Fj/HT+iH50a3tV37/Pd8RTS7nP0Rhhy0V3rsbHqfQ6Q75wjiG70+5cZy1lHBm42t1DTx7/AErPdLEcHWpZeT2WYyk0GesupF15jaJh5MDgSfVxLTrxrKYSxyRu3JGOY7ic0g+9Z657E1LozvOO1Fo+X70163ncWtHhKP8ANn/4ku4vaPCUf5s//EvUd8o+5Cfu9nQwRcvovYNZ3Y9m0kZFxzIe7z5CXnpchpDkXr8TcUlJhxDFdJOThv03DNbtyM0bA0Bo0AC4DUBuJX8R1ELIxjB5NmlqlBtyRJJJJJzcAnLBZ+atNzxuVELJPxAZt3wNPKsQjtlJ2CzWn2O6B0TXQ4w4zOe0FjrjowtdvhYnuKWjwlH+bP8A8K9HpdXWqoqUsNCy2mW28IH6JmRCzMVRU1BGiOIQtP3nuxO6GN51T7ilo8JR/mz/APCiNk+2KPs2kMUpjdI+Z0j3RFxbdcA0XuAJ0DVvqms1dbpcYPLZaimSmm0adJK9JefGIkkkkAJJJJACWXyk2x2NZsxBudMMwzjeDi5mhx5FqEIMs1qF9RDTg7WKIyH+o83aeJrR6xWjTQ27UjlbLZgwn2L4ILoKhY3ggr6znUDGRU/x0/oZ+dGt9V9+/wA93xFYDIp4/P6GfnRrf1ffv893xFNLuc/RGKPLROyqfHM3U3bHk3Om5aZcuwqe5hefrm4eaP8A3euosF0syNNaxESSSS5HQSSSSAEkkkgBJJKDyUATSVc1JHlUm1bDv3canDDJ7JJgU6gCD2lVZJ3N/Yq6mc0HQQDxqUyDn9uWjvwR5Rp6Fap66KTvHNd5AdPNuqrV2Kx40EsPOOZZW2NjdUy9zBnLtN8Z2w5N3mvXaMIT8cFG5I3aS5WxiKVtLFnnPc9wxHOEktBOhpv06BdurqrjJYeC6eURlkDWlztAaCSdQAvK+fNndaZah0p3Xtc7ivc64cguHIi5lEtfMUYYDc6olZCPNxXvPqi78QQY2Y35yPyxE8e3cEz0MMfN1MuolncfQNjeCCvqhY3ggr6VmsC2RPx+f0M/OjRBqGkyOA3TIQOMuKHuRLx+f0M/OjRQoYMVQ47zHOPLiICZah4tk/JGOCzBI60EQY1rR9UXL0SSS02DFQxr0TFoKAICYcSmDevJ9Pq6VWkY9unTxhWwmQX0lzBaTm7tzugr3jtSM7pwn737o2WGUXEkzXAi8afKNKdVJIPhad1VJ7PP1TyFXklKbRGDgymWLTtm+79k8eyFze/aHeVug8y7qo1Njwyb2E62aOjcXRSi/qRXD8BU9tQSaA4NOp+1PToV5Zau2LSC8xuD/Idqf2PQuQ6sq6Q3XyR/dcL2niv0cyuqoy+lkbbXFBASWNpNn12ieO/70R/8T+60tmWzBVNLoXYsN2IEEFpO5eCuc6pQ4ospp8C6kkvCuq2wxSSv72Njnu4mi9c0slgUZTbWztoRwg3tpsLSP9x7mud0YByLh5UqDMSUUZ3RQ3u890z3HpN3Iq9n1Dqi0IpX6TLWxyP43TtJHFpuXXy4eO0/of6r09UezlCHkxfnaUpBcsbwQV9ULG8EFfSIYAUyI+Pz+hn50aMNDBhxk7r5HHkxG7/vlXzpsT2WS2ZM+aJsUhfFmyJC64DE114wkadqFqu7hW8DS+266a6nT2Tm3HgY6rIxW8NaSCndwreBpfbddLu4VvA0vtuus3creh27eAa0kFO7hW8DS+266XdwreBpfbddHcregdvANaSCndwreBpfbddLu4VvA0vtuujuVvQO3gGWWlY/dHKNBXOqbEJ7x3I79whX3cK3gaX23XS7uFbwNL7brqy0lyId0GEE0VXGdoHjysIuPTcVbp7TrW6HwOkGttzT77kM+7hW8DS+266XdwreBpfbddXemtfGKK9rBeIZKWqzg0skjOqRoHSCQV7oKd3Ct4Gl9t10u7hW8DS+2665vRW9P2W7eAa0kFO7hW8DS+266XdwreBpfbddR3K3oT28A1qL4w4EOAIO6CAQeRBbu4VvA0vtuul3cK3gaX23XR3K0O3gE60NhtLNeQDETvxm4eqdCsbHbCFHE5mLGXPLi7Dhv3gLrzuAIU93Ct4Gl9t10u7hW8DS+2666PTXtbL4epXta85DWsjlNqJewszCyWR1RIGuzcb34Y27Z1+EG68ho5TqWC7uFbwNL7brpd3Ct4Gl9t11FelthJSxw8wlbCSxkp2BYtS2ogc6CoAFTESTBMAAJWkk3t0BXMuHjtP6H+q9Lu4VvA0vtuusrst2Wy2nKyWVsUZjizYEZdcRiLrziJ06VvSslYpSWMZ8TO3FRaTPoaxvBBX1QsbwQV9IRgU5bLjcbyFDtNFqV9JAFDtNFqS7TRalfSQBQ7TRaku00WpX0kAUO00WpLtNFqV9JAFDtNFqS7TRalfSQBQ7TRaku00WpX0kAUO00WpLtNFqV9JAFDtNFqS7TRalfSQBQ7TRaku00WpX0kAUO00WpLtNFqV9JAFDtNFqS7TRalfSQBQ7TRaku00WpX0kAQhiDRcFNJJAH//Z"/>
          <p:cNvSpPr>
            <a:spLocks noChangeAspect="1" noChangeArrowheads="1"/>
          </p:cNvSpPr>
          <p:nvPr/>
        </p:nvSpPr>
        <p:spPr bwMode="auto">
          <a:xfrm>
            <a:off x="307975" y="-776288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6" descr="data:image/jpeg;base64,/9j/4AAQSkZJRgABAQAAAQABAAD/2wCEAAkGBg8PDxAQEBQQEBUPDhUQEBAPDw8QFQ8PFhAXFhYVFBUXGyYeFxkkGRQUHy8gIycpLC0sFR4xNTAqNSYrLCkBCQoKDgwOGg8PGjAkHyUpLjIsKSkqLCksKS0xKiwvLykpLCwsLCwsLCoqLyksKSwsLCwsLCwuKSkvNDAsLzQ1Kv/AABEIAMwAzAMBIgACEQEDEQH/xAAcAAABBQEBAQAAAAAAAAAAAAAHAAECBAYFAwj/xABMEAABAwEDBAoOCAUEAwEAAAABAAIDBAUREgcTIVEGIjFBU3GBkaHSFBUXMjM0YXJ0kqOxsrMjQlJigpPD0SRDc6LBFmPT8MLh8eL/xAAaAQACAwEBAAAAAAAAAAAAAAAABQECBAMG/8QALxEAAgIBAQUGBgMBAQAAAAAAAAECAxEEEiExM1ETFEFhcZEFIjJSgaGxwfDhQv/aAAwDAQACEQMRAD8AOKSSSAEvCsrooGF8r2xtG65xuH/srjbKdmEVC3D4SVwvbGDuDec87w6SsJSWVX2xJnZHERg+EcCGNGqNu/8A9vK1VafaW3N4iZbdRsvYgsyO9bGVJjb20seP/clva3kaNJ5blxBaFt12lmeDTvxgQM9bQTzraWTsRoqO4hmdkH8yQBxv8g3GrruqTvaF1VlcOXH8s5dnZPmS/CBr/oC1JNMj23nhKl7z/lSGS2uP82Afjl6qIhmdrKYynWedT3q3y9g7tV5+4OzkprT/ADqf1puoo9yWt4Wm9aXqIiZ12s85TZ12s85R3m7r+ie71dP2Do5I63hab1peomOSGt4Wm9abqIi552s85TZ52s85U95u6/oOwq6A5OR+t4Wm55uoonI9W8LTc83URHzztZ5ymz7tbvWKO83df0T2NfQHByOV3C03PN1FE5Gq7haXnm6iJBndrd6xTZ932nesUd4u6/oOxr6A3ORmu4Wl9abqKJyL13DUvrTdREnPu+071iln3fad6xU94u6/onsq+gNTkWruGpfWm6ibuK13DUvrTdRErPu+071iln3fad6xR3i7r+g7OvoDTuJ1/DUvrTdRR7iVfw1L603URNz7vtO9Yp8+77TvWKO8Xdf0T2cOgMe4jX8NSetN1FlNlmxOazJWRTOjeZIs4DEXkAYi244gNOhHyKZ2Jul3fDfOtC3Lh47T+h/qvXWi+yVijJlZwio5QX7LlLowSrioWN4IK+lBtEs/sw2UtoYtrc6WQERtO9re4ah0nlXZrqxkET5ZDc2Npc4+Qf5QrsqkktivdJLeIwcUl31IwdrGPKdznK1aepSzOf0oy6i1xxCH1MtbFNij655q6suMZcXbY6Z3b+neb/8AEQsYa0MYA1rRcA0XADUBvBJ+FoDGANa0BoA0AAbgHkXmrWWO15fDwRFdaqWFx8WJIlMSmvVC4iU16YlMSggclRJTEqJcpAclRLkxKiSrYAlemLlAuTFynBBLEmxKBcmxIwB6Yk2JeeJNiU4IyeuJNiXniTYkYDJ7YksS8sSWJGAyWIXbZvnD3hDTLh47T+h/qvRHgdt2+e34ghxlw8dp/Q/1XrpRzl+Qn9DC5Y3ggr6oWN4IK+lprMFlTtjCyKlafCfSyeYDc0cpvP4V2diNk9h0TARdJKM5JrxOGgcguCxdoDs628B0tE4jP9OIbbpa7nRLqXabtS32fJXGv8swV/PZKz8I8Vgbf2WVtPVTRNczC120BijO0IBGm7Turekoe5Q6XDURycJFcfK5hu9xatGhUZWbMlnKM/xCU41bUHjD8Cp/ruu+1H+UxN/rut+1H5fombnMuDcmITru1X2r2EHervvfuGyXCWse3ckYHDlAP+V4kqtYVTnbOpX7pDAw8bb2n4V7ErzTjstx6M9ZGW1FS6pCJWR2a7JpqV8UcBa0lhe+9jXaL7m7u5uOWrJQs2ZVecrZdTCIx+EaenEtuiqU7N63JGPWWOFe572yR2e1/wBtn5Mf7KDtn1f9tn5MX7LguXm5OOwq+1ewsV9n3P3DHsStA1dnCd+mRkrmSEC4G5+i5o0DauZzK4XLMZI6rFFW05P2ZWjjaWnpa1aIuSG6GxbKPn/I6qltVxl5A4tvZxXRVVRGx7A2Od7GAwxG5rXkDSRp0BUDlDtHhGfkRfsqGyXx2q9Jl+YVyincKa3FfKuHQwuyWXvNEcolo8Iz8iL9lE5RbR4SP8iH9lnColW7Cv7V7FlOXUKmTO3Ku0KmVtQ5roooMbsMbGbcvAbpaAdwP5lrHOF5u3L9HEs7kno8zZtTUHQaibA03fVYMI5MTnLuYklvw7ZbPBbjdH6Fk9cSfEvLGliXLBJZp3bdnnt+IIeZcPHaf0P9V639M7bs89vxBYDLh47T+h/qvV6ecvRhL6GFyxvBBX1QsbwQV9KzYCjJ/wDSWrJIdO1mfyuf/wDpEaY7Y8aHWS0X103kp3fNYiHL3x4ymGp5v4Rg03K/JElZTKFTYqeOTg5bjxOBHvAWpK5eyWmztJO3fzZcONu2/wAdKNPLYti/MjUw26pR8gVXpimvSJXqDyOAl5PqjHZ8se/FM64amuAd78a6xKy2S2o+kqYT9eJr+Ylp+JaF0pBIPMvOamGzfJfn3PVaSeaIP8exOaYMa5x3GtLjxAXoNVExe5zzuvcXHjJvRL2VV2Cjm3i8CMfiNx/txIYuKYfD4Yi5GHXzzJRPJy83L0cvNyZGKJrclddm7SazenifH+IDGPgI5VvqtuF726nEdKD9gV2YrKaXg52E+biAPQSjHsheI5tP12h3+P8ACS62GLk+q/gc6SWa2ujBXbmxWtkqaiRkRc1873NOOIXtLyQdLtSzlfQyQPMcrcDgAS0lpuBF43CQi++vG8OdCvZNVZ2snf8A7mHkaA3/AMVs01s5vDW5I52VxjvRyiokqRXT2LWb2TXUsO6HztxeY04ndAK1ykoptlIrLwGWmpBR2dRUxuDmxB8gv+uRid/c93MqxqW6wn2U1eKpc0bkbQwcd159/QuPjSGENpbT8d/uMJSw8I63ZbdfQU3ZrfLzLl40+NX7NFNo7FJWtMkY06ZGj+4LGZcPHaf0P9V60dA/6WL+qz4ws5lw8dp/Q/1XqsFi6PoyzeYMLljeCCvqhY3ggr6UG4FGSk31s/ox+cxEOXvjxn3odZJPHZvRT81iIkp0njPvTHU81+iMOn5SIEqDxeCDv6DxJyVBxXFHUDtXDm5Hxn6j3N5jcvEuXY2ZU+brZdUmGQfibp6QVw716quW3BS6o8lZXsTcejNPk8q8FoxDeka+PnZiHS1F2alY/vmg+Xf50B7GrMzUwS8HOxx4g8X9F6PqQ/FY4sjJeKH/AMKlmuUX4MGeVJjIWwRMJ27nSEE33BoAHS7oQ7cVq8ploZ20Ht3oY2RDjuxnpfdyLIkpto4uNEc+vuLtU1K6WBiV5uK9ooHPxYRfgY6R3kY0XuPMq7itOTmkQcjNaVTn6KhqRpzkDQ46iWAkHy3h3MgwSinsTqM/YZbumkncN36uPFfxYZHcyX66O6Muj/kY6R/VHy/gryz4QXfZBdzC9CyV+Il32iTzm9b3ZBV4aaXW5uAfiN3uvQ/K66WOE2Ta96GK3uRuzw6tmqHd7S05N+p79Hwtk51gSitsAg7GsWon3HVcxa033XtF0Yu/vPIo1ksVNLx3e/8AwvQvmz0HqakyPe87r3l3Ob15414Y0sayJHTJ740+NV8acPRgDoWe76aL+sz4wuFlw8dp/Q/1Xrr2c76aH+tH8wLkZcPHaf0P9V65LnR9GdP/AAwuWN4IK+qFjeCCvpKbwS5Ij/Gzein5rEQ5Ttnecfeh1kgP8bN6IfmsREmO2d5x96Y6nnP0Rho5SPNxUCU5Kg5y5I6mHyjU+2gl1tdGeQ4h73LGYkQtnTc5SEj+U9r7/JfhPvQ5xL0GilmpLoINZDFrfUmXI/2NWCWlglv7+BjyfwC9fPhcihY9uYNj0j79tFHJTjyOc/Czoe0rN8Sq24wx1x7mj4dPYlLPTPsDi167P1E03CyueOIuN3RcqRKYlRJTNLCwjFxeWbnJdY4qHVrnC8dimn5Zb7+hqwcrC0lp3WktPnA3HpRmyT2fm7Pzh3Z5nPB+63aDpa48qGWzmhzFo1TNwGXON82QB4u9a7kS+i7a1Fkf9u3DGyrZpg/9vOCSiPkdnbJ2bSv72SNr7r97Sx13O1DYlanJdaGatSEX3CZr4TytxN/uY3nXfVx2qZLyz7byunezYjqZVLJZSNgYx5dnXOfhcBe0NAA0jd0uQ7K22V20s7aRjB0U8LI/xuGN3xNHIsQSo0iapjtcTpdjtHgbp8mtGa3YhSUVBRC4GOEPeNbw24nlc555UMdhtm9k2hSRXXgztc7zGbd3Q0oxbLtiNRVS56JzDcwNEbiWkXX7h3N/yLLrbYqyEZPq/wCl/Z3pi9htGKxpY1519nVNMbpY3s8rhe08ThoPOqwrNfQpTT3orw4l3GnD1VZODuFegepwB0bMf9PD/Xj+YFzsuHjtP6H+q9W7Ld9PB/Xj+Y1VMuHjtP6H+q9Z3zo+jOq5bC5Y3ggr6oWN4IK+kYwBDkeP8bN6IfmxoizHbO84+9DnI6f46f0Q/NjRBqpbnO84+8pjqOc/RGGnlohJIAqcshKd7r14uKIrBLZ4VdAaiOSEbskbgPIcJIPOAhHiR42PU95fId7ajj3T/jnQV2S0mYramLcDJ33eaXYh0FMdBZmUoen+/gw62v5YzKBcusy2rrOkpL9L6xst33BEQelrFxcSiXJlKKlxMEcx4Ey5QJ1cnlTFy6Wxeg7IrqWG68PnbiH3GnE7+1pUykopyfgWjDLSQetjtB2PR00PBwMafOwi/pvQxyz0GGqgmA0SwFhP3o3X89z+hF8LBZY7PzlAyUDTBO0k6mPBYektXmdFa1qE34/3/wBH2ohmppeAFyVYsmuzFTBNwUzJORrwT0KqSor0zWVhimO4uW1aBqKmec/zpnyDyBziQOa5UCU5KiUJJLCL8d4R8idmY6ueoI0QQ4Gn78juqw+sjMsJkdszNWdnTu1Mzn/hacDfhdzrdry2unt3y8tw2ojs1oi9gIuIBB3QReCuBaewWinvODNOP1oTg0+VvenmWhSWWM5R3xZ1cVLiDC08mNSy8wPZMPsu+jf07U84WXrKappnYZWPj/qNIB4juHkR3UJYWvBa9rXA7rXAEHkK2w1019SycJaeL4AQsu1GtmhLwQGzRkkadAkBOhPlkrY5qunfE4Pb2JdeN451+g6iiTaWTuhlOJjTA4G++I3Nvvv0sOjmuWN2XZM61xD4ME7WsIwhwY/dJ712g7uu/wAi0x1FU5qWcepzdc4xaCXY3ggr6o2U0tYGuBB1HQryTm0D2Rs/x0/oh+bGt3VHbv8APd8RWCyMn+On9EPzo1vKrv3+e74iml3OfojBXy0eDivF5Xo4r0s+nzkrG71+I8Q0qucLJOM7jRWbT5uJjd+688Z0oQZWqLN2hnN6eBj/AMTb2Hoa08qNKG+Wmhvgppx/LldGT5HtvHSwc6roLMahZ8cl9XDNXoCnEmvUMSbEvTCXZJFy3OR+hzle+U7kEDiPPeQ0dGLnWCJRhyL2fhpZ5z/OnwjzY29ZzuZYtdPYol57jVpYZsQRFyNltndk0FVDul8DsPntGJv9zQuumIXmIycZKS8B01lYPle9MSr+yCh7Hq6mHgp3tHm4jd0XLnEr2aaayhHjDwIlJrSSANJJuA1k7g50y72wSzOybSpIyLwJc47zYwXn4buVVnLZi5PwLRWXg+gbCs4U1LTwD+TCxnGQ0XnlN55VeSSXjW23ljpLG4SSSSgkSSSSAEkkmc4AEnQALyTvBAFKqnJlYxu8MTuXQP8AKvBc2zvpHvl+07R5o0DoXSQAG8jB/jp/RD86Nbyq79/nu+IrA5Fj/HT+iH50a3tV37/Pd8RTS7nP0Rhhy0V3rsbHqfQ6Q75wjiG70+5cZy1lHBm42t1DTx7/AErPdLEcHWpZeT2WYyk0GesupF15jaJh5MDgSfVxLTrxrKYSxyRu3JGOY7ic0g+9Z657E1LozvOO1Fo+X70163ncWtHhKP8ANn/4ku4vaPCUf5s//EvUd8o+5Cfu9nQwRcvovYNZ3Y9m0kZFxzIe7z5CXnpchpDkXr8TcUlJhxDFdJOThv03DNbtyM0bA0Bo0AC4DUBuJX8R1ELIxjB5NmlqlBtyRJJJJJzcAnLBZ+atNzxuVELJPxAZt3wNPKsQjtlJ2CzWn2O6B0TXQ4w4zOe0FjrjowtdvhYnuKWjwlH+bP8A8K9HpdXWqoqUsNCy2mW28IH6JmRCzMVRU1BGiOIQtP3nuxO6GN51T7ilo8JR/mz/APCiNk+2KPs2kMUpjdI+Z0j3RFxbdcA0XuAJ0DVvqms1dbpcYPLZaimSmm0adJK9JefGIkkkkAJJJJACWXyk2x2NZsxBudMMwzjeDi5mhx5FqEIMs1qF9RDTg7WKIyH+o83aeJrR6xWjTQ27UjlbLZgwn2L4ILoKhY3ggr6znUDGRU/x0/oZ+dGt9V9+/wA93xFYDIp4/P6GfnRrf1ffv893xFNLuc/RGKPLROyqfHM3U3bHk3Om5aZcuwqe5hefrm4eaP8A3euosF0syNNaxESSSS5HQSSSSAEkkkgBJJKDyUATSVc1JHlUm1bDv3canDDJ7JJgU6gCD2lVZJ3N/Yq6mc0HQQDxqUyDn9uWjvwR5Rp6Fap66KTvHNd5AdPNuqrV2Kx40EsPOOZZW2NjdUy9zBnLtN8Z2w5N3mvXaMIT8cFG5I3aS5WxiKVtLFnnPc9wxHOEktBOhpv06BdurqrjJYeC6eURlkDWlztAaCSdQAvK+fNndaZah0p3Xtc7ivc64cguHIi5lEtfMUYYDc6olZCPNxXvPqi78QQY2Y35yPyxE8e3cEz0MMfN1MuolncfQNjeCCvqhY3ggr6VmsC2RPx+f0M/OjRBqGkyOA3TIQOMuKHuRLx+f0M/OjRQoYMVQ47zHOPLiICZah4tk/JGOCzBI60EQY1rR9UXL0SSS02DFQxr0TFoKAICYcSmDevJ9Pq6VWkY9unTxhWwmQX0lzBaTm7tzugr3jtSM7pwn737o2WGUXEkzXAi8afKNKdVJIPhad1VJ7PP1TyFXklKbRGDgymWLTtm+79k8eyFze/aHeVug8y7qo1Njwyb2E62aOjcXRSi/qRXD8BU9tQSaA4NOp+1PToV5Zau2LSC8xuD/Idqf2PQuQ6sq6Q3XyR/dcL2niv0cyuqoy+lkbbXFBASWNpNn12ieO/70R/8T+60tmWzBVNLoXYsN2IEEFpO5eCuc6pQ4ospp8C6kkvCuq2wxSSv72Njnu4mi9c0slgUZTbWztoRwg3tpsLSP9x7mud0YByLh5UqDMSUUZ3RQ3u890z3HpN3Iq9n1Dqi0IpX6TLWxyP43TtJHFpuXXy4eO0/of6r09UezlCHkxfnaUpBcsbwQV9ULG8EFfSIYAUyI+Pz+hn50aMNDBhxk7r5HHkxG7/vlXzpsT2WS2ZM+aJsUhfFmyJC64DE114wkadqFqu7hW8DS+266a6nT2Tm3HgY6rIxW8NaSCndwreBpfbddLu4VvA0vtuus3creh27eAa0kFO7hW8DS+266XdwreBpfbddHcregdvANaSCndwreBpfbddLu4VvA0vtuujuVvQO3gGWWlY/dHKNBXOqbEJ7x3I79whX3cK3gaX23XS7uFbwNL7brqy0lyId0GEE0VXGdoHjysIuPTcVbp7TrW6HwOkGttzT77kM+7hW8DS+266XdwreBpfbddXemtfGKK9rBeIZKWqzg0skjOqRoHSCQV7oKd3Ct4Gl9t10u7hW8DS+2665vRW9P2W7eAa0kFO7hW8DS+266XdwreBpfbddR3K3oT28A1qL4w4EOAIO6CAQeRBbu4VvA0vtuul3cK3gaX23XR3K0O3gE60NhtLNeQDETvxm4eqdCsbHbCFHE5mLGXPLi7Dhv3gLrzuAIU93Ct4Gl9t10u7hW8DS+2666PTXtbL4epXta85DWsjlNqJewszCyWR1RIGuzcb34Y27Z1+EG68ho5TqWC7uFbwNL7brpd3Ct4Gl9t11FelthJSxw8wlbCSxkp2BYtS2ogc6CoAFTESTBMAAJWkk3t0BXMuHjtP6H+q9Lu4VvA0vtuusrst2Wy2nKyWVsUZjizYEZdcRiLrziJ06VvSslYpSWMZ8TO3FRaTPoaxvBBX1QsbwQV9IRgU5bLjcbyFDtNFqV9JAFDtNFqS7TRalfSQBQ7TRaku00WpX0kAUO00WpLtNFqV9JAFDtNFqS7TRalfSQBQ7TRaku00WpX0kAUO00WpLtNFqV9JAFDtNFqS7TRalfSQBQ7TRaku00WpX0kAUO00WpLtNFqV9JAFDtNFqS7TRalfSQBQ7TRaku00WpX0kAQhiDRcFNJJAH//Z"/>
          <p:cNvSpPr>
            <a:spLocks noChangeAspect="1" noChangeArrowheads="1"/>
          </p:cNvSpPr>
          <p:nvPr/>
        </p:nvSpPr>
        <p:spPr bwMode="auto">
          <a:xfrm>
            <a:off x="460375" y="-623888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9" descr="data:image/jpeg;base64,/9j/4AAQSkZJRgABAQAAAQABAAD/2wCEAAkGBhAQEBAQDxAQEBAPFBAPDw8QEA4QDg8PFBAVFBQUFRQXHCYeFxkkGRQUHy8gJScpLCwsFR4xNTAsNSYrLCkBCQoKDgwOGg8PGi4kHyQsLCwsKS01NCwtKiwsKiosLCowLiwpKSo1LiwsKSwpLCwpLCopLCwpKSktLCosKiwpKv/AABEIAMwAzAMBIgACEQEDEQH/xAAbAAACAgMBAAAAAAAAAAAAAAAABgQFAgMHAf/EAEsQAAEDAgAHCA4JAgYDAQAAAAEAAgMEEQUGBxIhUZETIjFBU2Fx0hUXJDIzUnJzgaGjsbKzFCM0QmJ0ksPRgsEWVJPC4fBDY/Gi/8QAGgEAAgMBAQAAAAAAAAAAAAAABAUAAwYCAf/EADYRAAEDAgEIBwkBAQEBAAAAAAEAAgMEEVEFEhMhMWFxkRQiMjNBUvAVIyQ0gbHB0eGhQlMG/9oADAMBAAIRAxEAPwDuKEIUUQtVTVMjaXSODWjjcbBVuHMYWUwt38pG9Zfg53aglenoarCD897rMH33XDG8zG8aCmqwx2jjGc7DDijoKQvbpJDmtxx4K0wjjy0XEDM78b9DfQ3hPqVZ9LwlU97uoafEG5M/Vo96Y6HAVNT2s3dHj7z7ON+YcAUx1WeLQhnRyP759tzUQJ4Y9UMd97ko/wCE61+l7x/VM5x/uvf8DVPKRD+qT+E0md2srzdnaztK46NB4g81106fwsPolY4h1HKw7ZOqse1/UcrDtk6qaTM7WdpXm6u8Y7Sp0enwPNe9OqcRySscntTykO2TqrE5O6nlYNsnVTXuzvGdtK83Z3jO2lTo8HlPNddOqcRySmcnVTysG2Tqrw5OKnlYNsvVTZuzvGdtK83Z3jO2lTQQeU8170+pxHJKRybVPKwbZeqsTk0quVg2y9VN+7u8Z20o3d3jO2lTQQeU8170+qxHJJxyZVXKwbZeqvDkwquVp9svVTju7vGd+oo3d3jO2le6GDynmuvaFViOSTDkvquVp9svVWJyW1fLU+2Xqp13d3jO/UV7u7vGd+oqaGDA81PaNV5hySOcldXy1Ptl6q8OSmr5an2y9RPO7u8Z20o3Z3jO2le6KDA8177Sq/MOSRDknq+Wp9s3US3jLi7JQyNjlcx5ezdAY86wFy3jA1LsUUzs5u+PCOM61z3K6e6ofMfuPXEsUYjLmhG5Pr55agRyEWIPgum4LlLmAlTFAwN4MKenSySFUYw4cFMzRYyvvmN1fiPMrKqqWxsc95s1gLj0BItDTvwhVOe++YN8/wDCz7rB/wB1oKrmcwCOPtO2bt6OpIGvJkk7Ldu/ct2AsBOqXGoqCSwm+nhlPVTU+YABrAGtGgWFhbm1ImeAAxoAa3RYcGjiWhUMY2Fua3b4nFdSyundnO2eAwQheFy8Ll4uLL26xuvM5eFy8XVl7deErEuXmcourLK68uvLrG68XVlldeXWJK8uvF1ZZ3Xl1jdeXUXtlndF1hdF1F7ZZ3RdYXRdRSy2XRdYXRdReWW+E75vS33pAyvnuuHzH7j0+QnfN8pvvCQcsJ7rg8x+69ev7l3EI3Jg+MbwK6bgbwYU9QMDeDCnpus4lTHnCNmsgB77fv8AJHejbfYp+AqH6PTNuLPk37tdyNA9AS7V904SzeFokDP6I+H3FN9W7TbUlMbs+R82HVCbTjRwxwjx6xWhCF5deoZc2q2fWy6B4STi/GViGcw2BbasfWyeXJ8ZXjQs47aVrmnUFjufMNixLOYbFvzVi4Li69uo7mcwWpzeYKQ4LS8LsLoLFtZKzvJJG9D3AbLqfS44VMfflszdUjd9+ptiFWPWh6IZI5uwrl0TH9oBP+CcY6epIYCYpTwRSEWcdTH8B6DYqzeCDYixHEVyV6eMT8ZvpFqSpd9bbueY8LrfcceM6jx9KYwzaTqnb90rqqPRDPZrHiMFf3RnLGRpaSDoI0FYXVyDAWzORnLXdGcovc1bM5e5y1ZyLqKZq23Xt1quvc5Rc5qkQHfN8pvvCQ8sR7rg8x+69PNO7ft8pvxBImWQ91weY/deundy7iEXk0fGN4FdQwN4MKeoGBvBhT03WZSFinv617zw2mf6S7/lNU53x6Uq4jfaZOaN3xtTRN3x6T70mpu4B3lOK7v7YALAleXQViSu0MAqaTFeEuc4ulu4lx3zLXJv4vOq3DOCI4GsLC8lzs05xadFieIBNJKosaz9XH5Z+EoKohYIyQNaZU00jpGgnUl+6xcVhnLwuSeydK9wPi6yeB8znuaWvLLANsRZh4/KWM+KgPeSkczmgjaFb4p/YpfOn4YlIc1O2U0ZjabbQk7qmRsjhfYUiYRwRLDpc27fHbpb6dSq3rpUjbggi4Ogg8BCRsYcHCGTe94/fN5tY/7rQssGZrGxMaao0hzXbVTPWpsrmuDmktc0hzXDhDgbgrY8rQ8qtqYWXXY6wVNNBVDhkaBIBxPFwfWHepabqpxBqc7B9Sw6dxfnjoLQ7/adqkOrDzBNXvBAcfELOthLXuYPA/5tCnZyM5VpqXaysDIdZVOkV2hKtDINY2rHd26wq3ORnLzSL3Qqy+kt1+9H0tvPsVfnL0OU0hU0IVpTVQz2cPfN+IJLyy/a4PMfuvTPRn6yPy2fGEr5ZvtcHmP3Xq4OJhdxCsomhtazg5dSwN4MKeoGBvBhT06WSSDiEe6ZfNH5jU0THfHpPvSrk++0S+aPzGJpl753Sfek1P8ALjiU6rh8SeAWBWJKCViV2hwF4SqHG0/Vx+WfgKvSUvY4O+ri8s/AUPUd2UZSD3rUuZy8Llpz0F6TWWgsuh4ggGmeDpG6v0HzcavJsFsdwXaebg2KhyeHuZ/nn/LjTUtXSNBgbfBY+scW1D7HxVFU4Nkb3rc8cx07ElY53zY84ZpDnC1iD3vOupLmmU3CjXzRwNN9xaS/me+1h6AB+pUVsTWxk3RuTJnPmDbfVJTytDitjytLikoWqCfcm/2XCB8n5bltzljiZHuWC6iQ6DPIWt5wAGdbYtW7joR0gsxg3flKG9aaQ77cgFuzkZy1Z6M5UK/NW3OXuctWcjOXqmatwcsg5aQ5ehyi5LVMoj9ZH5bPjCWss32uDzH7r0xUJ+tj8uP4wl3LP9sg/L/uvRTO5dxC5pR8czg5dTwN4MKeoGBvBhT07WOXPsnh7pk80fmMTTN3zuk+9KmTo90y+aPzGJqm753S73lJqfuG8Sndd8yeAWsrElelYOcuiqAF4Sl/HRv1ETv/AGlvsyT/AGVvLUatvGq7KBFudJSt490JPSY3EqqQZ0btw/KLp+rMwYn8JKz14XrRnoL0ostHZPOJmM1NTQOZNIWuMjngZj3b0sYL3A1gq8flBoRffvPRG/TtXKC9YF6YR10rGhgA1esUtlyXDK8vcTc+sE+4Zym3aW0sZaTo3WW1284YOPpKQJ5i5xc4lznElzibkkm5JWLnrU5yqkmfKbvKMp6WOAWjCHOXkMDpHtjYM573BjRrcTYLBzl0vJ3ia6K1XUNtIQdxjcLOjadBe4cTiOAcQPOrIITK6wXtVUtpoy923wGJTVg/F6JlLFTPaHtja0cYu/TnOuOMkuPpVVhDEYG5gkI/DJpH6h/Ca0J86FjhYhYxlXMxxc123WuXYQwJVU9y+N2aPvs37No4PTZV7MJkcIB5xoK7CqnCWK9LUXz4gHH77N4/aOH03QclD5DzTaHK42St+o/X9XPYq9juOx1HQpAcp+E8msguaeUPHiS7136hoOwJYrKGrpDaSOSMayM6M9DhdpQD4Xs7QTeKWCfu3C+HirkOWQcqWHDnjt9Lf4KsIK+N/euF9R0HYVUrHRuG0KzoXfWxeXH8YVBln+2Qfl/3Xq8oD9bF5yP4wqPLP9sg/L/uvRUfcu4hUU4+Oj4OXVMDeDCnqBgbwYU9PFi1zrJwe6ZfNH5jE1zd87pd7ylLJse6ZfMn5jE1VUlnO13d7yksJtAOJT2uHxR4Ba5JAFDlkJ/hZPdfhWpxXDnXXjG2W/B0GfK0cQOcegaVByqG0FP50/Kcr/F+n0Ok170dA0n/ALzJdysnuen88flOROZamccVzC/OrWDD9LnOevM9aM9Gck1lq7LcXrAvXRsmuC4JqV7pYYpHCZ7Q58bHGwijNrkcGk7U3f4co/8AK0/+jH/CYR0LntDr7UnnysyGQxlp1LhGdfQNJ1DSVa4MxTrakjc4Hhp/8kg3OMDpdw+i67XDg+FneRRs8ljG+4KQiWZOA7TkHJlw292zn6CTsWMnMNMWyzkTzDS3RaKM62tPCec7E2yzsYLvc1o1uIA9arcOYa3EZrLGQi+nSGDWedJlXUPkOc9xcdZN/wD4u5KiOn6jBrQ0dPNWnSSu1etgTtLjLSt4Zm/0h7vhBXkeM9I7/wA7B5Wcz4gFz2RRpEL7RkwHr6o9uR4SO0f8/S63DUMeLsc1w1tII9S2LlGBKKaWZrKd7o3aXF4LgGtHCTb0D0poZjLU0b2x4QjzmHQ2ojF79NtB9R5kZFWhwu9thj4IGoyUWOzY3Bx25uw/377k3rxzARYgEHhB0grXTVLJGNfG4PY4Xa5puCFtR21JyCDYpewpiLRz3Ij3F5+9DvdPO3vTsSjhTJpUx3MD2Tt4mn6uT16DtC6ehUPpo37RyTCDKdRDqDrjA6/6uKRT1VLKwSNewtcwhsrTY2cCOH+xUPKNhg1U8L3MDC2HMIBJB+seb+tdznp2PGa9jXt1OaHDYUp4xZMaSr3zHPgeBmgs30fCTpYeniIQrqRzWkNN03psrwOmbJK2xF9Y17fW9MOBvBhT1EpIDC3NcQQNF+D1KUCmSy65vk0PdUvmT8xiZKrv3+U74ilnJke6pfMn5jEy1Xfv8p3xFI2dw3iVoqz5p3ALQ5a3LNy34Mgz5Wjibvj6OD12XLW5xACrJDWlxTBRQZkbW6hp6eE+tJOV09z03nj8pyfUgZYD3PTeePynJrUC0JAwQWTiTVsJxP2K5hnIzlqzkZyz9lt11zJOe45PzEnyYk7pHySHuKT8xJ8mJPC0NN3TVhcofMv4oQhCIQKRcKSl8sjjxuOwaB6gq6QK3w3SmOZ44nHPb0HT77hVMgWZlBDzfFa6nILARssokgUaQKXIEUNSyKVkj2boGHOzL2uRwevSqgLmxR4JAuBdO+KmBPo8Oc4fWy2c/W0fdb6PeVbVdIyVjo5Gh7HCxaeAqjpseaV3f58Z/E3Obtbf3K2pcMU8vg5o3cwe2+zhWihdDmBjCLLIVLKnSGWRpBx/qTWSPwRVBhLnUU5uL6czWfKFxfWE+tcCARpB0gjgIS/j1RtkopHHvos2Vp1EGx2gkLLEesMtFFnaTHnRX5mGzfVYehVw+6lMXha43YhE1PxFO2p/6BzXb9Vwf2r9CEI1KEIQhRRV+EXkvjjHlu6OAf32Ke0WCrqPfyvk4r5regaFZKKLmWTA91S+ZPzGJnqu/f5TviKV8lx7ql8yfmMTPVd+/wAp3xFI2dw3iVo635t3AKO5XOAKezXPP3jmjoHD6/cqcjUmmlhzGNbqAHp40RSMu/OwQFW+zM3FbVz7LH9mpvPH5T10FJ+UrAFRWQwMpmB7mSl7gXsZZu5uF98RxkI2oBMZAVOT3NZUsc42H8XGLoumbta4T/y4/wBan6yO1rhP/Lj/AFqfrJLoZPKeS2fTKf8A9G8wnfJF9ik/MSfJhT0lTJ1gOekpXx1DMx5me8AOY/emONoN2kjhaU1p3ACIwCsVXODqh5abi6ELCWYNtfjQyUO4CD0K26EsbXUPC+CxOyw0PbpYf7HmSTVQOY4tcC1w4QV0VRMIYLjnFnjSOBw0Ob6f7IKppdL1m7fumFHW6Hqu2fZc4kCjSBM2EcU5mXMdpW82h+w8PoS/VUj2aHse3ymkJNJE9naC00E8cnYddQJAo0gUqQjWNoRBgyaU2iie/oabbeBUWJ1BMQ4NF3GyinCUwY6PdZNzcLOZnuzCOccC6lidg50FHE14s515HDjBebgHntZUuLmIWY5s1VYubYshGloI4C88B6Bo6U6p1Q0z2HPfwAWZyvXxSgQw7L3JxKEIQmizqFRY74X+i0FRKDZ2YY49e6P3rbdF7+hXq5Zlpwsb09KOCzqh/OdLGf79oVM78yMlMMm0+nqWM8L3PAa10PAo+rCsFAwN4MKerkvXL8lh7rm8yfmsTTVd+/ynfEUqZKj3XN5g/NYmyq79/lO+IpI3uG8StJXfNu4BZ4LgzpW6m74+jg9aY1W4Egswv8Y2HQP+bqyTKmZms4pJUvzn8EIQhEoZCEIUUQhCxe+wJ1KKLVU02fx2tsWFFSlmcTa51alhHhEXs4HTo0aVNXAzSbhWuL2jNKoZsNyNe61i25s0ixAW+DGWI6H3YdZ0t2hWM9IyTQ9odz207eFU9biq11zE8tOp2lu3hHrVLhK3W3Wi2OppBZ4tv9fpXUNQx4uxzXDW0ghZkJArcE1VOc5rXi334iT7tK102PdRFokDZmjxt6/9Q/uFV0wNNpBZEeynSDOgcHeuX2XQPo7L3zW315ouswEtYOygUktg8ugdqkG8vzPGjbZMjHhwBBBBAII0gg8BCKjkY8XYbpfPBNCbStI4rJCEKxDoQhCiiFwXKNXbtWOk4QWkM8hrnBvqF/SuxY2YT+j0kjwbOdmxM8p7g33En0Lh2NXhGebPxOS+sdqzVp//AJ+L3hlPAfn8LvWBvBhT1AwN4MKemCzC5XkoPdc3mD81ibqrv3+U74ik/JOe65vMH5sacanv3+U74iko7hvErSV/zbuAVtRYQizWtBzSABZ2j18CnApTcF7FVvZ3jiObi2IhlXbU4JY+kztbSmxCooMYSPCNvzt0HYVZU+FIpO9eL+K7en1oxk7H7ChX08jNoUtCEK5UIXjmg6DpC9Qooo/0FmcHC4tptxKJhqGRwbmAkC5Njpv0KzQuCwEWVrJS1wdtslRuG5ojYm9vuvBvt4VNpsbojola5h1jfN9WkbFc1FKyQWe1rhzjg6DxKjr8T433MTzGdR37f5CHLJmdg3R7JaWXVI3NOI9fhXVNWxyi8b2vH4SDbp1KLhLF+mqL7rE0k/fG9f8AqGlI+EMXKyA57WudbSHwkkjZvhsUekx9q4TmvImA0Fsgs8f1DTtuqHVbR1Zm2RjMlvPvKSQH62P+fxW9ZkxbnAwzEMuM5kguc2+mzhx2vwhPDGAAACwAAA1AKsxcw6KyIyiN0dnFliQ4EgAmxHCNOoK1RUEcTRnRjaltZUVEhEdQdbfXghCEIhAoQheEqKLneU7Cl5aemB0MImePxE5rfVnfqSblBotydRtIs51MZHa7vlkcPUQp9RVfTcJB50slnYAP/SHho/8AyPWtuWf7ZB+X/dek73Z4e/eFuKNmgkgg3Enjb+rqmBvBhT1AwN4MKenCw65PklPdk3mD82NO9RA7OdvXd877rtZXJMXMZpKCV0sTY3uezcyH51gM4OvoI071MJywVfI03teskkb49GGuNrLYV1BUSVBkjAIIHinN1M/xH/pd/C1upn+I/wDQ7+EnnLDV8hTe16yx7cdXyFN7XrL33PmPJDjJ9Z5BzTcaV/iP/Q7+FrNJJyb/AND/AOEqHLJV8hTe16y87ctXyFN7XrLy0PmPJWChrR/wOac6epqY+9ElvFLHub6xoVpTYdfwSwSj8TGPI2Wv71zftzVfIU3tusjtz1fIU3teurmStZseeSqkyVUydqMc112GcPF239LXNOwhbFx3tz1nIU3tuuvO3PWchS+266KFXHihDkKr8GjmF2NC45256zkKX23XR256zkKX23XU6XEvPYVZgOa7Ghcc7c9ZyFL7bro7c9ZyFL7brqdLiU9hVmA5rsagYRwHT1HhomPPBnWs8dDhpXK+3PWchS+266O3PWchS+2668dVQuFj9l2zItcw5zdR3FdZwbg6OnibFECGMva5udJJNzx6SpS45256zkKX23XR256zkKX23XUFVEBYLx2RK1xLnAEneuxoXHO3PWchS+266O3PWchS+26696XEufYVZgOa7GqbG6qfHRzbk175Ht3JgYxz3XfoJsBxC5XNe3PWchS+266O3PWchS+2668dVRkEXVkeRKtjw4tBsb2utmKuBpmzMe+GZua+MDOikb98EnSNS15Z/tkH5f8Adejtz1nIUvtuulnGnGmTCEjJZWRscxm5gR51iM4uuc4nTpQJMbYy1pveyfQQVTqps0rQAARqN9q71gbwYU9QMDeDCnp0sEocuC2ONyFh2Gj1KehRRQOw0epHYaPUp6FFFA7DR6kdho9SnoUUUDsNHqR2Gj1KehRRQOw0epHYaPUp6FFFA7DR6kdho9SnoUUUDsNHqR2Gj1KehRRQOw0epHYaPUp6FFFA7DR6kdho9SnoUUUDsNHqR2Gj1KehRRQOw0epHYaPUp6FFFA7DR6kdho9SnoUUWEMQaLBZoQoov/Z"/>
          <p:cNvSpPr>
            <a:spLocks noChangeAspect="1" noChangeArrowheads="1"/>
          </p:cNvSpPr>
          <p:nvPr/>
        </p:nvSpPr>
        <p:spPr bwMode="auto">
          <a:xfrm>
            <a:off x="612775" y="-471488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7275265" y="4660266"/>
            <a:ext cx="1748141" cy="558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14" descr="data:image/jpeg;base64,/9j/4AAQSkZJRgABAQAAAQABAAD/2wCEAAkGBhQSERQUEBMWFBUWGBgXGRcXGBccFxgYGBwbGB4dGh0YHSYeHRsjHRYaHzMgJCcpLCwtGB4xNTAqNSYrLCkBCQoKDgwOGg8PGiwkHyMsKS0pLTQsLC41LSksLDUsLyopLS8sLCwqLCkpNCkvLyo1KjU1LSwsLywwLCwsNiwsNP/AABEIADMA4AMBIgACEQEDEQH/xAAbAAACAgMBAAAAAAAAAAAAAAAEBgAFAgMHAf/EAEQQAAIBAgQDBQIKCAMJAAAAAAECEQADBAUSIQYxQRMiUWGBB5EUIzJScaGxssHRJDRCYnKCw+EVwvAWFzNEU2Nzg5L/xAAaAQACAwEBAAAAAAAAAAAAAAAAAQIDBQQG/8QALBEAAgEDAwEGBgMAAAAAAAAAAQIAAxEhBBIxUQUTQWGBoRQiMrHR8COR8f/aAAwDAQACEQMRAD8A1zW2ykmtK1a5Vg9RrME9s7bRMTgtvOtmDy8sasMOAbxXoRA9N6Pe2EELz6mpa900ihn6DHU9JjaXW9+rbTf5mHpfHtaAXcANJjmKob9mDTVZG4B67VV58EsKXc8/kr1Y/l59Kz+z9Q2ppFm5BP5natTY+3rKI0Vl2XPeuC3aEsfcB4nwFZ4nDwAR1APvE09ez7LQlg3SO9cJ3/dUwPeZPu8K00S5tDVaru6e4TDAezu0B8c7O3XSdK+nX6/SiL/AOGIgdovmHn70ihuNeK3sMLVggORqZuZAPICevWfopUtcZ4pTPbFvJgpH2VcxRcWmZSp6msN4aDYnKz272rIa4VZgIG5C7EwKzXh3Ef8AQuf/ACasuAWnGAnclH38ae86zy3hVVrgYhjA0gHcCepqK0wwvL6+sqUmCAXnLcRkt9FLPZdVHMlSAKzwmRX7ihrdl3B5EAR7yaZ8+42sXsPctor6nECQI5g77+VXnBH6la/m+8aBTUm0H1tVae4jN5z+7wziVEtYuAeQn7pNVjCus4Hie3cxD4eGV1LATENp5xHL1qg9oeVIFW+oAYtpb94EGCfMRHr5UNSFriFDtBi21xzFPC5LeuLqt2nZfEDahbmHKEhwQQYIPOfOumcCj9CT+J/vGlq1gFv5rcRxKh2YjxCiYPkTSNLAli687mB4EpMLkd+8NVuy7DxiB6EwD6V5i8jv2hNyy6jx0yPUiRXT88zlcJbVipaTpAEAcidzyAgUtZhx7buWLqhHV2UqJgqdWx3HkTTNNQOZVT1tao2FxE/B5bcuz2aM8ROkTEzE+4+6i/8AZ/EHY2LnkdJ/1FMvs1IPwiP+1/Uq/wA64ptYVwlwOSV1d0AiJI6nyoWkCLmFbXVFqFFE5li8ru2gDctugJiWECef4UHNNvF3FFrE2UW2GB16u8ABABHjzk0ns1UuADiaemqPUS7ixmeqvZrXqrwGq51TYDUmteqvdVELQrAYUsaZ7OH0LA5mheE8MruA31U72cGifJUT4nc110AqfO2egnne0q7vekmOp8vKK9jKWUh32I3A6+v5VnfEc6tcxmlbGgkmTNeN7XrVdTqb1DxgDoPKT7L0i0k2rJiM1C/I3Pj0/vSLmOLe5cZrrFmmPojoB0HlTJimCgk7AUr4i7qZmiJM1odjqV3W4x/c9AKSLkcxuy9u0wls/NBU+h/KK6RwgR8Dsx4Eeuo1yrhW/Nq7b8CHHrsfwp64Czle9h2MNJZJ6g8wPMHf18q9DTNmmBrqZsQPA+0XuPwRjXnqqEfRH9qWq67xNwomLCnVouKIDRII5wR4fZS1Z9mDT8ZfUL+6pJ+swPrpPSJNxLNJrqaUwreEr/Z636YP4H+yui5lhbLqBiAhAO2siJjpJ8K5/wAFYU2sxa23NBcU+nX1G/rTbxhw++Lt21tlQVYsdU+BHQGraeFnDrCGrg38Iscc4LDotr4OtsElp0EGRA5waaOBz+hWv5vvGkrMeA79m29xmtkIJIXVMe6nTgX9RtfzfeNJL7pLUFe4AU3zAuH8kJxmIxDEQLlxVHWSdyfCB9tV3tEzlWK4ddyp1OfAxsPrn3UTw5m2nMMTZY9247lf41O/vX7orR7SMm2XEKOUI/0fsn8PUU2+nErpC1Yb/SXXAZ/Qk/if7xpPxeb/AAbM7l2JAuMCPFSIMedN/AP6jb/if7xpOxWTHFZlfthtPeclomIA/GBSa+0WllHb3r7uMzoWEzCxi7cKUuKeamJ9VO4pc4j4CQoz4WVYCez5q3kvUHw6VVpwBilICsghpDhiI8+U10E3RbtTcadCyzHrpG5+qpW3D5hKC3cvek14mezH/mP/AFf1KaczwGGdgcQtssBA1kTEnxPKZpW9mLycSf8Axf1KO4v4Su4q6j22QAIFOqZnUx6DzoX6YVs1zc2/yK3HFm0l9FsBQugGE5TJ8PoqmwGWXbxIs22uEbmOk1a8RcJXcNb7RmQrIQBZkT9IrHhawXsYxQ6pKW+8zaVHf6npXKwu2ZvUagWhdTe1hf1tKxMpvG72XZt2nzIhvHkfKsMdl9yy2m6jIecMIkeXjTTgsWjX7FoXRca3Yvq97crurEAHmQg6+dCZlaFu1hbD3O11XBd7TfQLbwulCdz1J5QaWwWlg1DbgCPv559uPOVC5HfNrtRafs4nVG0ePjHnEUBTLicXcGabEyt5bar00SF0x83T086os1QLfuquyi5cA+gMQPqFIqBxLaVVm+rxF/38y54ZxWll9K6ODIrkGT4nSwro9viC2lhWYyYgAbkxtVisAuZj62ixqAgcwnM9l86TM3xyWvlHf5o5mtuacQYi9ItWygPXm39qXn4evMZaBPVm39etZFfRfEVd74HSaGiprSH8jAesqMxzBrp32HQf65mhEQkwBJPQUypw3bX/AIt2fJR+JogYq1ZEWUAPzube/wDKtKmi012jAnVU1C3tTF/aDZVlhw4L3DDMI0eR8fyrWEuEm5bV4Tcsobu9ZJHyeVacVjyx3NEYDMLYtOjkBjctuJQuO6GB6iD3hz2IkVK9zKCrW3HJMvcv9pd9BpuKl3zMq3qRsfdReI9qdyO5ZtqfNmb7AtVxzezpd9UqbglezUl5tHUgndUJAiZiPGhv8WsQmhmVlRlDm3qZZCEEyTqIKuJAGz7dat3nrOL4amTfZ95qwfFNxMU2JIRnYGQQQu4A5A+Aq+ue0jErOqxbEEKZW4IYgmDLbGATHkaW8zzW3csJbt8wZMpBnvy0gwA2oGB/lFH4ziGzd1BtQLOe/pn4sW7iISJ+UDcA+gA9KiHI8ZN9OrWJWEZn7Q7t609pktqHGkkapA8pavcj43u4fDhFtIyIY1EkGWJMc9+vLwoFs/trr7I7EkibazHZKg5zHxi6vrraeIbG2lY+NVmBtg6l1qWI6A6dSx7omae835i+HULbZiV75pcN8X40sz9op/Z1A9J6SCKu8f7Rbl209t7NshlKnduvr050Bgs5tlk1HS5gM3ZqZm8zFY5QyMFnpEcqzTMrGom53n1jUuhdJCXi5gzG67RHSKQY9ZNqSki68cTbkfHVzDWRaW2jKCTJLTuZPKtJ4ivWMU99VVXubspEjvBWjnPgedCPmqHEs8wOz0q4t7q8QHKtzPPfnvMbUbjc/sul5RM3DMlOfdtqDsYUgo30athRu84u5W/088y7/wB5N5UVmww0nYNLhSR4Egj0k1VZ1xTdxdsBmFu2TGlRsxEGCSZMSDHLcbUCt+0LdsXGLEKyaxb+QhVwAe9DwzAg7EDV5Cp/iuH1aSGa2ztq7gDhDbtKNPgwe2x9fOmXJHMiumRWuFhnD+dvg9RQIwu6Y1A76Sw7sHxJHpVpjPaRiLbaWsIpHMOtxT7iQaVnzdDdsXCI0NqcIAI+NZwFjwUqB9FeDF2hiEcd5dy0JChjqgohJ2WVMHmQaQcjAMk+mRzuZZd5zxFicZaFtrSgFrbDRJJ16tO2okgwTsOlUfwt7Hb2AB34VpVg3dOoQGgifMcqsPhStirN0sWVFVWJSCSqlZ0g8jIPTrWy3mmHtjSRJDadSKB8UWDtE8mBBA35N5UjnMnTHdjaFx0ldlLXLRN1QORQluXxisOQMzAb3UQuIbsOxaGQNqWRup66T0B6iib/ABDZLkidLaJOg8xavWy0EknvXEPOTv4VrvZ1YKXVVnllULKEboiBSAGgHUrEkz8oR1pWHWTLsTcr0/fTMLHEDgBzbtm6BpF8qdYgRzmNUHnE1UaR5UXcz20zMxJDMXIfswTb1W7SjbrDI4/mnrWGIzZWW4qqQrC7HxagkllKEkbj9swOWqKDmJLrwJQ2mINX2DxLAbMRUqVAS+qJufFP840JiMS3ia8qUSkAQC7ePjQjMalSlOpJgTUFSpSk5BUY1KlOE9WsZqVKITImsrgjl4VKlKOaqyc15UohCU3tkncgwDQwNeVKcUNwNwzE7Ryok4dT0Fe1KcgeZrTCr4Vv0gchFeVKIoDfuktE7VouHeKlSlJiYsaimpUojllhrYABA3NbmqVKcrn/2Q=="/>
          <p:cNvSpPr>
            <a:spLocks noChangeAspect="1" noChangeArrowheads="1"/>
          </p:cNvSpPr>
          <p:nvPr/>
        </p:nvSpPr>
        <p:spPr bwMode="auto">
          <a:xfrm>
            <a:off x="155575" y="-228600"/>
            <a:ext cx="21336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2468482" y="5680859"/>
            <a:ext cx="1395731" cy="55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1.gstatic.com/images?q=tbn:ANd9GcRarAsD_y0LIJ9YfR_eeofp6PsI1OuCoEHApcFVzofS3A8DHIJm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5" y="1999073"/>
            <a:ext cx="1386840" cy="152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data:image/jpeg;base64,/9j/4AAQSkZJRgABAQAAAQABAAD/2wCEAAkGBhMSERQUEhIVFRUWFRUYGBUWGBcVFBcTFxUVFRUYFBQXGyYeGBkjGRQUHy8gIycpLCwsFR4xNTAqNSYsLCkBCQoKDgwOGA8PGiwfHR41NSwsKSw1LC41LC8wKSkpKSwrKTUpKSk1LSwsKSksKSkpLCkpKSkpLCwsLCkpKSwpKf/AABEIAMgAyAMBIgACEQEDEQH/xAAcAAEAAQUBAQAAAAAAAAAAAAAABwEEBQYIAgP/xABCEAABAgMEBQkECAYCAwAAAAABAAIDBBEFEiExBgdBUWETIjJScYGRodEUQrHBFRYzU2JykrIXIyRDc/BU4WOCov/EABoBAQEBAQEBAQAAAAAAAAAAAAABAgUEAwb/xAAqEQEAAgIBAwMDBAMBAAAAAAAAAQIDEQQFEiExQWETMlEVInGhM1KRFP/aAAwDAQACEQMRAD8AnFERAREQEREBERAREQEREBERAREQEREBERAREQEREBERAREQEREBERARUVL43oPSLw2IDtXtAREQEREBERAREQEREBERAREQEREBERAREQEREFCoL1k25HbakSHDeWANG0gYAHGinQrnvWFFLrWjjYK47cGjBGZYmxtNJqHGYbxOOIqaXQe1dE2DbLJqEIkPo5d+35rl6UYLwcDiO7aVM+gOlkKBZ7w7F0GriwZ844BFhJlUWmSutKUcwk3muArcIxJGwFWI1yyv3cXwRUgoo/8A4ySv3cXwCfxjlfu4vgEEgJVR/wDxjlfu4vgFYWlrehOH8psRp3kBYvbtjcRv4WNTOpSdVVUcSmuOXDQHsiF22gCytla05KM4NvOhk4C8KDxWoncRM+Enw3JF5a6oqMl6VBERAREQEREBERAREQEREFCuedKGX7WmAanF2WeQXQy55tirrUmyNgi7aYAf7gpLMsDYlkRI0UQ4VLxpnlic6qWtXegRhwpn2nOKTDLc6NBzDtqjvQqC4zcO4+7zoZOFaguAI4Lo0BCEFacaM+xRrrA7k3NBa8486uIrvWpz7uRY0uo4ur3EfFSPrstDny8IHIOeRWgxwFe6q1zRsQo7xLxmNc6M6GGilaAGriDswzQlpotodQKv02OoF0mzQmRAA9lhYfhC9fUuR/4sL9IVXTmw2w0AGgoUbbLNw8F0NKaIyZiRgZaEQCABdGHNrhgr36mSX/Fg/oHohpzaLYh02eBX0hzbYjSRs/3uXRE9oPJPhvb7NCFWkVDQCDTAhc1ScAw40SEdjnNp2Ej0RPR0HqstYxpEBxJdDcWmuOHu+S3MKI9SVo8+PBO0B47sD8QpbCNKoiICIiAiIgIiICIiAiIgoVzPb8X+umiD77/C8V0u/JcxW07+qmT+N/7yjMs3oA3+rZwdB+IK6CUA6u21mh/kg+vyU9zEUMY5xyaCfAKQQgLWfPcraUTcwBg/9Rj819NUEty1pXyKiExzqnZXmha1bM4YkaNFJ6TnHxOC3fVVPNloUaMWgue5sNlOiaYm873VT3TWqlfODEvAHeBlkvaNLGR+1jfmH7Qr9WMj9pG/MP2hXtUArmXT+S9ntaONjn3x2Ox+JKmbTXWK2ScIcNoiRMC4VoGgnAHidyjPXVLkxpWZu3eWgioOYIoaf/SMyrqwn+StKGNj6t/Vl5qfwuW7HneTjQYgPRc0+BXUEtGDmNcMnAEd+KLD6ohVKoqqKlVVAREQEREBERAREQeI3RPYfguW7TfWNHP4j+4rqKZ6Dvyn4Fcrzb+dGP4vmUZluGrFtZof5YXk0+il3Tuf5GQjurjcLR2uw+aibVQazJ/zN8muW466LXDZZkEHnPfUjc1qKhSZdze0rPyGkgZLOlg2jSK44G+aG/3UWCfBvUxyrUbVdQCDGY+KDcBaHBud1uwIymDQhk6JNkZmOf8AJeea9owDmO90ncpCgPJaCW3SQCW7juqo4l9cUsxoa2XiANAAGGQ71h7Q10R+VrBgtEPYHdKvGim2kqyP2kb8w/aFgNYulxkpcXKcrEJDa7ABi7uWh/xamCbzYTGkvBcQa4DAgA71i9Y2lLLREEw2uY9l68HUpiRlQor4aHSjp60WCIS/ncpEJxwBrj3rdde9l35KFEAxhxWjsa7D0WtatNJ5ez4cQxob3RnnFzQKBgyAqVlNOdZMCckYsBkGKHPpQuugAgg1zVZRXAwbTa00XSugto8tIQH1qQwNPa3D5LnCM0DEC7UCorWrhmVK+p7SNxgxZel4saXspma1BHjRRYSHa9utgigo55IAbXGpyruUcaSazY95zIL2www0L6Vc9wzujcN6xFptnWufFm4ToZLi69w6NLwz5pyWkzjy+tDtqPH0UmJlqsxvy3SQ1sztCC5j8QLxbRwNdtMwpukohdDYTmWgntIXLkGGTGDsgS3AZbF1HJikNg/CPgkN5K1j0fdERafMREQEREBERBb2g6kJ5/A74FcrTD/tTvd811JbDqQIp/8AG/4Fcw2dJcvELK0BcKngMSkJK90aZM89stXlC+tGmjwQDiDsFK9tV8rVnIzy3l3OdEFQ4k1xByBW4aqrMhxZuaaX4thloocbpoK8aUWnWzBayPEaw3g17mg7TQ50WfO/g9lmWsxBeKjPAmiubPsrl4jYcLnvdk0A4rFsl3Gvmt81QiGyfvxXBlIbrt40BcTTNXSLJ+ridAqYDlrkSXDXFpcA4GlKHNStrW0viCI2BAfRobeeWnMnIYcFGTyTUlortNM00SsXQ6GhVKBZrR+eENzyYTIlRSjxWm2o8FdvtMO5UtgwmiIOaKA8mR0i2oxr5JpGtXV5cSMgD2rZIkwyI0tMs1uLaFpoahtD3E40VnbPJnnNhiGRQENdhUACtKZlBhWxCc2tA4Z963bVXabYM6C592rHNG4uzAK02ivLJa7lWXASbzSABUk1xoOxYvbtrMt0jcxtP1r2oyNBdCcGuvNoTXAGmBAUQ6RaunmKXStLlAQHPANaC9lsrVb0JZ/VOzYq+zP6p8F+Xt1jPvxWHcjp+L8o2svQmdYReDDjUG+KZ1XQdkWmHshg0v3RepkHAYrRfZn9U+Czmizix7r1QKZEe8TgQvXxOp5c2WKXjUS+HI4ePHTurO5bkipVF+hcpVERAREQFQqqoUGn6VacS8Pl5Z5LXiE7EijaltQKrniBO3Q4gkEmgIFcxkts10TdJ+K0ZkNxP5VostNckGuIvODqtbxGVfRPPsnukzRnRYwoJiw4pZMOZQXq4A9mRK16c0VmWEuMJxriS3nY9oVudK7RiiraQxswA+KrD0qtKEauLYgGygPbkufX/wBfncV/jb1Wjjz4iZ/4s4sAg85mPe099FRghbQ8cWuqPBbjYmm0Cc/lR2Na/qvoQfyuO1YjSbRswHXmAmGcjtHA/LetYuX3X+lkjtt8s5OP2076z3Q10wjfJD7w2XiQ6nGuCOguqCagCu3bspvXshUDV7dvK9MiEZEhVEU7yvCKD2IrhtKo95OZ4rysnY1hRJh1GCgFKuPRb6ngs3vFI7reIarWbTqq1kZB8V4YwVcfLidwUi2Fo+yWFQb0Q5vpgKjJu7tVzZVlw5eGGMHa49J3bw4K5iRA0EkgAZnKnaV+V53UrZ5+nj+3+5d/i8KMX77+r68u7rHxTl3dYqPra0+iPeYck2tMDEI/b6rBGYnHEl80a7g40r3Jh6TnyR3WntMnOxUnURtL3LO6xV7Zk25riaXqbPQqHZa356XIN/lWDYedh8Qs7Zes11+og1oMWg4muGfavrTpmfBki/rEMX5eLLjmPSXQkMggUyRYjRO0THlmRCKXtla04Iv01Ld1YlxZjU6ZtEVKraKoqVVUBUKVSqDn/WcxhtCeLxW7BaW7efzQPiVo8nBDGh7gLxxFcQ0bCt11rQf6mYec3xWMB4AC927FpE4+ppsqPAIzL7vndpIA3uxJ7BsVYM7tBDvy813gsbKQRENXHM7sqbl9ZqUuO5t7flQ1G9UXNoSwiC+00eMQ4YE02HcfRbtodpM2agclH5zxzXClbzdh7Vo0rHxPGh9V4sm0zKzV9uQOI3tOYXi5nH+tj1H3R5iXq42b6dvifVt1q6IRA8mA0vafEcCN/FY86KzP3LvBSPKTbYjGvYahwBX2vcVwY6xkp+2a71/LpT02lp3WfCMvqtM/cv8ABUOjEz9y/wDSVJt7ileKv63f/SD9Lr+f6aBZGh0V7/5rXMYKVNMTwaPmt4lZdsJgZDhua0ZC6fEnaeKuC7ivLajN1V4uTzr8n7vER7Q9ODi1wfb5lbzFoMY0udUNaKkkGgCjPSfTF05E5GCS2FXE5F3E8OC2HTu2KsdAYdnP9FoNmwQ17t9F1+l8KkR9a0efZ4edyp/x1nx8MqwiG0NaOwZV3lxXx5d2wvP5QKf9r5sxeR2DuVxFiUcW3yy70WjHtx3LvuQpBn9+IyJycO0bQrqVlxy7Xt4hw2HCoICsJoAhjj0jVpFKAgDDHar2xYpLmAZ5eeC+eSN0mG8c6tEui9B5e5JQhvFfE1RX9gy9yWhN3Mbw2IpSO2sQt53aZerQtuFBIER1K45E+a1219JpeKByc0YZG0Gg7wtjn5YvFAAe1ataWjxcfsWre2WIfakT3LTHeWr4utSc920YZ7Q1fWLojX+w09wVnF0Ir/YA7MER7+nLTB5s3Bd3BUdpPa4yfLu/3tVlF0AB/tEdhIVrE1fnYHDsc5XaeWr2zaUzMTERsVrHxAHc3JrXGnObxWuxoJDqOwI8jsqpMs/Qx0Fzn3S5x2kklYbSjReI8l7Wc7bniN3A8VdjSfZXgm4Lw6tcWu4j5hUfCe7pggYYnpcQBmaq7eXw8IjK06wNR2PGxUM1e6DADvaC53ia0TY+DGXak5/DcFbfR0VxJDDis/Zej8WIQ5zCAMhTHvWzMseJTBqbGK0RtV8BjocZrrgxaRiQTmKLNfW+FexvXaDC6a129y8fQ0XqLybGidVc3L07DlvN593tx83JjrFfwuPrdA3u/SV6bpZLn3nfoPorU2LE6ip9CROovjPScHy+kdRyfiF4NK5frO/SV84mlEMw3GHeLqENBFMfRfD6Df1EbYkTqJHSsMT7rPUcntDWBKxXv54wJBJ+KvdJLMgBrYsuwtcAGvGYcB73as79CxOqjrEiEdFdWtYr6Ofa029WgsZjUYndtLd43kK7ZHr7oJwoRRuAzqN6vrR0VjMNWMJFctoPAqxMOMOlDJPGHU9+C2w8RW3q7hXbVrQc6HafVbbqosblp5jyKMg887q5NC16WsiYjOAuODeIo0djQpW0Rs/2WGGtad5O1x4qLHqk5rhsRYmSmCdh7MvNFO5pmEoiLQpRUur0iDyWA7F49nb1R4L6omh8vZm9UeC8OkWHNo8FcImhi5nRyXidKE09w9Faw9C5UHCEPAeizyIMUNG4IybTw9F6+gIe4+XosmimhjDYEPj5ei8nR2FuPl6LKomhifq3C3Hy9E+rUHcfL0WWRNDE/VqFuPl6KjdGoXHy9Fl0TQxP1bhcT4eiqdG4W4+XosqiaGJOjMHcfL0Xg6KQOr8PRZlFRiGaMQRkCPD0X2ZYrBlXy9FkUU1At4Uk0bP94orhE1AIiKg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6" descr="data:image/jpeg;base64,/9j/4AAQSkZJRgABAQAAAQABAAD/2wCEAAkGBhMSERQUEhIVFRUWFRUYGBUWGBcVFBcTFxUVFRUYFBQXGyYeGBkjGRQUHy8gIycpLCwsFR4xNTAqNSYsLCkBCQoKDgwOGA8PGiwfHR41NSwsKSw1LC41LC8wKSkpKSwrKTUpKSk1LSwsKSksKSkpLCkpKSkpLCwsLCkpKSwpKf/AABEIAMgAyAMBIgACEQEDEQH/xAAcAAEAAQUBAQAAAAAAAAAAAAAABwEEBQYIAgP/xABCEAABAgMEBQkECAYCAwAAAAABAAIDBBEFEiExBgdBUWETIjJScYGRodEUQrHBFRYzU2JykrIXIyRDc/BU4WOCov/EABoBAQEBAQEBAQAAAAAAAAAAAAABAgUEAwb/xAAqEQEAAgIBAwMDBAMBAAAAAAAAAQIDEQQFEiExQWETMlEVInGhM1KRFP/aAAwDAQACEQMRAD8AnFERAREQEREBERAREQEREBERAREQEREBERAREQEREBERAREQEREBERARUVL43oPSLw2IDtXtAREQEREBERAREQEREBERAREQEREBERAREQEREFCoL1k25HbakSHDeWANG0gYAHGinQrnvWFFLrWjjYK47cGjBGZYmxtNJqHGYbxOOIqaXQe1dE2DbLJqEIkPo5d+35rl6UYLwcDiO7aVM+gOlkKBZ7w7F0GriwZ844BFhJlUWmSutKUcwk3muArcIxJGwFWI1yyv3cXwRUgoo/8A4ySv3cXwCfxjlfu4vgEEgJVR/wDxjlfu4vgFYWlrehOH8psRp3kBYvbtjcRv4WNTOpSdVVUcSmuOXDQHsiF22gCytla05KM4NvOhk4C8KDxWoncRM+Enw3JF5a6oqMl6VBERAREQEREBERAREQEREFCuedKGX7WmAanF2WeQXQy55tirrUmyNgi7aYAf7gpLMsDYlkRI0UQ4VLxpnlic6qWtXegRhwpn2nOKTDLc6NBzDtqjvQqC4zcO4+7zoZOFaguAI4Lo0BCEFacaM+xRrrA7k3NBa8486uIrvWpz7uRY0uo4ur3EfFSPrstDny8IHIOeRWgxwFe6q1zRsQo7xLxmNc6M6GGilaAGriDswzQlpotodQKv02OoF0mzQmRAA9lhYfhC9fUuR/4sL9IVXTmw2w0AGgoUbbLNw8F0NKaIyZiRgZaEQCABdGHNrhgr36mSX/Fg/oHohpzaLYh02eBX0hzbYjSRs/3uXRE9oPJPhvb7NCFWkVDQCDTAhc1ScAw40SEdjnNp2Ej0RPR0HqstYxpEBxJdDcWmuOHu+S3MKI9SVo8+PBO0B47sD8QpbCNKoiICIiAiIgIiICIiAiIgoVzPb8X+umiD77/C8V0u/JcxW07+qmT+N/7yjMs3oA3+rZwdB+IK6CUA6u21mh/kg+vyU9zEUMY5xyaCfAKQQgLWfPcraUTcwBg/9Rj819NUEty1pXyKiExzqnZXmha1bM4YkaNFJ6TnHxOC3fVVPNloUaMWgue5sNlOiaYm873VT3TWqlfODEvAHeBlkvaNLGR+1jfmH7Qr9WMj9pG/MP2hXtUArmXT+S9ntaONjn3x2Ox+JKmbTXWK2ScIcNoiRMC4VoGgnAHidyjPXVLkxpWZu3eWgioOYIoaf/SMyrqwn+StKGNj6t/Vl5qfwuW7HneTjQYgPRc0+BXUEtGDmNcMnAEd+KLD6ohVKoqqKlVVAREQEREBERAREQeI3RPYfguW7TfWNHP4j+4rqKZ6Dvyn4Fcrzb+dGP4vmUZluGrFtZof5YXk0+il3Tuf5GQjurjcLR2uw+aibVQazJ/zN8muW466LXDZZkEHnPfUjc1qKhSZdze0rPyGkgZLOlg2jSK44G+aG/3UWCfBvUxyrUbVdQCDGY+KDcBaHBud1uwIymDQhk6JNkZmOf8AJeea9owDmO90ncpCgPJaCW3SQCW7juqo4l9cUsxoa2XiANAAGGQ71h7Q10R+VrBgtEPYHdKvGim2kqyP2kb8w/aFgNYulxkpcXKcrEJDa7ABi7uWh/xamCbzYTGkvBcQa4DAgA71i9Y2lLLREEw2uY9l68HUpiRlQor4aHSjp60WCIS/ncpEJxwBrj3rdde9l35KFEAxhxWjsa7D0WtatNJ5ez4cQxob3RnnFzQKBgyAqVlNOdZMCckYsBkGKHPpQuugAgg1zVZRXAwbTa00XSugto8tIQH1qQwNPa3D5LnCM0DEC7UCorWrhmVK+p7SNxgxZel4saXspma1BHjRRYSHa9utgigo55IAbXGpyruUcaSazY95zIL2www0L6Vc9wzujcN6xFptnWufFm4ToZLi69w6NLwz5pyWkzjy+tDtqPH0UmJlqsxvy3SQ1sztCC5j8QLxbRwNdtMwpukohdDYTmWgntIXLkGGTGDsgS3AZbF1HJikNg/CPgkN5K1j0fdERafMREQEREBERBb2g6kJ5/A74FcrTD/tTvd811JbDqQIp/8AG/4Fcw2dJcvELK0BcKngMSkJK90aZM89stXlC+tGmjwQDiDsFK9tV8rVnIzy3l3OdEFQ4k1xByBW4aqrMhxZuaaX4thloocbpoK8aUWnWzBayPEaw3g17mg7TQ50WfO/g9lmWsxBeKjPAmiubPsrl4jYcLnvdk0A4rFsl3Gvmt81QiGyfvxXBlIbrt40BcTTNXSLJ+ridAqYDlrkSXDXFpcA4GlKHNStrW0viCI2BAfRobeeWnMnIYcFGTyTUlortNM00SsXQ6GhVKBZrR+eENzyYTIlRSjxWm2o8FdvtMO5UtgwmiIOaKA8mR0i2oxr5JpGtXV5cSMgD2rZIkwyI0tMs1uLaFpoahtD3E40VnbPJnnNhiGRQENdhUACtKZlBhWxCc2tA4Z963bVXabYM6C592rHNG4uzAK02ivLJa7lWXASbzSABUk1xoOxYvbtrMt0jcxtP1r2oyNBdCcGuvNoTXAGmBAUQ6RaunmKXStLlAQHPANaC9lsrVb0JZ/VOzYq+zP6p8F+Xt1jPvxWHcjp+L8o2svQmdYReDDjUG+KZ1XQdkWmHshg0v3RepkHAYrRfZn9U+Czmizix7r1QKZEe8TgQvXxOp5c2WKXjUS+HI4ePHTurO5bkipVF+hcpVERAREQFQqqoUGn6VacS8Pl5Z5LXiE7EijaltQKrniBO3Q4gkEmgIFcxkts10TdJ+K0ZkNxP5VostNckGuIvODqtbxGVfRPPsnukzRnRYwoJiw4pZMOZQXq4A9mRK16c0VmWEuMJxriS3nY9oVudK7RiiraQxswA+KrD0qtKEauLYgGygPbkufX/wBfncV/jb1Wjjz4iZ/4s4sAg85mPe099FRghbQ8cWuqPBbjYmm0Cc/lR2Na/qvoQfyuO1YjSbRswHXmAmGcjtHA/LetYuX3X+lkjtt8s5OP2076z3Q10wjfJD7w2XiQ6nGuCOguqCagCu3bspvXshUDV7dvK9MiEZEhVEU7yvCKD2IrhtKo95OZ4rysnY1hRJh1GCgFKuPRb6ngs3vFI7reIarWbTqq1kZB8V4YwVcfLidwUi2Fo+yWFQb0Q5vpgKjJu7tVzZVlw5eGGMHa49J3bw4K5iRA0EkgAZnKnaV+V53UrZ5+nj+3+5d/i8KMX77+r68u7rHxTl3dYqPra0+iPeYck2tMDEI/b6rBGYnHEl80a7g40r3Jh6TnyR3WntMnOxUnURtL3LO6xV7Zk25riaXqbPQqHZa356XIN/lWDYedh8Qs7Zes11+og1oMWg4muGfavrTpmfBki/rEMX5eLLjmPSXQkMggUyRYjRO0THlmRCKXtla04Iv01Ld1YlxZjU6ZtEVKraKoqVVUBUKVSqDn/WcxhtCeLxW7BaW7efzQPiVo8nBDGh7gLxxFcQ0bCt11rQf6mYec3xWMB4AC927FpE4+ppsqPAIzL7vndpIA3uxJ7BsVYM7tBDvy813gsbKQRENXHM7sqbl9ZqUuO5t7flQ1G9UXNoSwiC+00eMQ4YE02HcfRbtodpM2agclH5zxzXClbzdh7Vo0rHxPGh9V4sm0zKzV9uQOI3tOYXi5nH+tj1H3R5iXq42b6dvifVt1q6IRA8mA0vafEcCN/FY86KzP3LvBSPKTbYjGvYahwBX2vcVwY6xkp+2a71/LpT02lp3WfCMvqtM/cv8ABUOjEz9y/wDSVJt7ileKv63f/SD9Lr+f6aBZGh0V7/5rXMYKVNMTwaPmt4lZdsJgZDhua0ZC6fEnaeKuC7ivLajN1V4uTzr8n7vER7Q9ODi1wfb5lbzFoMY0udUNaKkkGgCjPSfTF05E5GCS2FXE5F3E8OC2HTu2KsdAYdnP9FoNmwQ17t9F1+l8KkR9a0efZ4edyp/x1nx8MqwiG0NaOwZV3lxXx5d2wvP5QKf9r5sxeR2DuVxFiUcW3yy70WjHtx3LvuQpBn9+IyJycO0bQrqVlxy7Xt4hw2HCoICsJoAhjj0jVpFKAgDDHar2xYpLmAZ5eeC+eSN0mG8c6tEui9B5e5JQhvFfE1RX9gy9yWhN3Mbw2IpSO2sQt53aZerQtuFBIER1K45E+a1219JpeKByc0YZG0Gg7wtjn5YvFAAe1ataWjxcfsWre2WIfakT3LTHeWr4utSc920YZ7Q1fWLojX+w09wVnF0Ir/YA7MER7+nLTB5s3Bd3BUdpPa4yfLu/3tVlF0AB/tEdhIVrE1fnYHDsc5XaeWr2zaUzMTERsVrHxAHc3JrXGnObxWuxoJDqOwI8jsqpMs/Qx0Fzn3S5x2kklYbSjReI8l7Wc7bniN3A8VdjSfZXgm4Lw6tcWu4j5hUfCe7pggYYnpcQBmaq7eXw8IjK06wNR2PGxUM1e6DADvaC53ia0TY+DGXak5/DcFbfR0VxJDDis/Zej8WIQ5zCAMhTHvWzMseJTBqbGK0RtV8BjocZrrgxaRiQTmKLNfW+FexvXaDC6a129y8fQ0XqLybGidVc3L07DlvN593tx83JjrFfwuPrdA3u/SV6bpZLn3nfoPorU2LE6ip9CROovjPScHy+kdRyfiF4NK5frO/SV84mlEMw3GHeLqENBFMfRfD6Df1EbYkTqJHSsMT7rPUcntDWBKxXv54wJBJ+KvdJLMgBrYsuwtcAGvGYcB73as79CxOqjrEiEdFdWtYr6Ofa029WgsZjUYndtLd43kK7ZHr7oJwoRRuAzqN6vrR0VjMNWMJFctoPAqxMOMOlDJPGHU9+C2w8RW3q7hXbVrQc6HafVbbqosblp5jyKMg887q5NC16WsiYjOAuODeIo0djQpW0Rs/2WGGtad5O1x4qLHqk5rhsRYmSmCdh7MvNFO5pmEoiLQpRUur0iDyWA7F49nb1R4L6omh8vZm9UeC8OkWHNo8FcImhi5nRyXidKE09w9Faw9C5UHCEPAeizyIMUNG4IybTw9F6+gIe4+XosmimhjDYEPj5ei8nR2FuPl6LKomhifq3C3Hy9E+rUHcfL0WWRNDE/VqFuPl6KjdGoXHy9Fl0TQxP1bhcT4eiqdG4W4+XosqiaGJOjMHcfL0Xg6KQOr8PRZlFRiGaMQRkCPD0X2ZYrBlXy9FkUU1At4Uk0bP94orhE1AIiKg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307975" y="-762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2" name="Picture 8" descr="http://www.hellopro.fr/images/produit-2/6/5/1/chariot-elevateur-frontal-thermique-de-manutention-331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2024033"/>
            <a:ext cx="1373960" cy="152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3.gstatic.com/images?q=tbn:ANd9GcTvcD1gri4Pha8XzRT9yaQPqE8sBA9xV9zRAnBEafe4rGmsroe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993" y="1999073"/>
            <a:ext cx="762000" cy="138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586105" y="3521041"/>
            <a:ext cx="3758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engins de manutention mécanisée</a:t>
            </a:r>
            <a:endParaRPr lang="fr-FR" dirty="0"/>
          </a:p>
        </p:txBody>
      </p:sp>
      <p:sp>
        <p:nvSpPr>
          <p:cNvPr id="15" name="AutoShape 12" descr="data:image/jpeg;base64,/9j/4AAQSkZJRgABAQAAAQABAAD/2wCEAAkGBhQSEBIQERMSEhQUGBUWEBYSEBgXEhcXFBQWFxQYEhgXGygeGBkkGRgUIC8gIykpLCwsFR4xNTAqNSYrLCkBCQoKDgwOGg8PGjEkHyUuLiwpLikpLzE1NSwsLCwpLTU1MS4sLi41NSwsLCw0LDQqNS8tKTQsLCksLSwtLiwsLP/AABEIAOAA0AMBIgACEQEDEQH/xAAcAAEAAgIDAQAAAAAAAAAAAAAABgcEBQEDCAL/xABBEAABAwIDBAcFBQYFBQAAAAABAAIDBBEFEiEGBzFBEyJRcYGRoTJSYWKSFEKxwdEIIzNyosIVJFNjkxZUgrLi/8QAGgEBAAIDAQAAAAAAAAAAAAAAAAQFAQIDBv/EADERAQACAQIDBAkEAwEAAAAAAAABAgMEEQUhMTJBUXESEyJhkaGxwdEzgeHwFUJSFP/aAAwDAQACEQMRAD8AvFERAREQEREBERAREQEREBERAREQEREBERAREQEREBERARcOdYEnQDjdar/quj/7qm/52fqg2yLQu25oQ/o/tcObibPu0d7hp6reRyBwDmkOBFwQbgg8CCg+kREBERAREQEREBERAREQEREBERAREQEREBERBFd52f8AwqpEZsS0An5S4Zh4jTxVcbGbtPt9BFWfa3RGQOuxtO1zW5HFtgS654eqtPbqDPh1U3j1CR4EH8lGtxk18IYz/Tmmafrzf3LLCrto8Lnw+CN0gjPTCMx2dydmc425aBuh01K2Wz+0uIQQMqIBOKXMWhzWiamblNnAtGsY+Og+Kyd9Meajw9/IsYDpY9VpDvxWJu122fSUr4HxOkoXOcJJmMcXQulbYZ+WU2vrbvWWFzbIbUNrYXPFg+J5jmDT1cwAIc2/3XNLTrwuRyW+VYbnCRPiTSbnNTuNu1wmBP8ASrPWraBERAREQEREBERAREQEREBERAREQEREBERBiYtQ9NBLDe3SMc0HsJFgfAqntitq/wDC6menqGOZE995gAS6KYANc+33o3AA6crEc1diiG2276OvtIx3QztFg8Nu1zeTZRpcdhGo+I0RhR21+KyyieMzGWCGeU0wvcBj5rNyG1yMpbz5KcbgZw51dEbEFsBcDqPvtN7/AA0UP2o2akonfZ6s5TMD0JjcCHZHtN2utcWIGhAOq79h6StDaluGRPkMzRDPILWZqTYPe4BriHHXWyyJrufrg7EMQaz2SyMjubNKG+jlbig27DYF2HRyvmc188+TPkHUY1gOVjSfa1c4k6cuy6nKwyIiICIiAiIgIiICIiAiIgIiICIiAiIgIiICIiCmP2iIOthj/wDcmZf+boSPwKy/2f5OpXs7JYj9Ubh/avv9omP/ACVHJzbUgD/yjeT/AOoWFuEdaoxBvaIXesgQXMiIgIiICIiAiIgIiICIiAiIgIiICIiAiIgIiICIiCsP2hoL4Sx3uVEZ82yN/NRzcRN/n6tvvQRu8pP/AKUz35w5sEqPldC7ylaPzVdbjqi2KtHv0rh9PRlB6EREQEREBERAREQEREBERAREQEREBERAREQEREBERBEt68GfBq4dkWb6HNd+Spjc1UZcVo/mZKzzjJ/tV87bU3SYbWs7aea3eI3EfgvO+66bLiWGu/3Mv1MePzQeo0REBERAREQEREBERAREQEREBERAREQEREBERAREQYONxZqadvvRSDzY4LzBsDJlrsOPZURDzcB+a9VvbcEHnofFeTsIPQ1VOf8ATqo/6Jx+iD1miIgIiICIiAiIgIiICIiAiIgIiICIiAiIgIiICIiDgrydjg/zEzorvb08rmFoOo6UlpXrEryxtDAWS1MeoAnla4A2BAkda4Rh6likDgHNIIIuCOBB1BC+1FN10ubB6I9keX6XOb+SlWZGXKLXVe0NPF/Enib8DI2/kDdZVLWskbnjc17Tza4Eei1i1ZnaJbzjvEelMTs70RFs0EREBERAREQEREBERAREQEREBERAREQF5p27pyK6uaBc/aHEADU5iDp5r0sqL3nPp3VVeyOF0c7WxZpBIwiaYBpaAw9ZgyHVwPWta3AoNrsRtsKfBXRxFrp6aTo3Ai7QJpCWPAB6zLkt48WlddTjFXK209Z0sbwerFCIxbSwJHH81WFDWQSOqZnv+yOyudDHDG4wlzS3o4Q29w0uBJLuGVZ1VtvKyFnRxN0u1znXIB7Gi+un4qFqaZbztToueH5tLirvlj2only7tvsnUOEwvaBkNzwudLjgBYaX4LMw6Y07xJD1SOIF7OHuuF9QVX2CbwSZG9N1AOQF4z5C7efarCfMx/7yIh0cnWYQdLHiPAqutjtinyegx58eoryneJ35T91q0Fa2WNkjNWuAI8eXeDceCyFCNh8VyvNM7g+7o/g77zfHj5qbq5w5PWVizyGr086fLNO7u8hERdUURF1z1DWNLnua1o4lxAA7yUOrsRRut2/pI7gSGQjlE0u8nez6qPV29J5uIYGt7DK+578rP1Ue+qxU62+Cfi4dqcvSk/vy+qxLrGq8SjiF5ZI4xzL3hv4lVDXbX1cvtzuaPditGPTX1WiqsHbMQ+TO6xBOZ5LCAbnMCba9qiTxCsztWFjXgd9t72jyj8ytDFd72Hw3yymYjlC0kafMdLdyxDvMmfE2WGidldq3pZQHlp4OyAcOepvZQipliezo5I4nNGgaG3aPgALAea+H4zkFi8tA959rADTQa2sPRRr63NaPY5T7/B3pwuldvSj4z+OSfHeJNE7LPTNN9QYZg64+HEHuuFNKCtbNGyVl8r2hzbjWxHP4qpNhsEbiJe/O5sDCA5zGZekcbkta49gtc/MArdpKVsbGxsAa1gDWgcgNAFY6acsxvkVevjT1mK4evft0+su5FwStdU7Q08ej54WnsMjb+IvdSptEdZV1aWvO1Y38myRYNFjUExtFNFIexkjSfK91nJExPQtWaztaNhERZaiprejj88FdJG0PLDE10RlDWsZIPZdDYdZrSASTchxsLBXKqA3vVTJcTexjNY2MY973Oc0uIDiGsPVaGttw4k3QQbF5M5bUl13zue+Qh19XhrnA9UWdncXd1tTqsOR+pPbo4dveu/DIhPMyGcuLWNDWZXWsGO62nAEgkrN2nw6NkTfszHMykl+puWdpv8beabESjVK2zu649VaGwWI5oZKcnWM54/5HaOHgVVlNA518tu88ypJs3irqeoildyOWVp45HaO+BHPwUTUVi1ZjvXGhnJS1bxHLnv8AutZkhaQ5ps5pBaewjgrOwnFWzQtm9kEde/3XD2gfFVzBS3uWtz6jKL2BuM2Zx7LW81iY/h5EQc24A1exriY7nQ2BPtCzQe9QsOS2KJtEbwttZgx6qa0mdp8fPu6rGxHbGlh0dM1x92Pru/pUer96DeEELnfNK7KPpbcn0VdtiNuGUdp6o9V9Zmji6/8AKNPMrnfXZbdOTfFwfTU7e9vOfwkVbt3VyCwkEY7ImAHzNytFLK6Q3e58h7Xuc8+ZJsuaWJ8pywQukPytL/w6oUgodgayb+Jlgb87rn6GaeZXD0M2aee8pc30ul8K/X8o65tvaIb3m58gut0zBpq4ngPZv3cSVY+H7rYG6zySTHmB+7Z5N19VJcO2fp6f+DDHGfeDet4uOvqpNOH2ntclfm43ir2Imfl/PyVNh2z1XN/Cp3NHvPbkHnJqfAKRUO6yR2tTOG6GwiGcg20Jc8W48gPFTKv2opobiSZlxxa05n+TblR6t3lDUQwuPY6V2UfSLld/VafF2p3/AL7kb/06/U/pV2jx/mfsj8e6qq6To3zxOiPGZjckgFuAiIIzfHMR+CmdBgVDQRBpEQIbZ8k2QzP43LyRd3E6AWULrdr6qW4MuQHlEMv9XtLSv1NzqTzJufMrlOrx039XX4pH+O1GaI9fk6d0ffp91h1G31LE3JAxz7eyGMDI/M207goji286ufKIaeGOHM7K2STVg0uSDzsOdmrWdGezTtOg9V8uLRxN+7h5lcZ1eWyRXhenpHLr4zz+XR147htdMQX1b5WaZ/3giFvvFl8w07NFsaKnpGMjyMv0di3MzM8uHEvJ9u/O+i10lS0C/VAHO+bh6LbYdsrWVIDmxZGObmY+Z+UG/CzB1h4hcPVZcu0TM8ufJi9cWLnkty8OjCq3MkeC2Jsbr6NhLi5x5WHBruPsq2tm4pW0sLZ79IG9bM7M7joHHmbWWl2I2NdSgy1Jjkndw6NtmRt91hOpJ5uUtAVxpdP6v2p6youIa2M+1KRyjvnq5REU1VCr7bvYegL34hVunHAGOKXK2R9srQLDNmNgLAgaKwVU++LFy2ZjLXbBGZct7Bz5CWtv8LN9SjEqyxeWnjnZ0UbIMjQGddznauJJlc7+I86a6C3ABdWIUfTXzSPYDq4MAcL9xINvhdR+qz1NSImm5vYE6Au4vcePO/gAFL5qCKBpJDM9hmc4W4aX7e4Dig7KLdqW00VT02XMct42gkkn3XHWwIust2xEbhYyP/4m+ds2ihkuMPY4dHJMwXJbkcQ3TQkNvYeS3WE7a1RGUujly69dmrgfi2xuFXZ8eTtRL0XD9Th/TmvOf74/hYWA1JZG1jnOcYi1jnCwd1fYcAdNRoQeN1k1M4N7XOa17jKABqGgXJ42JJ42UOwLaxslSGPYYjIMpsc0ZPEEGwLT8NVKiOXDtUKZtX2ZXdK0tb06snZ7d82qDpXVGUBxBa1l5Bz6znaDThYFTTDd39HFY9F0rvemOc+R0Hkohh+PmjmkLGmUFpDm5rXLfZN7Gx4+BXXV7w6uW+QshaeGRt3fU6/4Lvjy4Mdd7RzVmo02sz5JilvY89vpzWf1ImfcjYO5rB+AC0Vdt/SR3DXmUjlE0uH1GzfVVhPK+U5pHvkPa95d5X4eC+mQ34a9y1vxG08qRs2xcCpHPLaZ8uX9+SWV28mZ1xDEyMci9xe7yFmg+JUersanmv0s0jgeLQ7Kz6W2Cx3MtxIHqfRfPSt4AEk8L/k0alRL5cuTtStMWl0+DsVj6/OXwyMDQDyH6LuMfbp3/otjQbO1c/sRFjfef+7b6jMfJSHD92nOomJ7Wwi3m92p8AFvj0t7dIcs/EsGPtW5+7mhL5WjiSfQeqz8Pwapn1hhdb3iMrfqfx8FZmGbK00GscTc3vP6z/N3DwW2sp1NB/1PwU+bjc9Mdfj+I/KvaDdq92tRMG/LGMzvqdoPAFSfDdjaWH2Yg93N0vXd66DwC3lkU2mDHTpCpy63Pl7VuXu5I3S7vaOOYTRxZLEOEbXWhzDg7JwB9NFI7LlF0isR0hGtktfb0p326OLLlEWzQREQFWG+fZuSSE1UTS/KzLKALkBjs7XW7PaB7wrPXBbdB5K2Jpx9olkJ9lhLO5zgCQe648VsZceljqI5Y8tw4lwe0OYWP6jmvB4tyG3ddXfjG6qkc6WemjEE7wRdji2JxJuc8Y6uvaAFRG0mDy08xhlaYpW3s15s17SdC08HD4jxTdhpMXpQHZY9bOcIw29jc8W31spnumwRkzq2SaJssUVK4kOuLPfJmjsRq05WPNxyUVwjBZ6iYQRsMsrtGsY4OcBzueEbO1xPDTmvSW7/AGGbQUfQvyvlm61UbXaSRYMb8jW9UeJ5rW0bxs60v6FonwURjNBJDaSJhdGMrjJf2SLEjKOfx4KfYRVtqoWTsLQHtv1tNQbOB+P6KZ4xu+aRmpnFluEbnHo/jk5sJ8QonPSSREUwjc1wN+jYy54aFobpbjqFT5MdqbRav7+L1un1Fc0zfHf9p7v7HX6u0U8TSHEF7tMxvZvxstU+laCbO0uSABc911v6PYmqlsXNEQ7ZXXP0Nvr5KR0O7mFusr3yns9hnk3X1SNNkyf67FuIYMG/t7z7uf8ACvWP1DWMzE8PvO8AFuqLZKrmt1Ojb2ynKPBo1VlUeFxRC0UbGfytAPieJWUApOPQVjtSrc3Gr2/Trt580LoN2kY1nkdJ8rBkb4n2j6KSYdgMEH8GJjD2gXd4uOq2KKZTDSnZhU5dVmzdu0/b4CIi6owiIgIiICIiAiIgIiICIiAsWvwuKduSeKOVvuyRtePJwWUiDDw7BoKdpbBDFC08RFG1gPflGqzAERAK+cq+kQcZVyiICIiAiIgIiICIiAiIgIiICIiD/9k="/>
          <p:cNvSpPr>
            <a:spLocks noChangeAspect="1" noChangeArrowheads="1"/>
          </p:cNvSpPr>
          <p:nvPr/>
        </p:nvSpPr>
        <p:spPr bwMode="auto">
          <a:xfrm>
            <a:off x="155575" y="-1020763"/>
            <a:ext cx="19812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14" descr="data:image/jpeg;base64,/9j/4AAQSkZJRgABAQAAAQABAAD/2wCEAAkGBhQSEBIQERMSEhQUGBUWEBYSEBgXEhcXFBQWFxQYEhgXGygeGBkkGRgUIC8gIykpLCwsFR4xNTAqNSYrLCkBCQoKDgwOGg8PGjEkHyUuLiwpLikpLzE1NSwsLCwpLTU1MS4sLi41NSwsLCw0LDQqNS8tKTQsLCksLSwtLiwsLP/AABEIAOAA0AMBIgACEQEDEQH/xAAcAAEAAgIDAQAAAAAAAAAAAAAABgcEBQEDCAL/xABBEAABAwIDBAcFBQYFBQAAAAABAAIDBBEFEiEGBzFBEyJRcYGRoTJSYWKSFEKxwdEIIzNyosIVJFNjkxZUgrLi/8QAGgEBAAIDAQAAAAAAAAAAAAAAAAQFAQIDBv/EADERAQACAQIDBAkEAwEAAAAAAAABAgMEEQUhMTJBUXESEyJhkaGxwdEzgeHwFUJSFP/aAAwDAQACEQMRAD8AvFERAREQEREBERAREQEREBERAREQEREBERAREQEREBERARcOdYEnQDjdar/quj/7qm/52fqg2yLQu25oQ/o/tcObibPu0d7hp6reRyBwDmkOBFwQbgg8CCg+kREBERAREQEREBERAREQEREBERAREQEREBERBFd52f8AwqpEZsS0An5S4Zh4jTxVcbGbtPt9BFWfa3RGQOuxtO1zW5HFtgS654eqtPbqDPh1U3j1CR4EH8lGtxk18IYz/Tmmafrzf3LLCrto8Lnw+CN0gjPTCMx2dydmc425aBuh01K2Wz+0uIQQMqIBOKXMWhzWiamblNnAtGsY+Og+Kyd9Meajw9/IsYDpY9VpDvxWJu122fSUr4HxOkoXOcJJmMcXQulbYZ+WU2vrbvWWFzbIbUNrYXPFg+J5jmDT1cwAIc2/3XNLTrwuRyW+VYbnCRPiTSbnNTuNu1wmBP8ASrPWraBERAREQEREBERAREQEREBERAREQEREBERBiYtQ9NBLDe3SMc0HsJFgfAqntitq/wDC6menqGOZE995gAS6KYANc+33o3AA6crEc1diiG2276OvtIx3QztFg8Nu1zeTZRpcdhGo+I0RhR21+KyyieMzGWCGeU0wvcBj5rNyG1yMpbz5KcbgZw51dEbEFsBcDqPvtN7/AA0UP2o2akonfZ6s5TMD0JjcCHZHtN2utcWIGhAOq79h6StDaluGRPkMzRDPILWZqTYPe4BriHHXWyyJrufrg7EMQaz2SyMjubNKG+jlbig27DYF2HRyvmc188+TPkHUY1gOVjSfa1c4k6cuy6nKwyIiICIiAiIgIiICIiAiIgIiICIiAiIgIiICIiCmP2iIOthj/wDcmZf+boSPwKy/2f5OpXs7JYj9Ubh/avv9omP/ACVHJzbUgD/yjeT/AOoWFuEdaoxBvaIXesgQXMiIgIiICIiAiIgIiICIiAiIgIiICIiAiIgIiICIiCsP2hoL4Sx3uVEZ82yN/NRzcRN/n6tvvQRu8pP/AKUz35w5sEqPldC7ylaPzVdbjqi2KtHv0rh9PRlB6EREQEREBERAREQEREBERAREQEREBERAREQEREBERBEt68GfBq4dkWb6HNd+Spjc1UZcVo/mZKzzjJ/tV87bU3SYbWs7aea3eI3EfgvO+66bLiWGu/3Mv1MePzQeo0REBERAREQEREBERAREQEREBERAREQEREBERAREQYONxZqadvvRSDzY4LzBsDJlrsOPZURDzcB+a9VvbcEHnofFeTsIPQ1VOf8ATqo/6Jx+iD1miIgIiICIiAiIgIiICIiAiIgIiICIiAiIgIiICIiDgrydjg/zEzorvb08rmFoOo6UlpXrEryxtDAWS1MeoAnla4A2BAkda4Rh6likDgHNIIIuCOBB1BC+1FN10ubB6I9keX6XOb+SlWZGXKLXVe0NPF/Enib8DI2/kDdZVLWskbnjc17Tza4Eei1i1ZnaJbzjvEelMTs70RFs0EREBERAREQEREBERAREQEREBERAREQF5p27pyK6uaBc/aHEADU5iDp5r0sqL3nPp3VVeyOF0c7WxZpBIwiaYBpaAw9ZgyHVwPWta3AoNrsRtsKfBXRxFrp6aTo3Ai7QJpCWPAB6zLkt48WlddTjFXK209Z0sbwerFCIxbSwJHH81WFDWQSOqZnv+yOyudDHDG4wlzS3o4Q29w0uBJLuGVZ1VtvKyFnRxN0u1znXIB7Gi+un4qFqaZbztToueH5tLirvlj2only7tvsnUOEwvaBkNzwudLjgBYaX4LMw6Y07xJD1SOIF7OHuuF9QVX2CbwSZG9N1AOQF4z5C7efarCfMx/7yIh0cnWYQdLHiPAqutjtinyegx58eoryneJ35T91q0Fa2WNkjNWuAI8eXeDceCyFCNh8VyvNM7g+7o/g77zfHj5qbq5w5PWVizyGr086fLNO7u8hERdUURF1z1DWNLnua1o4lxAA7yUOrsRRut2/pI7gSGQjlE0u8nez6qPV29J5uIYGt7DK+578rP1Ue+qxU62+Cfi4dqcvSk/vy+qxLrGq8SjiF5ZI4xzL3hv4lVDXbX1cvtzuaPditGPTX1WiqsHbMQ+TO6xBOZ5LCAbnMCba9qiTxCsztWFjXgd9t72jyj8ytDFd72Hw3yymYjlC0kafMdLdyxDvMmfE2WGidldq3pZQHlp4OyAcOepvZQipliezo5I4nNGgaG3aPgALAea+H4zkFi8tA959rADTQa2sPRRr63NaPY5T7/B3pwuldvSj4z+OSfHeJNE7LPTNN9QYZg64+HEHuuFNKCtbNGyVl8r2hzbjWxHP4qpNhsEbiJe/O5sDCA5zGZekcbkta49gtc/MArdpKVsbGxsAa1gDWgcgNAFY6acsxvkVevjT1mK4evft0+su5FwStdU7Q08ej54WnsMjb+IvdSptEdZV1aWvO1Y38myRYNFjUExtFNFIexkjSfK91nJExPQtWaztaNhERZaiprejj88FdJG0PLDE10RlDWsZIPZdDYdZrSASTchxsLBXKqA3vVTJcTexjNY2MY973Oc0uIDiGsPVaGttw4k3QQbF5M5bUl13zue+Qh19XhrnA9UWdncXd1tTqsOR+pPbo4dveu/DIhPMyGcuLWNDWZXWsGO62nAEgkrN2nw6NkTfszHMykl+puWdpv8beabESjVK2zu649VaGwWI5oZKcnWM54/5HaOHgVVlNA518tu88ypJs3irqeoildyOWVp45HaO+BHPwUTUVi1ZjvXGhnJS1bxHLnv8AutZkhaQ5ps5pBaewjgrOwnFWzQtm9kEde/3XD2gfFVzBS3uWtz6jKL2BuM2Zx7LW81iY/h5EQc24A1exriY7nQ2BPtCzQe9QsOS2KJtEbwttZgx6qa0mdp8fPu6rGxHbGlh0dM1x92Pru/pUer96DeEELnfNK7KPpbcn0VdtiNuGUdp6o9V9Zmji6/8AKNPMrnfXZbdOTfFwfTU7e9vOfwkVbt3VyCwkEY7ImAHzNytFLK6Q3e58h7Xuc8+ZJsuaWJ8pywQukPytL/w6oUgodgayb+Jlgb87rn6GaeZXD0M2aee8pc30ul8K/X8o65tvaIb3m58gut0zBpq4ngPZv3cSVY+H7rYG6zySTHmB+7Z5N19VJcO2fp6f+DDHGfeDet4uOvqpNOH2ntclfm43ir2Imfl/PyVNh2z1XN/Cp3NHvPbkHnJqfAKRUO6yR2tTOG6GwiGcg20Jc8W48gPFTKv2opobiSZlxxa05n+TblR6t3lDUQwuPY6V2UfSLld/VafF2p3/AL7kb/06/U/pV2jx/mfsj8e6qq6To3zxOiPGZjckgFuAiIIzfHMR+CmdBgVDQRBpEQIbZ8k2QzP43LyRd3E6AWULrdr6qW4MuQHlEMv9XtLSv1NzqTzJufMrlOrx039XX4pH+O1GaI9fk6d0ffp91h1G31LE3JAxz7eyGMDI/M207goji286ufKIaeGOHM7K2STVg0uSDzsOdmrWdGezTtOg9V8uLRxN+7h5lcZ1eWyRXhenpHLr4zz+XR147htdMQX1b5WaZ/3giFvvFl8w07NFsaKnpGMjyMv0di3MzM8uHEvJ9u/O+i10lS0C/VAHO+bh6LbYdsrWVIDmxZGObmY+Z+UG/CzB1h4hcPVZcu0TM8ufJi9cWLnkty8OjCq3MkeC2Jsbr6NhLi5x5WHBruPsq2tm4pW0sLZ79IG9bM7M7joHHmbWWl2I2NdSgy1Jjkndw6NtmRt91hOpJ5uUtAVxpdP6v2p6youIa2M+1KRyjvnq5REU1VCr7bvYegL34hVunHAGOKXK2R9srQLDNmNgLAgaKwVU++LFy2ZjLXbBGZct7Bz5CWtv8LN9SjEqyxeWnjnZ0UbIMjQGddznauJJlc7+I86a6C3ABdWIUfTXzSPYDq4MAcL9xINvhdR+qz1NSImm5vYE6Au4vcePO/gAFL5qCKBpJDM9hmc4W4aX7e4Dig7KLdqW00VT02XMct42gkkn3XHWwIust2xEbhYyP/4m+ds2ihkuMPY4dHJMwXJbkcQ3TQkNvYeS3WE7a1RGUujly69dmrgfi2xuFXZ8eTtRL0XD9Th/TmvOf74/hYWA1JZG1jnOcYi1jnCwd1fYcAdNRoQeN1k1M4N7XOa17jKABqGgXJ42JJ42UOwLaxslSGPYYjIMpsc0ZPEEGwLT8NVKiOXDtUKZtX2ZXdK0tb06snZ7d82qDpXVGUBxBa1l5Bz6znaDThYFTTDd39HFY9F0rvemOc+R0Hkohh+PmjmkLGmUFpDm5rXLfZN7Gx4+BXXV7w6uW+QshaeGRt3fU6/4Lvjy4Mdd7RzVmo02sz5JilvY89vpzWf1ImfcjYO5rB+AC0Vdt/SR3DXmUjlE0uH1GzfVVhPK+U5pHvkPa95d5X4eC+mQ34a9y1vxG08qRs2xcCpHPLaZ8uX9+SWV28mZ1xDEyMci9xe7yFmg+JUersanmv0s0jgeLQ7Kz6W2Cx3MtxIHqfRfPSt4AEk8L/k0alRL5cuTtStMWl0+DsVj6/OXwyMDQDyH6LuMfbp3/otjQbO1c/sRFjfef+7b6jMfJSHD92nOomJ7Wwi3m92p8AFvj0t7dIcs/EsGPtW5+7mhL5WjiSfQeqz8Pwapn1hhdb3iMrfqfx8FZmGbK00GscTc3vP6z/N3DwW2sp1NB/1PwU+bjc9Mdfj+I/KvaDdq92tRMG/LGMzvqdoPAFSfDdjaWH2Yg93N0vXd66DwC3lkU2mDHTpCpy63Pl7VuXu5I3S7vaOOYTRxZLEOEbXWhzDg7JwB9NFI7LlF0isR0hGtktfb0p326OLLlEWzQREQFWG+fZuSSE1UTS/KzLKALkBjs7XW7PaB7wrPXBbdB5K2Jpx9olkJ9lhLO5zgCQe648VsZceljqI5Y8tw4lwe0OYWP6jmvB4tyG3ddXfjG6qkc6WemjEE7wRdji2JxJuc8Y6uvaAFRG0mDy08xhlaYpW3s15s17SdC08HD4jxTdhpMXpQHZY9bOcIw29jc8W31spnumwRkzq2SaJssUVK4kOuLPfJmjsRq05WPNxyUVwjBZ6iYQRsMsrtGsY4OcBzueEbO1xPDTmvSW7/AGGbQUfQvyvlm61UbXaSRYMb8jW9UeJ5rW0bxs60v6FonwURjNBJDaSJhdGMrjJf2SLEjKOfx4KfYRVtqoWTsLQHtv1tNQbOB+P6KZ4xu+aRmpnFluEbnHo/jk5sJ8QonPSSREUwjc1wN+jYy54aFobpbjqFT5MdqbRav7+L1un1Fc0zfHf9p7v7HX6u0U8TSHEF7tMxvZvxstU+laCbO0uSABc911v6PYmqlsXNEQ7ZXXP0Nvr5KR0O7mFusr3yns9hnk3X1SNNkyf67FuIYMG/t7z7uf8ACvWP1DWMzE8PvO8AFuqLZKrmt1Ojb2ynKPBo1VlUeFxRC0UbGfytAPieJWUApOPQVjtSrc3Gr2/Trt580LoN2kY1nkdJ8rBkb4n2j6KSYdgMEH8GJjD2gXd4uOq2KKZTDSnZhU5dVmzdu0/b4CIi6owiIgIiICIiAiIgIiICIiAsWvwuKduSeKOVvuyRtePJwWUiDDw7BoKdpbBDFC08RFG1gPflGqzAERAK+cq+kQcZVyiICIiAiIgIiICIiAiIgIiICIiD/9k="/>
          <p:cNvSpPr>
            <a:spLocks noChangeAspect="1" noChangeArrowheads="1"/>
          </p:cNvSpPr>
          <p:nvPr/>
        </p:nvSpPr>
        <p:spPr bwMode="auto">
          <a:xfrm>
            <a:off x="307975" y="-868363"/>
            <a:ext cx="19812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16" descr="data:image/jpeg;base64,/9j/4AAQSkZJRgABAQAAAQABAAD/2wCEAAkGBhQSEBIQERMSEhQUGBUWEBYSEBgXEhcXFBQWFxQYEhgXGygeGBkkGRgUIC8gIykpLCwsFR4xNTAqNSYrLCkBCQoKDgwOGg8PGjEkHyUuLiwpLikpLzE1NSwsLCwpLTU1MS4sLi41NSwsLCw0LDQqNS8tKTQsLCksLSwtLiwsLP/AABEIAOAA0AMBIgACEQEDEQH/xAAcAAEAAgIDAQAAAAAAAAAAAAAABgcEBQEDCAL/xABBEAABAwIDBAcFBQYFBQAAAAABAAIDBBEFEiEGBzFBEyJRcYGRoTJSYWKSFEKxwdEIIzNyosIVJFNjkxZUgrLi/8QAGgEBAAIDAQAAAAAAAAAAAAAAAAQFAQIDBv/EADERAQACAQIDBAkEAwEAAAAAAAABAgMEEQUhMTJBUXESEyJhkaGxwdEzgeHwFUJSFP/aAAwDAQACEQMRAD8AvFERAREQEREBERAREQEREBERAREQEREBERAREQEREBERARcOdYEnQDjdar/quj/7qm/52fqg2yLQu25oQ/o/tcObibPu0d7hp6reRyBwDmkOBFwQbgg8CCg+kREBERAREQEREBERAREQEREBERAREQEREBERBFd52f8AwqpEZsS0An5S4Zh4jTxVcbGbtPt9BFWfa3RGQOuxtO1zW5HFtgS654eqtPbqDPh1U3j1CR4EH8lGtxk18IYz/Tmmafrzf3LLCrto8Lnw+CN0gjPTCMx2dydmc425aBuh01K2Wz+0uIQQMqIBOKXMWhzWiamblNnAtGsY+Og+Kyd9Meajw9/IsYDpY9VpDvxWJu122fSUr4HxOkoXOcJJmMcXQulbYZ+WU2vrbvWWFzbIbUNrYXPFg+J5jmDT1cwAIc2/3XNLTrwuRyW+VYbnCRPiTSbnNTuNu1wmBP8ASrPWraBERAREQEREBERAREQEREBERAREQEREBERBiYtQ9NBLDe3SMc0HsJFgfAqntitq/wDC6menqGOZE995gAS6KYANc+33o3AA6crEc1diiG2276OvtIx3QztFg8Nu1zeTZRpcdhGo+I0RhR21+KyyieMzGWCGeU0wvcBj5rNyG1yMpbz5KcbgZw51dEbEFsBcDqPvtN7/AA0UP2o2akonfZ6s5TMD0JjcCHZHtN2utcWIGhAOq79h6StDaluGRPkMzRDPILWZqTYPe4BriHHXWyyJrufrg7EMQaz2SyMjubNKG+jlbig27DYF2HRyvmc188+TPkHUY1gOVjSfa1c4k6cuy6nKwyIiICIiAiIgIiICIiAiIgIiICIiAiIgIiICIiCmP2iIOthj/wDcmZf+boSPwKy/2f5OpXs7JYj9Ubh/avv9omP/ACVHJzbUgD/yjeT/AOoWFuEdaoxBvaIXesgQXMiIgIiICIiAiIgIiICIiAiIgIiICIiAiIgIiICIiCsP2hoL4Sx3uVEZ82yN/NRzcRN/n6tvvQRu8pP/AKUz35w5sEqPldC7ylaPzVdbjqi2KtHv0rh9PRlB6EREQEREBERAREQEREBERAREQEREBERAREQEREBERBEt68GfBq4dkWb6HNd+Spjc1UZcVo/mZKzzjJ/tV87bU3SYbWs7aea3eI3EfgvO+66bLiWGu/3Mv1MePzQeo0REBERAREQEREBERAREQEREBERAREQEREBERAREQYONxZqadvvRSDzY4LzBsDJlrsOPZURDzcB+a9VvbcEHnofFeTsIPQ1VOf8ATqo/6Jx+iD1miIgIiICIiAiIgIiICIiAiIgIiICIiAiIgIiICIiDgrydjg/zEzorvb08rmFoOo6UlpXrEryxtDAWS1MeoAnla4A2BAkda4Rh6likDgHNIIIuCOBB1BC+1FN10ubB6I9keX6XOb+SlWZGXKLXVe0NPF/Enib8DI2/kDdZVLWskbnjc17Tza4Eei1i1ZnaJbzjvEelMTs70RFs0EREBERAREQEREBERAREQEREBERAREQF5p27pyK6uaBc/aHEADU5iDp5r0sqL3nPp3VVeyOF0c7WxZpBIwiaYBpaAw9ZgyHVwPWta3AoNrsRtsKfBXRxFrp6aTo3Ai7QJpCWPAB6zLkt48WlddTjFXK209Z0sbwerFCIxbSwJHH81WFDWQSOqZnv+yOyudDHDG4wlzS3o4Q29w0uBJLuGVZ1VtvKyFnRxN0u1znXIB7Gi+un4qFqaZbztToueH5tLirvlj2only7tvsnUOEwvaBkNzwudLjgBYaX4LMw6Y07xJD1SOIF7OHuuF9QVX2CbwSZG9N1AOQF4z5C7efarCfMx/7yIh0cnWYQdLHiPAqutjtinyegx58eoryneJ35T91q0Fa2WNkjNWuAI8eXeDceCyFCNh8VyvNM7g+7o/g77zfHj5qbq5w5PWVizyGr086fLNO7u8hERdUURF1z1DWNLnua1o4lxAA7yUOrsRRut2/pI7gSGQjlE0u8nez6qPV29J5uIYGt7DK+578rP1Ue+qxU62+Cfi4dqcvSk/vy+qxLrGq8SjiF5ZI4xzL3hv4lVDXbX1cvtzuaPditGPTX1WiqsHbMQ+TO6xBOZ5LCAbnMCba9qiTxCsztWFjXgd9t72jyj8ytDFd72Hw3yymYjlC0kafMdLdyxDvMmfE2WGidldq3pZQHlp4OyAcOepvZQipliezo5I4nNGgaG3aPgALAea+H4zkFi8tA959rADTQa2sPRRr63NaPY5T7/B3pwuldvSj4z+OSfHeJNE7LPTNN9QYZg64+HEHuuFNKCtbNGyVl8r2hzbjWxHP4qpNhsEbiJe/O5sDCA5zGZekcbkta49gtc/MArdpKVsbGxsAa1gDWgcgNAFY6acsxvkVevjT1mK4evft0+su5FwStdU7Q08ej54WnsMjb+IvdSptEdZV1aWvO1Y38myRYNFjUExtFNFIexkjSfK91nJExPQtWaztaNhERZaiprejj88FdJG0PLDE10RlDWsZIPZdDYdZrSASTchxsLBXKqA3vVTJcTexjNY2MY973Oc0uIDiGsPVaGttw4k3QQbF5M5bUl13zue+Qh19XhrnA9UWdncXd1tTqsOR+pPbo4dveu/DIhPMyGcuLWNDWZXWsGO62nAEgkrN2nw6NkTfszHMykl+puWdpv8beabESjVK2zu649VaGwWI5oZKcnWM54/5HaOHgVVlNA518tu88ypJs3irqeoildyOWVp45HaO+BHPwUTUVi1ZjvXGhnJS1bxHLnv8AutZkhaQ5ps5pBaewjgrOwnFWzQtm9kEde/3XD2gfFVzBS3uWtz6jKL2BuM2Zx7LW81iY/h5EQc24A1exriY7nQ2BPtCzQe9QsOS2KJtEbwttZgx6qa0mdp8fPu6rGxHbGlh0dM1x92Pru/pUer96DeEELnfNK7KPpbcn0VdtiNuGUdp6o9V9Zmji6/8AKNPMrnfXZbdOTfFwfTU7e9vOfwkVbt3VyCwkEY7ImAHzNytFLK6Q3e58h7Xuc8+ZJsuaWJ8pywQukPytL/w6oUgodgayb+Jlgb87rn6GaeZXD0M2aee8pc30ul8K/X8o65tvaIb3m58gut0zBpq4ngPZv3cSVY+H7rYG6zySTHmB+7Z5N19VJcO2fp6f+DDHGfeDet4uOvqpNOH2ntclfm43ir2Imfl/PyVNh2z1XN/Cp3NHvPbkHnJqfAKRUO6yR2tTOG6GwiGcg20Jc8W48gPFTKv2opobiSZlxxa05n+TblR6t3lDUQwuPY6V2UfSLld/VafF2p3/AL7kb/06/U/pV2jx/mfsj8e6qq6To3zxOiPGZjckgFuAiIIzfHMR+CmdBgVDQRBpEQIbZ8k2QzP43LyRd3E6AWULrdr6qW4MuQHlEMv9XtLSv1NzqTzJufMrlOrx039XX4pH+O1GaI9fk6d0ffp91h1G31LE3JAxz7eyGMDI/M207goji286ufKIaeGOHM7K2STVg0uSDzsOdmrWdGezTtOg9V8uLRxN+7h5lcZ1eWyRXhenpHLr4zz+XR147htdMQX1b5WaZ/3giFvvFl8w07NFsaKnpGMjyMv0di3MzM8uHEvJ9u/O+i10lS0C/VAHO+bh6LbYdsrWVIDmxZGObmY+Z+UG/CzB1h4hcPVZcu0TM8ufJi9cWLnkty8OjCq3MkeC2Jsbr6NhLi5x5WHBruPsq2tm4pW0sLZ79IG9bM7M7joHHmbWWl2I2NdSgy1Jjkndw6NtmRt91hOpJ5uUtAVxpdP6v2p6youIa2M+1KRyjvnq5REU1VCr7bvYegL34hVunHAGOKXK2R9srQLDNmNgLAgaKwVU++LFy2ZjLXbBGZct7Bz5CWtv8LN9SjEqyxeWnjnZ0UbIMjQGddznauJJlc7+I86a6C3ABdWIUfTXzSPYDq4MAcL9xINvhdR+qz1NSImm5vYE6Au4vcePO/gAFL5qCKBpJDM9hmc4W4aX7e4Dig7KLdqW00VT02XMct42gkkn3XHWwIust2xEbhYyP/4m+ds2ihkuMPY4dHJMwXJbkcQ3TQkNvYeS3WE7a1RGUujly69dmrgfi2xuFXZ8eTtRL0XD9Th/TmvOf74/hYWA1JZG1jnOcYi1jnCwd1fYcAdNRoQeN1k1M4N7XOa17jKABqGgXJ42JJ42UOwLaxslSGPYYjIMpsc0ZPEEGwLT8NVKiOXDtUKZtX2ZXdK0tb06snZ7d82qDpXVGUBxBa1l5Bz6znaDThYFTTDd39HFY9F0rvemOc+R0Hkohh+PmjmkLGmUFpDm5rXLfZN7Gx4+BXXV7w6uW+QshaeGRt3fU6/4Lvjy4Mdd7RzVmo02sz5JilvY89vpzWf1ImfcjYO5rB+AC0Vdt/SR3DXmUjlE0uH1GzfVVhPK+U5pHvkPa95d5X4eC+mQ34a9y1vxG08qRs2xcCpHPLaZ8uX9+SWV28mZ1xDEyMci9xe7yFmg+JUersanmv0s0jgeLQ7Kz6W2Cx3MtxIHqfRfPSt4AEk8L/k0alRL5cuTtStMWl0+DsVj6/OXwyMDQDyH6LuMfbp3/otjQbO1c/sRFjfef+7b6jMfJSHD92nOomJ7Wwi3m92p8AFvj0t7dIcs/EsGPtW5+7mhL5WjiSfQeqz8Pwapn1hhdb3iMrfqfx8FZmGbK00GscTc3vP6z/N3DwW2sp1NB/1PwU+bjc9Mdfj+I/KvaDdq92tRMG/LGMzvqdoPAFSfDdjaWH2Yg93N0vXd66DwC3lkU2mDHTpCpy63Pl7VuXu5I3S7vaOOYTRxZLEOEbXWhzDg7JwB9NFI7LlF0isR0hGtktfb0p326OLLlEWzQREQFWG+fZuSSE1UTS/KzLKALkBjs7XW7PaB7wrPXBbdB5K2Jpx9olkJ9lhLO5zgCQe648VsZceljqI5Y8tw4lwe0OYWP6jmvB4tyG3ddXfjG6qkc6WemjEE7wRdji2JxJuc8Y6uvaAFRG0mDy08xhlaYpW3s15s17SdC08HD4jxTdhpMXpQHZY9bOcIw29jc8W31spnumwRkzq2SaJssUVK4kOuLPfJmjsRq05WPNxyUVwjBZ6iYQRsMsrtGsY4OcBzueEbO1xPDTmvSW7/AGGbQUfQvyvlm61UbXaSRYMb8jW9UeJ5rW0bxs60v6FonwURjNBJDaSJhdGMrjJf2SLEjKOfx4KfYRVtqoWTsLQHtv1tNQbOB+P6KZ4xu+aRmpnFluEbnHo/jk5sJ8QonPSSREUwjc1wN+jYy54aFobpbjqFT5MdqbRav7+L1un1Fc0zfHf9p7v7HX6u0U8TSHEF7tMxvZvxstU+laCbO0uSABc911v6PYmqlsXNEQ7ZXXP0Nvr5KR0O7mFusr3yns9hnk3X1SNNkyf67FuIYMG/t7z7uf8ACvWP1DWMzE8PvO8AFuqLZKrmt1Ojb2ynKPBo1VlUeFxRC0UbGfytAPieJWUApOPQVjtSrc3Gr2/Trt580LoN2kY1nkdJ8rBkb4n2j6KSYdgMEH8GJjD2gXd4uOq2KKZTDSnZhU5dVmzdu0/b4CIi6owiIgIiICIiAiIgIiICIiAsWvwuKduSeKOVvuyRtePJwWUiDDw7BoKdpbBDFC08RFG1gPflGqzAERAK+cq+kQcZVyiICIiAiIgIiICIiAiIgIiICIiD/9k="/>
          <p:cNvSpPr>
            <a:spLocks noChangeAspect="1" noChangeArrowheads="1"/>
          </p:cNvSpPr>
          <p:nvPr/>
        </p:nvSpPr>
        <p:spPr bwMode="auto">
          <a:xfrm>
            <a:off x="460375" y="-715963"/>
            <a:ext cx="19812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18" descr="data:image/jpeg;base64,/9j/4AAQSkZJRgABAQAAAQABAAD/2wCEAAkGBhQSEBIQERMSEhQUGBUWEBYSEBgXEhcXFBQWFxQYEhgXGygeGBkkGRgUIC8gIykpLCwsFR4xNTAqNSYrLCkBCQoKDgwOGg8PGjEkHyUuLiwpLikpLzE1NSwsLCwpLTU1MS4sLi41NSwsLCw0LDQqNS8tKTQsLCksLSwtLiwsLP/AABEIAOAA0AMBIgACEQEDEQH/xAAcAAEAAgIDAQAAAAAAAAAAAAAABgcEBQEDCAL/xABBEAABAwIDBAcFBQYFBQAAAAABAAIDBBEFEiEGBzFBEyJRcYGRoTJSYWKSFEKxwdEIIzNyosIVJFNjkxZUgrLi/8QAGgEBAAIDAQAAAAAAAAAAAAAAAAQFAQIDBv/EADERAQACAQIDBAkEAwEAAAAAAAABAgMEEQUhMTJBUXESEyJhkaGxwdEzgeHwFUJSFP/aAAwDAQACEQMRAD8AvFERAREQEREBERAREQEREBERAREQEREBERAREQEREBERARcOdYEnQDjdar/quj/7qm/52fqg2yLQu25oQ/o/tcObibPu0d7hp6reRyBwDmkOBFwQbgg8CCg+kREBERAREQEREBERAREQEREBERAREQEREBERBFd52f8AwqpEZsS0An5S4Zh4jTxVcbGbtPt9BFWfa3RGQOuxtO1zW5HFtgS654eqtPbqDPh1U3j1CR4EH8lGtxk18IYz/Tmmafrzf3LLCrto8Lnw+CN0gjPTCMx2dydmc425aBuh01K2Wz+0uIQQMqIBOKXMWhzWiamblNnAtGsY+Og+Kyd9Meajw9/IsYDpY9VpDvxWJu122fSUr4HxOkoXOcJJmMcXQulbYZ+WU2vrbvWWFzbIbUNrYXPFg+J5jmDT1cwAIc2/3XNLTrwuRyW+VYbnCRPiTSbnNTuNu1wmBP8ASrPWraBERAREQEREBERAREQEREBERAREQEREBERBiYtQ9NBLDe3SMc0HsJFgfAqntitq/wDC6menqGOZE995gAS6KYANc+33o3AA6crEc1diiG2276OvtIx3QztFg8Nu1zeTZRpcdhGo+I0RhR21+KyyieMzGWCGeU0wvcBj5rNyG1yMpbz5KcbgZw51dEbEFsBcDqPvtN7/AA0UP2o2akonfZ6s5TMD0JjcCHZHtN2utcWIGhAOq79h6StDaluGRPkMzRDPILWZqTYPe4BriHHXWyyJrufrg7EMQaz2SyMjubNKG+jlbig27DYF2HRyvmc188+TPkHUY1gOVjSfa1c4k6cuy6nKwyIiICIiAiIgIiICIiAiIgIiICIiAiIgIiICIiCmP2iIOthj/wDcmZf+boSPwKy/2f5OpXs7JYj9Ubh/avv9omP/ACVHJzbUgD/yjeT/AOoWFuEdaoxBvaIXesgQXMiIgIiICIiAiIgIiICIiAiIgIiICIiAiIgIiICIiCsP2hoL4Sx3uVEZ82yN/NRzcRN/n6tvvQRu8pP/AKUz35w5sEqPldC7ylaPzVdbjqi2KtHv0rh9PRlB6EREQEREBERAREQEREBERAREQEREBERAREQEREBERBEt68GfBq4dkWb6HNd+Spjc1UZcVo/mZKzzjJ/tV87bU3SYbWs7aea3eI3EfgvO+66bLiWGu/3Mv1MePzQeo0REBERAREQEREBERAREQEREBERAREQEREBERAREQYONxZqadvvRSDzY4LzBsDJlrsOPZURDzcB+a9VvbcEHnofFeTsIPQ1VOf8ATqo/6Jx+iD1miIgIiICIiAiIgIiICIiAiIgIiICIiAiIgIiICIiDgrydjg/zEzorvb08rmFoOo6UlpXrEryxtDAWS1MeoAnla4A2BAkda4Rh6likDgHNIIIuCOBB1BC+1FN10ubB6I9keX6XOb+SlWZGXKLXVe0NPF/Enib8DI2/kDdZVLWskbnjc17Tza4Eei1i1ZnaJbzjvEelMTs70RFs0EREBERAREQEREBERAREQEREBERAREQF5p27pyK6uaBc/aHEADU5iDp5r0sqL3nPp3VVeyOF0c7WxZpBIwiaYBpaAw9ZgyHVwPWta3AoNrsRtsKfBXRxFrp6aTo3Ai7QJpCWPAB6zLkt48WlddTjFXK209Z0sbwerFCIxbSwJHH81WFDWQSOqZnv+yOyudDHDG4wlzS3o4Q29w0uBJLuGVZ1VtvKyFnRxN0u1znXIB7Gi+un4qFqaZbztToueH5tLirvlj2only7tvsnUOEwvaBkNzwudLjgBYaX4LMw6Y07xJD1SOIF7OHuuF9QVX2CbwSZG9N1AOQF4z5C7efarCfMx/7yIh0cnWYQdLHiPAqutjtinyegx58eoryneJ35T91q0Fa2WNkjNWuAI8eXeDceCyFCNh8VyvNM7g+7o/g77zfHj5qbq5w5PWVizyGr086fLNO7u8hERdUURF1z1DWNLnua1o4lxAA7yUOrsRRut2/pI7gSGQjlE0u8nez6qPV29J5uIYGt7DK+578rP1Ue+qxU62+Cfi4dqcvSk/vy+qxLrGq8SjiF5ZI4xzL3hv4lVDXbX1cvtzuaPditGPTX1WiqsHbMQ+TO6xBOZ5LCAbnMCba9qiTxCsztWFjXgd9t72jyj8ytDFd72Hw3yymYjlC0kafMdLdyxDvMmfE2WGidldq3pZQHlp4OyAcOepvZQipliezo5I4nNGgaG3aPgALAea+H4zkFi8tA959rADTQa2sPRRr63NaPY5T7/B3pwuldvSj4z+OSfHeJNE7LPTNN9QYZg64+HEHuuFNKCtbNGyVl8r2hzbjWxHP4qpNhsEbiJe/O5sDCA5zGZekcbkta49gtc/MArdpKVsbGxsAa1gDWgcgNAFY6acsxvkVevjT1mK4evft0+su5FwStdU7Q08ej54WnsMjb+IvdSptEdZV1aWvO1Y38myRYNFjUExtFNFIexkjSfK91nJExPQtWaztaNhERZaiprejj88FdJG0PLDE10RlDWsZIPZdDYdZrSASTchxsLBXKqA3vVTJcTexjNY2MY973Oc0uIDiGsPVaGttw4k3QQbF5M5bUl13zue+Qh19XhrnA9UWdncXd1tTqsOR+pPbo4dveu/DIhPMyGcuLWNDWZXWsGO62nAEgkrN2nw6NkTfszHMykl+puWdpv8beabESjVK2zu649VaGwWI5oZKcnWM54/5HaOHgVVlNA518tu88ypJs3irqeoildyOWVp45HaO+BHPwUTUVi1ZjvXGhnJS1bxHLnv8AutZkhaQ5ps5pBaewjgrOwnFWzQtm9kEde/3XD2gfFVzBS3uWtz6jKL2BuM2Zx7LW81iY/h5EQc24A1exriY7nQ2BPtCzQe9QsOS2KJtEbwttZgx6qa0mdp8fPu6rGxHbGlh0dM1x92Pru/pUer96DeEELnfNK7KPpbcn0VdtiNuGUdp6o9V9Zmji6/8AKNPMrnfXZbdOTfFwfTU7e9vOfwkVbt3VyCwkEY7ImAHzNytFLK6Q3e58h7Xuc8+ZJsuaWJ8pywQukPytL/w6oUgodgayb+Jlgb87rn6GaeZXD0M2aee8pc30ul8K/X8o65tvaIb3m58gut0zBpq4ngPZv3cSVY+H7rYG6zySTHmB+7Z5N19VJcO2fp6f+DDHGfeDet4uOvqpNOH2ntclfm43ir2Imfl/PyVNh2z1XN/Cp3NHvPbkHnJqfAKRUO6yR2tTOG6GwiGcg20Jc8W48gPFTKv2opobiSZlxxa05n+TblR6t3lDUQwuPY6V2UfSLld/VafF2p3/AL7kb/06/U/pV2jx/mfsj8e6qq6To3zxOiPGZjckgFuAiIIzfHMR+CmdBgVDQRBpEQIbZ8k2QzP43LyRd3E6AWULrdr6qW4MuQHlEMv9XtLSv1NzqTzJufMrlOrx039XX4pH+O1GaI9fk6d0ffp91h1G31LE3JAxz7eyGMDI/M207goji286ufKIaeGOHM7K2STVg0uSDzsOdmrWdGezTtOg9V8uLRxN+7h5lcZ1eWyRXhenpHLr4zz+XR147htdMQX1b5WaZ/3giFvvFl8w07NFsaKnpGMjyMv0di3MzM8uHEvJ9u/O+i10lS0C/VAHO+bh6LbYdsrWVIDmxZGObmY+Z+UG/CzB1h4hcPVZcu0TM8ufJi9cWLnkty8OjCq3MkeC2Jsbr6NhLi5x5WHBruPsq2tm4pW0sLZ79IG9bM7M7joHHmbWWl2I2NdSgy1Jjkndw6NtmRt91hOpJ5uUtAVxpdP6v2p6youIa2M+1KRyjvnq5REU1VCr7bvYegL34hVunHAGOKXK2R9srQLDNmNgLAgaKwVU++LFy2ZjLXbBGZct7Bz5CWtv8LN9SjEqyxeWnjnZ0UbIMjQGddznauJJlc7+I86a6C3ABdWIUfTXzSPYDq4MAcL9xINvhdR+qz1NSImm5vYE6Au4vcePO/gAFL5qCKBpJDM9hmc4W4aX7e4Dig7KLdqW00VT02XMct42gkkn3XHWwIust2xEbhYyP/4m+ds2ihkuMPY4dHJMwXJbkcQ3TQkNvYeS3WE7a1RGUujly69dmrgfi2xuFXZ8eTtRL0XD9Th/TmvOf74/hYWA1JZG1jnOcYi1jnCwd1fYcAdNRoQeN1k1M4N7XOa17jKABqGgXJ42JJ42UOwLaxslSGPYYjIMpsc0ZPEEGwLT8NVKiOXDtUKZtX2ZXdK0tb06snZ7d82qDpXVGUBxBa1l5Bz6znaDThYFTTDd39HFY9F0rvemOc+R0Hkohh+PmjmkLGmUFpDm5rXLfZN7Gx4+BXXV7w6uW+QshaeGRt3fU6/4Lvjy4Mdd7RzVmo02sz5JilvY89vpzWf1ImfcjYO5rB+AC0Vdt/SR3DXmUjlE0uH1GzfVVhPK+U5pHvkPa95d5X4eC+mQ34a9y1vxG08qRs2xcCpHPLaZ8uX9+SWV28mZ1xDEyMci9xe7yFmg+JUersanmv0s0jgeLQ7Kz6W2Cx3MtxIHqfRfPSt4AEk8L/k0alRL5cuTtStMWl0+DsVj6/OXwyMDQDyH6LuMfbp3/otjQbO1c/sRFjfef+7b6jMfJSHD92nOomJ7Wwi3m92p8AFvj0t7dIcs/EsGPtW5+7mhL5WjiSfQeqz8Pwapn1hhdb3iMrfqfx8FZmGbK00GscTc3vP6z/N3DwW2sp1NB/1PwU+bjc9Mdfj+I/KvaDdq92tRMG/LGMzvqdoPAFSfDdjaWH2Yg93N0vXd66DwC3lkU2mDHTpCpy63Pl7VuXu5I3S7vaOOYTRxZLEOEbXWhzDg7JwB9NFI7LlF0isR0hGtktfb0p326OLLlEWzQREQFWG+fZuSSE1UTS/KzLKALkBjs7XW7PaB7wrPXBbdB5K2Jpx9olkJ9lhLO5zgCQe648VsZceljqI5Y8tw4lwe0OYWP6jmvB4tyG3ddXfjG6qkc6WemjEE7wRdji2JxJuc8Y6uvaAFRG0mDy08xhlaYpW3s15s17SdC08HD4jxTdhpMXpQHZY9bOcIw29jc8W31spnumwRkzq2SaJssUVK4kOuLPfJmjsRq05WPNxyUVwjBZ6iYQRsMsrtGsY4OcBzueEbO1xPDTmvSW7/AGGbQUfQvyvlm61UbXaSRYMb8jW9UeJ5rW0bxs60v6FonwURjNBJDaSJhdGMrjJf2SLEjKOfx4KfYRVtqoWTsLQHtv1tNQbOB+P6KZ4xu+aRmpnFluEbnHo/jk5sJ8QonPSSREUwjc1wN+jYy54aFobpbjqFT5MdqbRav7+L1un1Fc0zfHf9p7v7HX6u0U8TSHEF7tMxvZvxstU+laCbO0uSABc911v6PYmqlsXNEQ7ZXXP0Nvr5KR0O7mFusr3yns9hnk3X1SNNkyf67FuIYMG/t7z7uf8ACvWP1DWMzE8PvO8AFuqLZKrmt1Ojb2ynKPBo1VlUeFxRC0UbGfytAPieJWUApOPQVjtSrc3Gr2/Trt580LoN2kY1nkdJ8rBkb4n2j6KSYdgMEH8GJjD2gXd4uOq2KKZTDSnZhU5dVmzdu0/b4CIi6owiIgIiICIiAiIgIiICIiAsWvwuKduSeKOVvuyRtePJwWUiDDw7BoKdpbBDFC08RFG1gPflGqzAERAK+cq+kQcZVyiICIiAiIgIiICIiAiIgIiICIiD/9k="/>
          <p:cNvSpPr>
            <a:spLocks noChangeAspect="1" noChangeArrowheads="1"/>
          </p:cNvSpPr>
          <p:nvPr/>
        </p:nvSpPr>
        <p:spPr bwMode="auto">
          <a:xfrm>
            <a:off x="612775" y="-563563"/>
            <a:ext cx="19812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4" name="Picture 20" descr="http://t0.gstatic.com/images?q=tbn:ANd9GcS_tq7gVp3AuuoV5qlY1G3oeWstM0U4pZ3eqEZC0-zKT86B4u3zp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153" y="2024033"/>
            <a:ext cx="1032691" cy="152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AutoShape 24" descr="data:image/jpeg;base64,/9j/4AAQSkZJRgABAQAAAQABAAD/2wCEAAkGBhAQEBAREhEVFRAVFBUWFRcSEBQVFBQQFxYVFRQQFhYXHCYeFxkjGhQXHzsgJCcpLCwsFR4xNTAqNSYrLCkBCQoKDgwOFA8PFiocHCQ1NSwtKSk1LCkpKikpKSkpLCkpKSkpKSkpKSkpKSwpKSkpKSksLCkpKSksKSkpLCwpKf/AABEIAOoA2AMBIgACEQEDEQH/xAAcAAEAAgMBAQEAAAAAAAAAAAAAAQcEBQYDAgj/xABDEAABAwIDBAYHAwoGAwAAAAABAAIDBBEFEiEGEzFBByJRYXGBFCMyQpGhsWJygjM0Q1JzkqKywdEWJFNjs/AVo+H/xAAYAQEAAwEAAAAAAAAAAAAAAAAAAQMEAv/EACkRAQACAgECBgEEAwAAAAAAAAABAgMRMRJBBBMhMlFxYRRCgZEiIzP/2gAMAwEAAhEDEQA/ALxRQSuT2029bhr4WGEybwOdo8NsAQOfHiuq1m06jlza0VjcutRVtB01059qmlB7nMK2+HdJlNUHLG07y18riA4jute/ku7Ycleaua5aW4l2SLQt2ikPCB3wcf6L7bi1QeEB/dcqljdotVHVVJ/RW8gPqVkxvmPFtvMf0QZd0JWHJHMeBA/F/wDFjzYdM7QyNt4EoPSux+lgcGyzxxuIuA94BI7dVEO0FI/VtTCfCVn91xe2nR5U1m63ckXVJJz3bytpYG65KTocxAagQOPdKR9WrTjxY7Rub6lRfJas+ldrwjla4XBBHaDcfJfSpHCscr8DqGQ1LT6O7VzL5m5SbGWJw5jsVzYfXxzxslicHRvGZrhwI7VXkxTT8x8u6X6vwyVFlKKpYKFKIIRSiCEUoghFKIIRSiCEUogLQ7S7G0uIGMzh+ZgIaWPLSA61x38FvkUxM1ncImIn0lX0vQxRH2ZZ2/jafq1cbtdsfNg8kFVTyucwPGVxADmSDXI62ha7VXmua6QsNE+G1TbXLWGRvc5nWv8AAFacfiL9URadwothrEbiNSyNjNpBiFJHUBuVxJa9t75Xg6j4WPmt4qv6DqwmKrhvo17Ht/ECD/KFaAVWanRearcduqsSIpRVOyyhSiCFC+lBQcN0uYI2agdNb1kBDgeeQkNe3wsQfJePQ1iZkoXQnjBIWj7jhmaPmQui25jzYdWj/Zf8hf8AouG6DZfz1vL1R+Txdaq/5YLb7Szz6ZYWuiBFlaBERAREQEREBERAREQEREBERAWr2m/Mqv8AYS/yOWXVveB1SPMXWnx+WT0WqaSPyUg0A4ZD2qa+6HNuJV90HP8AX1Y5bqM/xOCuG6/P/R1tRDh800kpfldE1oEbQSXB17G/BWJJ0iQikbXbuV0LpCwN3jQ++o6zeAFx2rX4rHackzEKcNoikervLr4fO0cXAeJCqmTpjiF8tK8nX2p+R7bLAm6X3+7SRjS3Wke7S91XHhss9nfm0+VwHEIr2ztv2Xuvr0xl7X1vbQHiqTf0u1bickNOCbcGEnThxKmPbvGpiRGNT/p07fjwXX6W/fUI86vZdTqwD3XG3GzVDq9g1NwO9p/7zVNCXaOYH84APH2GKDsrj0rTnfIBa/XqbaeRT9PEc3g82e1ZWVtTjVM6jqmb5mZ0EoaMwFzkOg71w3QY/wBbWj7ER+bwodshVuwt0MhjaYXPmLy8uc5oa47sWF/iV8dBf5as/ZRfzOXVaxGK8RO3M7nJWdLiREWNoEREBERAREQEREBERAREQEREGNXGzfNanF5GuhqW3F90/T8BWzxKJpbqLrXVkDd3PYcY3fyqa8wieFGbI4JFVzPjlc5oEYcCy1ycwHPuKsnD9hqZ1LHTvfO+ISBwZnAGY3udBdcN0cfncgva8J4ffardwqI7sXcT12d3aFt8VktF9RKjBWOlpYOjvDmn80cesR6yV3Zw4rKi2Som+zRQA9b2tfjxW+3Iz8/yluJ7EEIvw1zOCy+ZaeZXdMRxDWw4dC3VsNO3TlEP7LMjt7uUC/uxgaL0AAAPDQo6oYDx5hczMz3TpDC4tNi7g7Sw7l5SGTK62pycCAOzmvdtWzXX9YcO4Ly9LZYjNrk/soS19pXQztDWZTFJnuTcDK62UAWOvauE6DHf5iqHMwR/zH+6sekF4px2xu+hVZ9CTyK2cdtOPk8f3WnH/wArqb+6q60RFlXCIiAiIgIiICIiAiIgIiICIiDCxQuyGzb+dlq5ZXZZLgC7O0nkt7PCHixWDJhejrPPs21HdYKY5RPCj9gLtrngG3qn8idA5pVtYdUAxAh+gcw6DiLnXVVfsHQuOLOiBFwyUG9+HVv9VbcOzzgCM7Wg2sGtOgC1eK9/8KsHsHO1LszrbwHkNLLykfGHa39o++eDuGgWWzAB70jjrfgOXJezcDjvclx81kXNO2aIdXLc6jgT381LcRYPdPE8Gjlqt23B4R7t/ElercPiHBjfgg0AxkW0BBIPIeC85qkyNc1rHZ8uUHK32jbt7l1AhaOAHwC+rIOLdgtXbOCwBrTo8u101Nhz492q47olEbcUnEd8no7rX46PZcK4ahvUf90/RU10XHLjM7f9uYfB7VpxeuO6m/uquoIiLMuEREBERAREQEREBERAREQEREBfL+BX0vl3BBTWxYttDIO6b+ViuYKmtmRl2kePtTD/ANbSrlC0+J90fSnD7ZSiIsy4RRdLoJRRdLoPmUdV3gfoqa2Ablx+dvdUj+JquVx4qn9ltNpagd9R9GlacPtyR+FOTmq4wigKVmXCIiAiIgIiICIiAiIgIiICIiAoKlQUFN4OLbTuH25f+IK5LqhNrK+amxuolpx65rzkszObujaDZvM2K94sW2jqrBvpIHaIt2PiGrfkxTfpncR6M1MnTuNL0useeviZq+RjR9p7R9Sqgh6PsbqdZaktF/0tRMT8LLNg6EJHG81YO/JEXH4vcqPKpHN3fXaeKu4xHb/D4PaqGO7o3scfkVz9X010LSQyKd57mNA+JK8qXoRpG+3UTO8MjBbs0C21N0T4WzjC5/7SV5+QIU6wR8yf7J+Ic1VdOX+nSeck1vk0FaqfplxCTSKKFv3WPkd4cdfgrPpNicOitko4Qe0xhx+JW2go42exG1v3WBv0CnzMUcU/tHRknmylo9qNoas2YJWg/q027H7xaV49HzZmY81s9zP64SF3HPu7kn5K9FUdM221R73SfOnC7rki8WiKxHoia9Mx67W6FKgKViaEWSylEEWSylEBERAREQEREBERAREQFBUqCgp1zrbUjvlI+MCuEKm6s22oZ+3b/wABVyrT4j9n0pxd/ssllKLMuLIiIIspREEFVE422rHe4/OnVulVBiAy7VRWPF7PnAdFowfu+lWTt9rgCKApWdaIiICIiAiIgIiICIiAiIgIiICgqVCgUvjhybTRHtqIf4o7K6AqY2tFtpKc9s1KfjYK5wtWfin0pxc2+0ooWIJXmR7L2ADSNLkg8Tr36LMuZd0uvH0e/F7j52+i8amjblNiQ7iHZjfMOHEoM1Fg0uIAsBe4B40cL+8FMuJtHsgu8AfrZBmqocfIZtRTOOgJh+bHM+qsSXGZvdia377/AOg1Vb9IMRmrIZw4RzxtZlGR+V7muLmnNwHZqrsMxEzv4V5ImY9FwhStHs7tEyeCJz3sExaN40PFmycxf5+a3THg6g3HcqVj6REQEREBERAREQEREBERAREQF8lfS+SVAp3pfj3GIUlS0alrXfiikBB+BHwVlYbtRT1EbHxPa8uaHZWuGYA9o4jgqo6V6t1RibYGDOWMbG1rdSXm8jh48PguZwXEm07jvHFrBqLRNc4SD2RqMw8iFvvi6sNZ7wzVvq8w/Qxr5CdGgduY3PwCxauWS7XtIzN5BnFhPWAJPYq8wfpCp+o01GQDiZM1j4g+fNdVh+00c28LHxyMbzje2/C97alYmhtWYoHAlznNF7esdl17tAvUtFr8f+9rljw1bHgFxGvKxdfwvoj6dmbMBY2sHZwDrysFCX06luSWuLCSM2SxDgBYXAC85XStLjlD220GjXE/iJ+i+JIpmM9W7eOza71pIA5gOuAvpuIkODHsIJFy4exfmLtGikef/kmtjD5Q6Pj1S1zye7qhVxi1e2eqMt3AHQeolY1hGjQXTHIO3guyxLFDUTSU4EbqXd6va9+8c+4OUWILQO1aGsw+CIt3k+WnFzkkEJF783zBz3DwKgaZlTURyG8gbfrszubOw8hOyKEC4NrX14LK/wAZVdM65jMptq/N6JGG/rtYeJ+q7V2BxTUrGxlro3NDm3aCzLxAY8EWHhotFX7F2c0QsLAG/oTHYycdXFrntv23QZGE9IuZoaJt7LcXvE7dhl+O8AA08V0tLtk0vDHtaSdQYnZrjtyi5CqupwaUZvSYgLEAdWWqd42vlHwWO6qmpywwucWsJLWzyRU8Iv8A7IAcQfFBelPjVO8kCVuYcWuOVwPYQdVmhwVI4XtT1Zd9Fnklt+ZRvcxvIuLnBzT4roaCvG7hZS1LTUk3MRmtNkvctcwGwd4hBZt1N1x0uNVsEkTC0vDgbmSPRruTc7Lcu0LPodrmOc5krcj22zZCZAL8L5Rog6JFh02LQSexKxx7A4Xv2WOqy7oJRQpQEREBERAWg22rZoqGodTn/MZDuwLZi7nlB4m1yt8VWeJ1zpcYmYdRFEbE/oxdoGXkLnMSeOgUCjpK2u3zHtEm/Drh2Rwfm7e2/erVj6O6jEsKjqHjLiTiSblobKwO6peOAfl5/FaDpE2+LJYqejc10kdy6UAOs51hu2E6HTideKuPo7NQcMpTUgictJeC0NOrnWuBwNrK2clp7uYrChMT6PcUprl9JJlHvRDeC3i1aImSJwuHMeO0Fjh56FfrxYddg1POLTQxyD7cbXfMhcbOl+a8P6Qa+G3rjI1puGz+sF/E6j4rrtn+l9hc41TDESLB0Jc6MEe9ltdt/ErvMW6H8LnvaEwu7YXZf4TcLiNoOgiVmtHLvPsylrT5ECyHrDrsH2ygnY0snilfexaw5ni506rrG3fZbp+IC+Tg8tJsX5SRwuAOK/P+LdH2JUxvJSSWHvxjOB3hzDosWj2orqQhrZn6aZJxnA7QA/VvkQmkb+VpUspYavf3a4NaGiWYykixs7dtHVGaw04rTxuBex8sJneSGlwomwsZZ3AyS3NtVqcI6S8zj6UHRk+9Dd7D4xPvYfdW2w6ro6mXMfR5i2zmuZpUZrglm4mOXXtGuih1tZdK2VrgN0wQBgsYmXcPs2doPJeoxBpvclrWuyuM7jH4WaLArRxYs57m7yodDHwtJHuna+y0Zrg6cwVtY8Npn3zGWa3vSOO7vyFzofJEveeqpw07yaOx4hrW6jlq65sufqoqKTSOAuePfjjLn91nZbW81uauiguwuDI8h0LX3cOwaaEdyxqnaWKI/nLd2Ba3UYc3aXcUHOu2OdO4+okDDzmc54zc/VlwaAtDi2y89Pfdh92nVsQhpQQeHrAC75rpqnpNpRnDiNNAbGTMRzBJtZcviPS085mtZG5h5WIv+qerz81OkbRg1filM7dx3ia43Pt1krrd50b2cV2GH7SklvpVOyJpYc89Q5sTj3NjvmVVYt0h1Etjny2FrNc5rT4i+pWgk2ic92rxmJ4gXPxKaRtfhmwt0Uu5q2Na4m7muBDX+9k3l9e8LTV+2kNIIm09U52XR5zZg5t+JDhbN4KuNn8M9KqYIZZXhj3hpIIFgeYV0Yb0P4VHYujdMe2WQkHvsLBd3pNOUVv1cMTZHpINZWimFnxlriHZbOBAvc20txHwVhha/C9nqWlvuII4r8cjACR2E8StiFW7EREBERBBVObWVJp6/EG3ymeKzD9vjYnkMryfwq4iVwXSbgbpmMmijEk7dCw6bxnK3Y4HvGhKiR+fMVpWxugDL2u63aQHNsfjdfrHZ7N6LBnvn3bc1+N+apHY7YKqrcRbPWw7qCHKRGdC/Lq1rQL9W+p1V8xOPMKR7IiICiylEEELX4ls/S1AImgjkB/WjaT8eK2KghBW+MdEeFyl2Vj4Ty3b9P3XXXEY10I1LT/lXtlbyD3hr/oArsqYzcrHicQ4eKbRqFAS4RjuGixjnbGORG+h/d6zVj1e2lTURmnla1jyRZ0eaO+W5yvYDl8wF+oAbhaDavZmnqaacGCN027eY3FjQ5sljlIdxGq6rrcbc6ns/MZbU3tvXBvG28dlv22upkMnNxv4ref4YrN41phfrbXLcWvYuuOQVs4b0M0Doo3S7wyloz5Jerm5204LbauGn5U165UQymJIuVrathD3C5sCRxX6dpeiTCmfoXP+/I4+dhwWfhvRzhdObso481yc0jd46/i+6oy5KWjVYWVraOZflWjwqWU2jie932GOd9At7T7BV92F8O5BIN53Nj6oOpDT1iB4L9JbVVraGgqZomtY5rLMysAG8d1WaDvIVJ4HO+eaplkc6SYBrHyvJJc86vYOxosNBZUbd6fNNs4d41omZbgSH6nhfLp2c1fezlKyKlp42EljY2gEm5Omtz43VCY9tBFSEPDWuq+tlGW5a3SxeRqG93FXF0YV00+GU8s7Mkj87rAEDLmOV1j2hWXy2vrclaRXenWIiKp0IiICIiCFhVjblZy8pY7oNfT6PC2gWFuTfgsxnBB9IiICIiAiKEGPUjitfbrLayNWJJFqgjEcSZT08k7/AGI2Fx7TYcB3k6eaqzDtoajEJqqSaU7oZBHCOq2JjnZml9uL8oFzfmu36QGE4bUW5bsn7u8bf5KsNma5lPSVkx1dvpnEDiS3K2Nvncad6jY3+0FVDS7qWaofHBkILXOvmdfgwAZjou52CxOOooY5InufEXPDC8EOytcRY37NR5L8v49i1RVTMlqTdxFg0CzWNadWNbwA/uv1BsA6H/xlEYWZIjC1zWjle5Pne6kdGi+N4FDp2jmg5rpLpi/DKoN4gNf5Ne0k/AFUhgldu6eqY0+tEryPxgZJPAa69y/RdVPG9jmO1a5paR2gixC/Pe3GzcdDUO9ptOfyTxdwMXEwSW1zA8L8lEjh64OBDnOLnl8oc+98xBGt/Ffqjo/mc/C6BzvaNPHfyFh8gvz/ALKbJy4tVxNhjd6HGQJJHDK0Nvd+vNx4W4r9M4fRMhijiYLMjY1jR2NaAB9FIyEREBERAREQEREBERAREQEREBERAWNU2uFkrBr6dziLdiDwxKnZNDLC61pGOZr3ggHyNj5Kgq/DZ6SonpyLjTM37Q/JVAB9ppZbXtCvd+Hv71yu1mwRrgAWlr2+zIL5gObbgjTuUTGxQ1fh7jPBTM9ZLwNtSZJHaDTyX6f2Vw00lDS0ziM8UTWOsfeHFcfsH0WDD5HyuAkmPsyOaczBzAuTY96sCKhcOKkehbfmggXpHDZewCDEmphlOi0M+z0cpJe0OB/W1XUPbcLF3B7EGHgeFRUwLY2NaCbkNFhftW4Cx44teCyEBERAREQEREBERAREQEREBERAREQEREBERAREQEREBERAREQEREBERB//2Q=="/>
          <p:cNvSpPr>
            <a:spLocks noChangeAspect="1" noChangeArrowheads="1"/>
          </p:cNvSpPr>
          <p:nvPr/>
        </p:nvSpPr>
        <p:spPr bwMode="auto">
          <a:xfrm>
            <a:off x="155575" y="-1066800"/>
            <a:ext cx="2057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50" name="Picture 26" descr="http://t1.gstatic.com/images?q=tbn:ANd9GcQtL996Efffv_up7tfGQGSS63vb-2IPnVXZD72fUJ360GYM5Fs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114" y="1999072"/>
            <a:ext cx="946445" cy="152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t0.gstatic.com/images?q=tbn:ANd9GcSpzJncAU_1vXmr3bUgFQOH63-SITdCWze0pQRIYR5F6gPd0WhV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999071"/>
            <a:ext cx="1011816" cy="1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AutoShape 30" descr="data:image/jpeg;base64,/9j/4AAQSkZJRgABAQAAAQABAAD/2wCEAAkGBhQSERUUEhQVFRQWFxcXFxgWFRgYFhcVGBcVFxgdFRUXHCYfFxkmGhgWHy8gIycpLCwsFx4xNTAqNSYsLCkBCQoKDgwOGg8PGiokHyQpLCksLC8sLSksLC8qLCwsKiwsLCktLSwpLCwsLiksLCwsKSwsLCwsLCwsKSwsLCwsLP/AABEIAL8BCAMBIgACEQEDEQH/xAAcAAABBAMBAAAAAAAAAAAAAAAABAUGBwECAwj/xABHEAACAQIDBAgDBAcFBgcAAAABAhEAAwQSIQUGMUEHEyJRYXGBkTKhsUJSwdEUI2JygpLwM6Ky4fEIFlNjwtIVF0ODk6Pi/8QAGwEAAgMBAQEAAAAAAAAAAAAAAAIBAwUEBgf/xAAxEQACAgEDAwIFAgUFAAAAAAAAAQIDEQQhMQUSQSJRE2FxkaEUMgYVI9HwQlKxweH/2gAMAwEAAhEDEQA/ALxooooAKKKKACik20cWLVp7h4IrMfJQT+FVfs7plutdRblm2EZ1BIZpUMQCddDE+HCklNR5OvT6O7URlKtZS5LZorVWranOQKKKKACiiigAooooAKKKKACsGs0GgBn3mxz2bBa2QHlVUkSBJE6HjpNMO6+8V58Sbd98wYQvZVQGAzchzE+wp23t1toO959lb8xUPW01u+jfeOZD+7p9V+YrF1WqnXqElwkmzsqrjKv5k13q2wbFglI6xjlSdYOsmOcAe8U17sbev3XtrdKMrKTIWGmJGoMRx5U1bxY39JuDJJXRUEakmM3rm0/hpy2BhervIpMlSyT3wGWls1k5Xx7H6cpfUlVRVbzzjJMRWawKzW4cQUUUUAFFFFABRRRQAUUUUAFFFFABRRRQAUUUUARzpDxGTZuI8Uy/zMq/jXn8224wfDQ16G3rvdhF+9cHsoJ+sUxk6Ukqfib5NbQdW/RQcOzOd+flglGxcX1uHtXPv20b1Kgn5zTiKa93HnDoPu5l9mP4RTpT4xsZTeXlBRRRQQFFFFABRRTdt7bqYSy166HKLxyLmb27vGobS5AcaKqDHf7QSBotYRmXvuXQp/lVW+tFn/aBXQvhCAfu3gfqgqQLfrBqI7m9JdjaLMlq3dR1EtnVcvoyk68dPCpdNRlAMW8qybf8X/SKgG/G9YwzYSyUnsteYj4hndgoA4QYJ9BU82+36xe5Un3P/wCarPfbZrXcZlS2bue3as5RGYOq6G2TwgkyOGhNYj7ZamxS32UTrWeyOPqd909+bb4+zbVJFxystoVLKYIAmTmkfx1P7aRiv/d+pn8aq3Yu7Fy09tLthrLIyXbjsVNxirSq2yJCrA41a9yP0meRdCPVVpblXGMYQX7ZoF3NuUvKJCtZrC1mt45AooooAKKKKACiiigAooooAKKKKACiiigAomisGgCKb3YtRetKSBCu2pA4kDn5Gmk41Pvp/Mv51D+l7FZ9oZf+HbRfUy5/xCoSBVL1Pa8YPR6X+H1qKo2ueMrPB6F3OxgZbqhgcrg6EHRlHd4g1Is1U90LYmL99PvW1YfwtH/VU66QtsthsDce22W4SqIRxBY6kfwhqaNndHuZmajQyq1P6aLznGH9ST5qyDXnq10gY4EH9JuGDMHLB14cK9AYW7mUMOBAI8iJohYp8E67p1mi7e9p59vkdaJrBpDtHagtDhmbko/E8hRZbGtd03hGelkXFqaN4GBVV0MnUeEHiKidnbt+/dAdiEM9heyo7teJ9ac7eFAMisTqutcIupR5XOSyuOdyrr3Q25a47YhLaZmZVS27kLJidRwHdNKMJ0KyhFzEEOGOUooKlNMpKmCG46SatC3yFbkVmrqWpa5/CLPhxIz0c7nts5mVri3M9wEEIVI7JXUk68Rpy176ssmopdY8pnv7q43N5LmHAzfrATENxjnDV29P6g3Y4TTbk+RJwxwb7bxpz3TE5eyNRyEfU1y3a2aGxJutqUTj+25InzgN71FMRhyz9f1sK14llIj4mLRIPIfSp1sPa2HtWgXvW1Lv9pgDPwqNfL51fVRnVuSeVlt7efYtc8VYNt6ML8FwD9g/4h9D7022ccOzJ7aBZHOFJyn2AHoaftsYy01ojrbYPFZdfiX19PWq9x1689+MM+pQFoYDQFomf3vnSa2iSvynhNZz4zEaqa+Hv4/7LXtOCJGoOo8q3pu3eLfo1rrPjyKG1nUCOIpxrei8pHGwooopiAooooAKKJooAKKKKACiiigAooooAK1atq1cxrQBRW92w8RfxuIuJbzKbjAHMvBewNCf2aZ/90cV/wAE/wAyf91WNhnzS33mLe5J/GlFI9NF75Nun+INRXBQUVhLH2Ir0e7Jv4bHW2uJlVsyHtL9oGNAe+KfOmrHRaw9rmzs58lXKPmx9qUZ8r22+66n5ilm+O7tnF35uZpRQoysRxluHrUSq7YuMRKeoq3WR1F649vwUnXoPo/2h12z7DEyQmQ+aEr9AKhR6OsL/wAz+f8AyqX7oYS3hcPcS3OVWLdozqwHPzFUxi6sylwdvV+oUaytKvOUx5x+0csqvxfTzpmdufeZNc8xzEniTr60BpB84ryGq1s9RLL48IxIwSGdEy3RHJvxp9imfFaXD5zTyNa0Oo+uFdnuha9so1uWQwgzB7iQeXMaiujCsrWTWYo7FjOcUhxrAuAQCAPalxpqvHNdBHAnKfDlWl0yK+K5PwiqzgU38CjWwpAE8NNQTzFMmK3CxNxEZLlohXV4lwSFOoAy8Z8akWI4oPH6CnDZuMyvkMkMdPA+Ph+dWdP1rjfKMntJ/kicE0Rxt0sRdy6KkZz2zzZww4A8h3Ux4zDNhMSzXWjKoQlNdCFIPagawo96l++G/CYM9Uv9syZxI7IWcsk8zIOnhUU21ilxWCOJdjcZl0cKRb7DzACgDjOp1rY1Vqx8Np787e4Vwf7iT7g7b6/rlUuVQrBYg8c0gRoNdamNV10ROIxIAIE2zr5P+VWLXXCKjFRXgqbzuFFYNMO9O9trA2w1yWdpCIvxMR9F7zTNpbsmMXNqMVuPjOBqeFMeN36wVow+Jtz3Kc59QgMVUW3N5sVjj+ufLb5Wk0T+Lmx8TSGzs8elcFmujHg26Ojyks2PBcljpFwDmBiFH7yuvzZYp9wmPt3BNt1cd6sG+hqgXWNF08a02ZtG/hbwvWWhpGYcnHc8cRFLXre5+pD3dHSjmuW/zPRVFMe7G9VrG281uVZdHRviQn6g6wfCnutFNNZRgzhKDcZLDM0UUVIoUUUUAFNm8mPFnC3rh4LbY+PCNPUinKaiXSnfy7Nu/tFF93WfkDSyeFkuor+JbGHu0iFYXe/DBQC5HmjfgKUHfDC/8X+4/wCVVlRXOtTM9i/4c03hy+6/sWFit8MNl0ZieUI34xUyt3y/abQsAT7CqRwZHWJm0XMs+UiflVwYTblhx2L1s/xgH2JmrK7XPkyOpdMhpe1VJvPPkcbnAVrh7sZh94D5EH864tjbcf2ifzr+dJ7G1bLXQguoWMwFYE6CTwqrWtfp5/RmSqp/7X9h0A00/wBa44XQsJ/yNdWHhSWzhgrsQILROumk/nXgnhPI/Byxg7fmB8iacsMZVfL6afhTdtLQKfEj+valezruZBHKfz/Gt6b7tDW/Z4Kl+8VOGIhSAeRIkD0kTW7Vhayaz1wOzQimfBW5uBhw1Lef+tO95woLHkJpq2OZLGNNK7tPJwoskvkhHyhXfxIW5bHeWHgNOfyrvrPlSV0brZkZY0HOec/KlYBrJjJtjjli9g4bFhHv2Ld0gaF1BI7xPdPKuW8uzA2EdEUAKugAAAWCDAHDsk04bKP6oev1NKriSCDwIr3Ff9WlZ8o5uGVb0Z4s2sSUcwLqQPF1Mj5Z6tSaprePNhL+gnK3ZPAqymeXo3qasrZe8iXcF+lN2VCMzj7pQHOB3jQx51dXPvj3BKLTwNu9HSLYwjtaAa7eESq6BZEjM504Rwk1Ve0sfcxd43rxBYwIAhVUcAoPAfmaQ3cS1+9cvP8AFccufU8PQaelOFi1WRq9TJ7eD12i0UKIqWPVgzasf1pXZcN4n5V1t267KtY0rWaQl/QjyI9R+VJ71iOI/EU8KlJr1ELZZ3FycNg7XOExCXlPZmHHJrZIzAj5jxFXnYvBlDKQVIBBHAg6giqGurVsdHbzgLXgbg/+xq3+n2uWYs8/1ilYjYueCTUUUVqnnwrE1mtSKAGrbm8VrD22ZnTOFJVCwDMY0AHGqb3r3wu4u3la5K5gSgAAEcNOOnjNWJvF0ZWr+ZrTNZduPFlJ8iZHofSq9250aY2ySQgvKPtW9T6oe19a4bVa38j0vSFo4vunL1fPYiEURXe/hXQw6sp7mEH2Otcsx7z71SeyU4tZTBRWDW72mHxAieE8x4d9aVI8WmYinzcu8FxlokgDtjXh8DUyUr2O0X7X76j0JAP1pLIqUHGXBz6qHdTOK9mXQmNSJEkeA/Om+5tIdYZkBRPpz9qU4XZWUFS3lpyrljNjKzBST2yqE/skjMPVQRWDqKtJ2qNTblk+a5l5Fe0f7L1Eec0bJ+A98/gK44p+x4aH5/51tsh5zen41fS1LQyx4YZ9Q43LmUTBP7ok8QOFbtXB8bbUw1xFPcXUGPImsrjbbEBXQk8g6k+gBriUXjgfJrjhNth4Gk2zn7JMcx8qU4w9g/1zpJgNAw8dPUV2rK0c2vLQn+pHUWMz5zxGgpUaZcLtFszREFifSfypZiNqZYkce41RV0+5x7kg70iVbKH6pfU+5NdsViktoz3GCqoksxgAeJNV3j+ke9h26rq7QIUMurP2DJXNlOjQJgxUee5j9r3VWSbQPELlspHHMY7TDhzPdFeuoh2Vxi/CRzvc57770pir5FoRbkDM322WQCByGvPU+FSDera64bZNrDWrlsu4VLgRlYgEFrnAn7Wk+NOeJ3Iw+DwjNGa4sFrjDWPhYAT2V1/MmnfdPFWsThxKozW+w0hSTl0DeoANV49ThFY85/5L6pKMlOW+PBTGHKjge6nTDXV7xTjvlYZMcyWD1t9zFqwltQlpTIz3Y0Ouozd8nTiqs7BOCW3bxTW793KpcgEdp3Iyg/aI05DTkK4LenSn5N+PWa/MWNwcHga7Jb8fpU7tbn2CAerHz/Otv90sORHVx4g6+5mub+UWLyif5xT7P8f3IY2DIQNJ14aD8qbbqHv+QqT7wYGxg7JusXZQCcs+Bjh45e7nVcYnbt1LWZ1/W3o/R7QWSqZgM1zmSeCr4z3UPplvjH3/APAj1alc5+w5Ym2IM6j2qxOijaGbDva0i20qQZlXk+uoOviKh+1d22TZrPf0xJSSAYVSxACx3wYPiTUv6PNx72znKu63ENvKGWQc2YH4Tw0nma7tNpbKWnI5NZradTW4x8e5PKKKK1DDCiisE0AZrVhWQ1ZoAQ4/ZNm8sXbaXB+0oP14VC9s7w7PwTNbsWLLX107KLlVtNHfjpIJiasB1kV5v3w2O2C2jdtnS3dZntE8BJkCfWKR4TLoWSS2bwvGTG3ts3MTc6y6ZcyNNFCgnKEHJRrTVS60VZgtwlBOpick8Tl4kcyPCePGW/8AlJiWUNau2LqsAVIdgCDqCJXhXHKuSfue20PV9K6lGTUWvHggortgni4h7mU6cdCDpUlxXRpj0/8AQDeKOp+Ug/Kmq5u3irRBfD3hBn+zblrxAqtxbWGjResosg+2aez8lnWN5C4lcPd/ia2vyDE1Hd7d+LuG6siwpLExF0kiB+4BOtMCdJAGiWSf3nA+QBpj2tvFexl6yoRAQ4CqJ1LEDVj+VJHpmnju1+T5tKbzgntvaeNvLA/R7I8Q11vnC1u2zrriLuKvMPupltJ7IPxpn2texmEtda4sKCwULmZ2JM8NAvImorjN6cTc+K6QO5OyP7utX6anT9maksCtvyT8btYRSM1tJMmXYknhzYya2bdrCNEWkn9kmfcNNVX1xLAySddSZPLma260gggxE6jQ8uddmELktddn3UEWcTdUfduReT2fUe9dMPtbE2getS3dH3rXYYeLI2hH7sVXezt6sWpCo5fuVlzn0PGpFY29iLlm5nsE5V7TWjLAMGGbJMkSrCVJgg1y6jTVTg1JcjJssbBW1a2pgajurN/Z6NxHgNTUM2LicuGS49/EWxA43mOscAGmaxc38W2wy3rjgETmt2ySBymARWTX0/UVr0T2+rLO9PwbbzIuF2u3WWOvt3EQhMzLplCyCOYKsIOh8KmVrpGwFhArZrCqIC5NAP2RbnSoZtrpNsYlYuIVInK4RS6zocpaYqudr7IW5mfDXmuQJKXYFzxgjRvLQ16JcFJb93pAw+13GBsO9nrD22uKAXRe0VtAE9ox9qNAePCp1sXd2xhFK2EyzGYySWI4FieJryRs9XLgoDmXXQaiOJ9Kvjod6RGxYOGvtmuIua23NkGjBjzI0g9091AE0OHtC65W2pvs2UsFBIUHMC7RoADpOvIVH7uz2v7Su3GE2sOwAH7eRNQI7UD+jUm2psNmY3cPc6m/ABbLmS4BwF1PteB0I7+VR/Z117OMu2i2csBcvGMozEDVB92IEHuqQzglRMVyWaT3r3ViHOk9ljwjuLd/nRb2xaic4J7gZ+lMKM2+Nu4MN+pti5cGaFMQTwAIPH3qPbmbkC3d/ScU3W4zNxJlbTEfZHNgDE+cd9THEYxmB6tWY5iRoQNZ4kjxrbZ2FKqWcjNOY90yT+JoIyb39iLfKByYturkCO0UZWUNI1WRrT8KTbPMpm79fSlVQxkFFFFQSFVr00bx4jD2bVuzmRLpYXLq6QBEJm+zmkknuEd9WNdu5VJPAAk+QE1DMTvkziBZtsp4q5MFfHQj3Bqi7UV1Y73jJdVTO3PYs4Kt3c39xeHAyXSU0hH7aegbUehFWBsPpjtvAxNsofv2+0vqh7Q9JqPbf3ewV9y6YbEYW4TJfDdXctnvLWSwP8qioYiomI6kXLV4k5VaLlqDyBtOoZW5a6cNTRG2ElmLyLKqcXho9D4DenC3o6u/bJbgpYK38rQZpl6St0Fx2EbT9bbBe23MEax/XjVf2NzCQA11QeMZCfZppxXZGJwqhsNdd3jUdY2XhqAmaCNNAfbnXP8AraZelS3Llp7I74K0weKLDJdhbiSssYkqeDE8fA1Pujffv9FdcPeecO7ZUY69VdY8J+4Tx7iZ76id7YTi4z3V7R17SwxbhMRx4cKZto7PjV2Y/dkyB5RXXGSe5zyjhnq8Vh0kRVS9HPSvFlbWNzQsql7VjC8BdAEzGmYT495szZ28OHxH9jetv4Bhm/lOvypxTywyZWYdxI9jFd9l40Wr9q4wMLcU6DMZBkaEifKRV2XOhLBMzMbuIliWMPbiSZ0/V8Ka97OjTBYDBXcSi3bly1kZc90xOdV4KAOB5ioklJNMBh3ks3Nom0Ei2iSTnMsS0awunAd/OudjcBAIe67TxCgKDz5zUcw+/F0HsW7Y88x/EVpi97sRc43CvgnZ+Y1+dU00xpgoR4RLeSb4fc/CpoLWbTixYn61m/ujhSP7KPEFgfQzVZtiXZpZ2bzY/jWVxTqZV2HiGI7u6rsEE7fcfIZw15kaZAcBhMR8QAI0MRqPCjYdq9g77vioNtrTLmUysqQRIAlRx1jSTUdwG+uJtxLC4O5xr/MINLdob+reQLctlNDqpzDh3GDVdtStg4SJTwR7Plt6EZSSfi0jgPl9a4LiAdBLeQJHqeEV0xVl7CKjrlfgQYMD5jX8K1t3mK6k/wBeFOttgON0gDmdO6f9K0S5BkaQfKD5V06yBx58veuaXgZEET3jjUgPmx8ARc65LhQnUgIDoQc2p04ju4U4dE+HNvbi201VGvAnT4Aj8Y07uFQXFYwlyoLaADsnTx0q1v8AZ9W0+IxDGTdS0qrI+yz9rtcPsoB4TSxi1JtsltYwXpUS23YIx6sBINnWNNQ4HHyipbTNt3CMXS4oJChlYAawxUz/AHfnVqEZ2sXMyaE1ut0kDjXFMUqgDgY4c/ajOTwFMIZv3KbcRLaDmYHqYpy/R+Z1pK/9rbH7YoAfbVsKABwAj2reiikLAooooA53EkEHgRB8jVd7X2Alhsq4m3mHBLkqQOWqg/SrGNVxtfZF9brs1t3zMWzIpZSJ714ad9ZuvjmK9Hcd2iliT9WP8+YzX8f1Xxsg8VuIw/utPuBWtnalm8wcdUzgaMMpcacjxFb4vBo3ZuoNfs3Ej5MKaP8AdPCrdS6iMjKZAQ5VJ8R3eUVi/wBLynFm1iTxxIk9rFAxPcKzbxcNTery0DgNK3W7rFcjWC5xQ7Oc+jajx1qObwbs2rgIRSh7xJU+BHL+uNOF/GQIzBT31ywltc09YzH1H4VbVZOveLKZUxkvUiI2d1r9oFerJ59kyDPcakPR9sW6mOt3CjhFzySp5owgCNeI4VIheRQS6ajmQNfWnjdW4zhrp0kwo7hWtp9bZbNQwjLu0ka4uWSShhHP2I+taXbaupVgHU8QQGB8weNai4ayxDca2DgGq7ubg21OEw3/AMKA/IUhxXRts9+OGQfuM6f4WFSQqooKg8z7mgMEDxXQ3gm1Q37flcDD+8p+tRnefokXDYa7ft4h36tc2Q2hJEgHtK2kTPDlVwZfE/Kot0lYm6mzrotBmZ8tvsIxIVj2j2ZgZQRPjRlkNIoAGtLiz7V2/Q7n3H9VP5Ut2ZsG9eLFbbZEUtccghEUAklmOnpxNOVirbuFa9ibhGQLmYKWLQckKRpwM98UgbAovxX1nXRANInuknWPekuObMzHSSSdeZNFlRFVtP3JQntXiolp9+Hr70nxOPaYiO6RLR4TS25b0ikrYNmJLHj6VYQJrahpGsniQYHm5qQ7r7x39mXhcsTDxmDMclwCYDKvISTrrr3UktXEACsgMcI4Hz1g+s0ovYtX0I7UjKNCSZgQJ+fCgD1JsjalvEWbd20wZHUEEfMeBB0jwpZXmrcnfW9s3FW7dxrgwoYm4oMghhlLQdBBIOn3Yq/NrbwrbsLdtRczwLZBlTIJBkfZqQEG3jGMtn/lEf3jTlZbSojs8Xrl03Lzlye/go7lA0A8KlWHphHuKWNIlH6+35/gaWnhTTtO2TwJB7wYM+YqSOCTg1mmbYG0HabdzVlEhuZExr4jvp5pB08hRRRQSFNG8wu9QxssVYQTl+LLzgwYPP0p3rU0s13JrOBovtaZTuPxmMcZRjrkfdu2MPcHzQU04XZmLFwNcxStbBkqtlFY9w4aD1q6cbsGxd1e2pPfEN/MNaQPuRhj9lh/GfxrLnp9Q9u5P6o0Yaihb9rX0K7tXQugBPeaz1us99Th+j3DkklruvCGAj1jX1rS70e2ssW7lwHvaGHsAK4n023GUdq6hS35IDi9oMGVRAnnE13w10yZ4eAgk1IMR0a3SwIu2zHMhh8oNOeH6PVC9q42f9kAKPQiT5zQtDa1hRHlrqUuSHXXLKFJ0zAen+lT3YwCWVHhPvUT2zu5dw/xQykiGXhPKfuzUlEgAT3D2FXaGmVc33Lc59ZZGcF2PYcjfBo633pqa4RSbFbWFsAtm14EDTTkTwrUlNRWWZqg3sh+W9Jk8a362OdRNd69ewg82b8APxrrtHbdotDvBUGAEzD4dWJmAANNY51T+pi0+3f8Dupp7kpNyluETsz31T9jb14JmS82Uns8wRyIUkxUq3S33uvc6u/lKyFDgZSGJAAYcDJ9asqvjLnYW2px43J9FQvpc2n1OzLoHG4VtjyJlvkp96mgNUL0r7SbE4u5aLHLZOVAOA0GaV4kEzrygV1nKVrnk13s3Kz+gOusSO9dR68x61i2na9KUk7gT31zelAStLiUAJAe+njZd+2I7ILcj4/16U0MnI/50qwmAJIynXx4evdQA54+3+kSmQkrBZtQvIjX7R1HDupdu/exWBftAXLLRKTlgLMZOQPaPnXbZ2NfSyADdcgCFGYR9pjzAGs+Eecu2hggVAidKkhkp2Pibd1A1tgZExIzDwI5Gnq2xqnrmzShlZB8DB9xThhN4cZb+G45A5PDj+8DTZF7S1DcNcbluahWA6SriEDFWwV5smjD+EmD8qsTZj2r9tLqNnRxIPD3Hf4VPcGDjsbDEMW5RHnqDTxWAsVmoZKWAoooqCQooooAKKKKACKIoooAKIoooA0dAdCAfOm3E7EHFDB7jw/yp1oqHFMlSa4IpisG6ghgRp8Q5evKmC1sFeGRIWcvbcyCZ7UtMz5z4VZOWk9/Z9thqi+0fMUjryseCxWb5K6xWCdMq2+rRmMKEtyTzJLNwUDUmK2/8OCjq1aQTLuRJYmBwHE9w5AVptzFNauXcjIWzsiLqclsfeMzmJ108KjWI33a3KNblxJVlcqATpOhnTu5+NZSir7+18Lwdrbqq715HjePYvUJnUiM6gBxDEkgBQwOVRJJ1HLjpXfcnZnXYhVvo6XMO5dkJGXMQCpMcTMaco8ag17eTEYwKl0kheAiAT3mCdfp3VavRlsK5YS491GUuVy5viZQJmOIBJ566VouiCxhHEr5vO5OBXmnfNycfiTz667/AIzXpYCopvH0cYXGXOtdWW5BBKHKGJHZZxzI46RPOavKjz8twnjr48/ca1loOp4j7wn5iD9anF3oaxy3MoNpkgnPmI4cshEyfbxqHXdlX1cW2sXhcJgIbbZie4CNfSgk4ZPA+Y7Q9vi+tam3KyII7xy8+71qX7O6JtoujM9tLTDgrXVLN5ZZUR4mo/tTZF/C3MuItPafkToSP2WEhh70ANJQUpw+IC11yB+I/iQCf4rfP+Gkxwub4WVvJgPk0GagB+2Ttq3aObixETpoJmBAAAp8XfW1zqvnwFwH4W9AT9K4nZ9ydVb+U/lUgWPe3xw4pBiekSyvwpNQQ7Lbub1EfWtf0EDiVHmw/CgCR4neU4g8AB3CrR6KN4baqcO7QzsWtjlw7QnkTp5wapexZA4SfIQP5m4+gqRbtYjq79pyfhuIYExowOp5mgD0pRWBWakgKKKKACiiigAooooAKKKKACiiigAooooAK1fhW1FAFJ75i/YZ3e02Z2Yj7pJJ4PwiPGoHiheyB2RlNwwCw4CeMfIV6kuWQwIYAg8QdQfMU03t0sKwAa0uUEkLLBQTxIUGBPlXLVQqX6fJdba7FiRB+jPclSBiLqyv2AR8RH2jPIH3NWiBWtmyFACgAAQAOAFbiulIpCiiipAK1y1tRQAU3bd2LbxVh7V1QQwMEiSrRAZe5hxpxooA89Y3o0x9q5kFg3BrD2ypQgAmSSezw4ETJEVFr9zjnAkaHMBIjkZ1GulerSKQ4nYdi4wd7NpmUyGa2pYEcCCRM1GAPLLgAkZYPDiwP1rmSv8ATN/3V6V2j0eYG+7XLuGRncyzS6kk8T2WGta3ejjZ7WltHC28iEkRmVpPGXBzNPiTwowB5pZlH2V9ZP1NardM6DXwA/AaV6Z2f0c7PsPnt4W1m73m5HkLhIB8adsDsKxZ1tWbVsyx7KKDLxm1A0mBPlRgDzdsvczH4hv1eGu8dWdSijnqzxVrbl9EgsMt3FuLjiCLa/2atxGZj8ZHkB51ZMVmpAKKKKACiiigD//Z"/>
          <p:cNvSpPr>
            <a:spLocks noChangeAspect="1" noChangeArrowheads="1"/>
          </p:cNvSpPr>
          <p:nvPr/>
        </p:nvSpPr>
        <p:spPr bwMode="auto">
          <a:xfrm>
            <a:off x="155575" y="-868363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56" name="Picture 32" descr="http://www.cba-materiaux.fr/spip/IMG/jpg/epi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50" y="4111568"/>
            <a:ext cx="2643606" cy="152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AutoShape 34" descr="data:image/jpeg;base64,/9j/4AAQSkZJRgABAQAAAQABAAD/2wCEAAkGBhMSEBQQEBIQFRUQFRUVFRAWEBQQFRASFREVFRQVFBQXHCYfFxojGRQVHy8hIycpLCwsFR4xNzAqNScrLCkBCQoKDgwOFA8PFykcGB01KSk1KiopKSkvLCwpKSkpKTUpKSspNSkpKSopKSkpKSkpKSkpKSkpKSopKSkpLCkpKf/AABEIAOEA4QMBIgACEQEDEQH/xAAcAAEAAQUBAQAAAAAAAAAAAAAABAEDBQYHCAL/xABDEAACAQICBgcECAQDCQAAAAAAAQIDEQQhBQYSMUFRByJhcYGRoRMyUrEjQmJygsHR8BSSouFDU8IVFiQzRIOy0vH/xAAaAQEBAQADAQAAAAAAAAAAAAAAAQIDBAUG/8QAHxEBAQADAAICAwAAAAAAAAAAAAECAxEEITFBEiKR/9oADAMBAAIRAxEAPwDuIAAAAAAAAAAAAAAUuBUFLlQAAAAAAAAAAAAAAAAAAAAAAAAAAAAo5JZvzNd0pr9g6N06vtJL6lNe0/q91eYGxkfGY+nSW1VnCC5yklfu5+By3TPSpVqNqivZR5q0pv8AE8o+C8TU8RpyU3tSc23vk5OUn3t5l4nXW9IdImHhlTUqj5+5HzefoYjEdIdWS+ieHTy6vWcs3zlZNrkvC5zX/aK/+orLHRe9cODNzGX7ZuVbzi9a8d8bs20nTjBptK8tmyu7ceRi/wDfDFt5V6itve1u7LGuU8Ta+xUsms45WaTvnHdlvz8CRU07eyrQTstlSitnc01kmrpLadouN3K7vuLcLEmcrYaWteKX/U1fHYfpKLJlLXnGx92tRn9mpQWf4qbj8jV/Yxqv/hql7qL9m5xTi9m809p7WVpPc8tzdmzGV68oWU9pbSus8pLnFrJrhlyMcb66TgOlWopKOJwqSv79Kpf+maXzNw0VrRh8RlSqLa/y5dWfk9/hc4DLG9u/tufVPHW4jivSKKnH9XOkmtRahWbq0/tPrxX2ZPf3PzR1PROl6WJpKrRkpRfg4v4ZLgzImgAAAAAAAAAAAAAAAAAAa7rNrxhsEnGpNSqWyoxa2uxyf1F3+CZM1r0pLDYKvXh71ODceyTtGL83c88Vajbc5tuUm3Kcndyb3tt8SyJWz6xdIFbF3i5qFP8AyYO0X9575+OXYa5LEER4iHxQ/mifVk91vD+xridXXUPlzLTXIpt8wLm0HIt7R8uQFzaKvHStZyb4Z5/PeWJSLc2WWz4SyVdjinFqUW4uOakm04vmnvRalWb8W34t3bsWnItzqhpfVa36hYshuZ83IrKU8abRqfrhPCVlOLbhKyqU75Tj/wCyzaf6mhbZIwuJsyD1fgsbCrTjVpu8ZpSi+aZfOadD+nHKM8NJ3UV7SHZmlNebT8WdLMgAAAAAAAAAAAAAAADD634F1sDiKS3ypSa7ZRW0l5o82aav7K6+JX7nuPVVjztrnoP2OJxGGtlduH3Jdan6ZeBYlc7kSMFUt4dtiy48D7pqzKM7DEtyz3GVw2iZVb+ytJ2vs32W+5vK/kYHD8ORn9EYt03xXJ71Ye1qBXoShJxknGUcnFpxa8GWpM3erThiV9Mk3aKjOGTilfv7Mt2RrultBzw7u+vTbsqiWTbz2ZL6svR8BGeMLKZ8OZcrUM+rmn+8xDCsoiyfA+fZk+VFLNliq0gqO4HxI+qkyzt9t+7P1Kj6bFPeI0ZPdGXkv1J+jNGOpU2LpNWbvvS7FxJVdQ6EsHKVarWt1KcNi/Oc5J279mPqdgMFqXoOGFwVKlBLOO3J8ZTmk22+OVl4IzphQAAAAAAAAAAAAAAAA5v0u6AcoU8bBZ0/o6n3G7wk+6Ta/GjpBaxWGjUhKnNKUZpxlF7pRas0/AJXkrSuD2Kl1unn48fUUMPc3nXfUyWFqunK7pTbdGrzXwv7S489/E1CphpUt+a4S/U2y+8PaGT3c+XeTlO/HuMU61z6p1WvddvVBW26KxdmuRtuGrU6kJQmlKNRWlGW5prd2cO6yObYPTOy+vHxj+jNhwel4T9yafON7PxTzL8/KMHpbCewrzgntKDyb3ypySav22av2p8CBUxhl9PSvWTf1oJeTkjXZRzsZaXJ12yHP2jdl5pfmySkXEFR4YPPPzfWJEKC7z7UC7GAFaVK5kcFiIwqZWvCFr/flf8A0Ix7qcERJ4hxqX+ONvGDb+Un5Aek9SNLLEYKlJO8qa9nNcpQVvVWfiZ84Z0U62exxPsaj+jr2i7vKM79SXnl+I7kjIqAAAAAAAAAAAAAAAAAAIWldEUsTSlRrxUoS4cU+Di+DXNHItaOjXEYfanRTr0d91G84L7cFv74+SO1FLAeW6+jotu3Vf73kKphZR7e49Kad1KwmLu6tJKb/wAWH0c/Fr3vxJnPtN9ENeF5YWpGtH4JfR1O5fVl5o11njk+2W6kvT0M/pPQs6UtivSnTlylFxv3XyfgYyrovky9Tj6wWKnNdeUpbLSTbu0t9r73vLdVdZ95Jw2G2VZc7tlqavJ257iNRbSLmS3l54Gas5RcU/rNW9C3Uw0oZpKXfm/A58fG2ZTsnpw5eRrxvLfZtPZ2lGWysnKztd7s9x8Rk2RJYmUpLak3yv8AV7EidSRw3G43lc0vZ1V7iFiqd1lvWafJr9teJPaLM6YFjBYnZamsvy5+p6S1D1jWMwcJt3qU7QqZ57SWUvFZ99zzRNbMuyXpL+69Uzeui3Wn+FxSjN2p1rQnnuz6svB+jZKr0ACiKmQAAAAAAAAAAAAAAAAAAAAAWMZgadWOxVhCcX9WcVJeTNS0l0UYKo701Uov7E7x/lmnbwsboAOeYboZoKV6letKPwpRpt/iza8LG16P1UwtCm6dChTgpxcZNK85JqzvN3k/MzBQDgOm8PdyhfOEpRb7YyafyZh4L6r7jIabxDjjMQuDr1br/uyIGMktvJ70vB8VfifU6p+s/r5vbZcrZ8sHpLC7M1JcXZ9/D9C7SkSdJ07wb5OL8dpfqQ6T+bPH87CY7PX29bws7lr9/SVESgUgy7Y6DvMfiKN1b9rky1hazTT4p5963k6rAx9WNpX4Sy/Et3nu8io9HdHGsX8Vgo7TvOjaEubVupLyy70zazgXRRrF/D4yMJO0K/0cuSbfUfhL/wAmd9MKAAAAAAAAAAAAAAAAAAAAAAAAAADk+vWoVX+IniaEXOFV7Uoxi5ShN+91Vvi9+Xb3miYzDqEs4zjsrNShKLvx3o9JmD1u1Yp47DulOylHrU6jXuTt8nuf9kejq8/PDGY2d46GzwcM7bLzrznpDH7S2YxaSd3Jq201uSvvzIlNl/T+i6lGrKnUUlKDcXF8Gv3ft3kKjUOtt3ZbcvyydnVrx1z8YyFNkiJCpTJVORwuZWpEg4mldNftcjIsjVYFREwVdxkpbmvRp5+qPTeqOmf4rB0q9+s42n9+OUvXPxPMM42l97PxW/0t5HYehHTV1WwsnyqxXlGf+kzVdWABAAAAAAAAAAAAAAAAAAAAAAAAAKNFQBofSZqOsXSdejG9anHOKWdaC4feXDnu5Hn7E4Zwlb8uB69sch6WNQVaWNw8eq3erFL3JN/8xL4W9/J58XaxHJqFUm0pmJk3CVmt2WZMoVikZOLPipEpSkXZIKx2JhllvWa8P2zYujnS/sMfQnfqylsSf2ai2X80/BGFqxI+Dlszy4PLs4r8/IUesEVMfoDSKr4WjWX+JTjJ/et1vW5kDIAAAAAAAAAAAAAAAAAAAAAAAAAAAfFWmpRcZJNSTTi8008mmuR9gDz90n6gvCVfaUk/Y1G3B79h73Tk+zg+K7maDRk08/n6HrDTeh6eKoToVVeM1v4xl9WS7U8zzFrJoWVCrKLWcZOMu1p2bXkWVK+cPVJsZGDw9Wxk6FU0Sr1VEGeUk/D81+ZMnIh4jn+95Fd76ItI+0wHs286FSUfwy6y9XI3c5F0JY61StRv78Iyt2wlb5TZ1xGRUAAAAAAAAAAAAAAAAAAAAAAAAAAAAB8VqijFyk7KKbb5JK7PM+ndJrETqT+Oc5d21JtfM7f0n6Y/h9G1WnaVb6KP4/e/oUjzzQl1rlkS1jXSaZOoTsiZiYq10jFzkzSMj7QsVnfxy9S1TkXIZu/Ld3/v8yK6F0Qza0hFLjCon3bN/mkdzOSdCmhJOVXGSVoxXsqb+KTac2u5KKv2vkdbRlQAAAAAAAAAAAAAAAAAAAAAAAAAACjKluvVUYynJ2jFOTfJJXb8gOPdOOlnOtRwkc1Ti6kl9qeUb/hi/wCY5pRpO6ujL6z6beLxdXEPJVJdWPwwSUYLvslftuQaS/fLtNxkxLtExO9k/SFXgQ4LiB9RjwNg1Q1Xnj8THD07qK61Wpa6p007N9snuS59iZitHYCpWqRo0YOdSq1GMFxf5JZtvgsz0XqRqlDAYZUlaVSfWrVEvfqW4fZW5f3ZnrTMaM0dToUoUaMVGFOKjGK4Jc+bvdt7222SgCAAAAAAAAAAAAAAAAAAAAAAAAAAABiNb4SeAxSjvdCpb+RmXKNAeVWsy4nkdN126I5Ocq+AcVtXbw7yjfj7N/V+68uVjmOkcFXw72cRSqU3zlF2fdLczXWeImLjez8PzX5nwkX6VGc19HTnO/BRe/vMzoXUbGVHtSpOPK6eROrIzmpWlaeBTqKClXqZOo/8OHwQ+bfG1tyNsp9IdSXAwWD6O8RxVjPYPo7qfWZFTcPrtUe9GVwmtbe9FjCaipb2ZnC6tU4gT8DjlUV7Eot0cOoq0VYuAAAAAAAAAAAAAAAAAAAAAAAAAAABSxYr4CnPKcIvvSZIAESlomlH3acF+FEiNJLcl5H2AKbJU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9" name="AutoShape 36" descr="data:image/jpeg;base64,/9j/4AAQSkZJRgABAQAAAQABAAD/2wCEAAkGBhIQEBUTEhIVEhUSFxYVFxUUFBQVFRUQFRAXFRUQEhQYGyYeGBkjGRQVHy8gIycpLCwsFR4xNTIqNScrLSkBCQoKDgwOGg8PGS0kHyApLDQsKSovLio0LC8tKiwsLDAsLSwpLCwpLCksLCwsLSk2KTUpLCwpLCwsKiwpLCwqKf/AABEIAOEA4QMBIgACEQEDEQH/xAAcAAEAAgMBAQEAAAAAAAAAAAAABAUDBgcBAgj/xABFEAACAQICBQkEBwYEBwEAAAABAgADEQQhBRIxQVEGBxMiYXGBkaEyUrHBFCNCYoKS8FNyosLh8TODstEkY6Ozw9LTFf/EABoBAQACAwEAAAAAAAAAAAAAAAADBAECBQb/xAAzEQEAAgECAwQIBQUBAAAAAAAAAQIDBBEFEiExQVFhExQicYGRwdEyUqHh8CMzQrHxFf/aAAwDAQACEQMRAD8A7jERAREQERBMBErcZykwtHKpXpgjcGDN+VbmUmL5zMImSCpVP3V1R/EQfSBts8LWmg43nJfUulBUJ9nWfXIHvMoUAdmf9dJ0vpnE1s6lRnPBiQtvugdUHwmsWiexJfHam3NG27stfT+GT2q9IfjW/leQa/LnAptrg/uq7f6VnHsBpGmtxVo9Le1vrGpMMswLAhvDhtkwVcHUIUrUw1gD0msal2z1ldbHbe9x7u7ZNkbomI5zsIvsrVfuVVH8TCV1fnWH2MOfxVLegU/GaW2hS6l8PVWonWyc6tQMv2dUgXyK2OzPdK/E0alK3S02S+wkZHuOw+EDeH50q52U6Q7w5/mE+BznYnhRH+W//wBJooqX2TzWgdBTnOrjbTov3a6H1Jk3Dc6BO3B1Gt+ybpD5BZzNbnZJKYZ8jl55+kDp9HnUwJbVqGpRbMWdN42jqkzYNG6fw+J/wayOdtgetbjqnOcgGkaxXVq9HiE9zEKKw8C41h4GSNG6STD1FqU8KtNlIP1dZgmQItqOrWFiRYEbYHZ4mj4bnOXLpMOw4lGUi18yAZ5hOc0dIRVokJc6rqc9W+Wsh324GBvMSPgNIU66CpScOp3jjwI2g9hkiAiIgIiICIiAiIgIiIFTyo0t9GwzuDZtinLI7Sc+ABnH6XKKtjK2pVd3U32u1rDfqg6o8ptvOzpWwWkDsFz3tn8APzTkmK0k1AayEq2wEbRA3eroYH2Gt2HZ5iV9bA1aZuVuBvGYlBoLnCqBgmIAce+AFYAC5L2NjkDsAm6YXTFOoAVcZzDMTMTvCuo4tW25HtktbWsQGHbJr4VKntKG7dh8xIz6FA/w6jL2HMSp6vNZ3x22diOI0y1iuppzecdJ/nxhgqYCmw26vY2Y9ZCq6HI2HLsOXgDcCTalGsm1A44r/tMS41e1T25ecz6TNT8Vd/c09W0mX+3k5fK336fVCpU6tJtemxVhsNrGx3EjK3ZafekNLYitT1KwV+sGBC0wysBbWDALuuDcHIyepVuB8ZPweDLZAjxF5mNVWekxLW3C8sRvFqzHv/ZqlLDWNybncBsF/iZJ6MAXY2HqZv8AS5Gl1zqIL8Kefgdb5Si0nyPp0jdqrMe7+slnLERvMK1NJa9uWJjf4/Zq74rcosPWeLXqDY7DuJ+Us2wFMcf14z5+jJwkM6ykd0/z4rscHzz31/X7IAxVQfaPx+M+xpB99j3gfK0sqWEpnaB5Xkj6HTAuLegmPW47ob/+PeO20fKf2VaaSvtXyPykyhV1tgYHtU/HZPpmA7JMwOORfaYDvM1jVzadohvbhEUje1/02+srfkHpU0sWKZNlrAqRu1xmp79o/FOnzidfHU1rB6bXKsHFgT1gQeHETs+FxAqIrrsdQw7mFx8ZdrO8buJkpyWmrLERMtCIiAiIgIiICIkLTOK6LD1H3hTb945L6kQOK8vtJdNinO65t3Xsv8IWaFpxurbtmx6arXqse2atpMl72BJ4AXPgIFfggdbIXJFh45W+XjJuG0vWpHqVCB7psybfca637bXkGjU6OzHKxFr5dYG+/eCBMwpKRk1uxvkR8wJq2hseC5cMvtpbb1qTW7r0muGP4llyecSku5qgy+zqtu7bZeGzK80fGYHo1QirSq64J+qZyUII6tTWRbE3ytcGxzykSq2UDr+jeUVGuusjEWyOspFjwJ2SY6o+0K364zkui9M1aKlabldbIiwIIItvFx4WlngeVNRDZ+sNlx1W43NrBvEQbN6r6JT7JK+okR8JUTNWJtn1SQbd0gYDlMKtgtQXP2alla/ug7CewectKWkrrUDKVZVud41ew95Ez2kTNex5S0/iU2V6o/zG+BM+a2ncRU9qozd9j8pCOJYi5+Anwah4xyVnubxmyRO8Wn5pDYiodvrYT4Lt7w9D8phvF5r6Kn5Y+ST1vP8Ant85ZgT758Mp6EB2lj3sZiBn2pmeSsdkI5zZLdtpn4yk0sMh+zfvuZY4TB0/cXyEraTyywj5zZE2DR+HQfZUeAm76CxIanq70NvA5j5+U0TAkk2UEngJsXIXEmr9Ia3VSp0Ia4Ou9MfWFbbgzavepgbXERAREQEREBERATW+XmK1MLb32HkoL/ELNkmn84ej69WmnRIzga4IUEsC2rY6oz3GBxPGtck98r9FpeuOwX8z/SdI0VzWYmt1qwWku3Vc9Zuyy7PHymTSPJvoeo1IWXYNUZDs494lfNlnH3bwv6TSV1ET7e0+CnwtQC9rZ5G4BuODA5HadsqNM6AwhRmNDo2VSQaDdHrELe2qQ1PPsUSxxmDZReln90k5j7p2gyvbSaupSoCl8jfZnt/RmceWuSN4R6nS5NPba/z7mh/SBe6Frbta2tbttlPaOIKuGBsQb3sDY8bS8pch2ZSVxFP7pZW1SO101tU+ErsdydxFHN6RK/tKdqlPv1kvbxtJlZd4LA4epgsRXtR6aipKqh1GAIyqdFcrt91V790qMPgnqtSCg/WOEvYkDWcLrG24XmCjoZ3UMuq97Wsb2uRn/bhLjRnJbGDrKFXL2elVX7rGw8LzAqMZh2pVCjWuO/eL9k2Pky7fRapJNjUWmoubAAa7EDZmWHlKuri6mGf/AInC3J6pWsj0w4vbIiwNtxQg5bbTYcPqDD0ujXUWqz1Qnuq73VBmTYLYDM5CZhiWe+U8vBM8vNmHt41p8kzy8DJefStPhQZ9UzfJRrHjuHjvml71p1mU2HBkzTtSN0ilLTDVadPOqxt7q+0e6+zvMiYbRlRtn9B3SRiMNh8LZsQ5d2PVpJmzNa/WP2RlmT6mwlWc1rztSHUjQ4sMc2a2/lC5oaUr1lC4ekKYc6lNBmalQ/aqv+zUdZjwFsyQD0Xk/oZMHhqdBDcIM2NrvUYlnqNbezFj4yPyZ0YiUUqgDXqU1N9yqwDdEnBb+Jtc3lzLNK8sde1zM2SL29mNo7oIiJugIiICIiAiIgIiICYMXgkqrquoYdu7tB3TPEbbsxMxO8NM0xyGvc0+t2X1X89jeOc0vSfJe5KsusRuYFKg/XYT3Ts8j4zAU6y2qKGHqO47RKl9NWZ3r0l1MPEr1jkyxzR5vz9iOTbU2vTdkYbmup7rjP0mEYrEUDd01h7w6pt+8mXmDOxaR5GG31TB19yoAbdxtb4TWMbyeZPapPTPFesvkT/MJHz5sfb1WfQ6PUdaTyz5fafo0f8A/SoVCGKhWBvrFdVj2MyWV+9heWtHEIdjfrszknFcnUa+SN3go3idn8UgHkwFzC1FHFWLDzzE2jVV74lFbhOT/C8T794+6bUxAKFbhlORVgrKeOspBB8ZT48AVFVQFCKAABYAAZADcJlXDFXUaxYE/atfjtAHCRsS16zSxiyRkjern6nTZNPblu9M+bwxknC6Papn7K8T8uMlm0RG8oKUteeWsbyjASXSwDHdLGhhETt7TMxxAEp31HdV2tPw2I9rL18kahoTWPWz7NiyeWo0Rb2juVZXYnSZta9hwEpsTj23Zdu/zlbfed3Viu0csdI8I6LfSPKNgLA6n3U2/ibd4TWtIOSi1L9YVAD+6Ub5gec+HaYsS16bDuP5Tf5Tek7WiUWoxROG0R4P0RyIxvTYCi3BdX8pIHpaXs0Hmcx+vg2S+dNgfBlt8UM36dJ5MiIgIiICIiAiIgIiICIiAiIgJ4yA7ReexArcXyfoVNqAHiMpUYjkOt703sfL1E2mJpbHW3bCemoy0/DaXM+VHJ58PSFV+uAwGt7RW4OdzmBu8ZoOBwVSvXKU0LuxyVRc7dvYO05T9EOgIsQCDtBzBHAiY8PgqdPKnTRL7dRQt++witIp0hrlzXyzzXlxvGcnRg7fSPbO4ZgdnaZVYjS9MHq6x750HnKw4JU8V9Qf6icj0o2qZpfFFp3lYxay+Gu1IiGXE8oGyAQAqW6xJJIa21chlbLbtOcy6M0s1UurWuoDXHAkgg3vw9ZTM2sAfDymXQ7/AFtQ9ir5An+aaXx0ivSE+n1WbJmjmt4rtnvIdZJIQzx1vKsw7UWVjiepTuLccvOZqtKKayOZ2WaRzN55ksdq1alI/aT+JCP92nYZ+e+QON+j6SpZ2Bq6h7qw1R6uPKfoSdWs7xEvF5Kcl5r4SRETZoREQEREBERAREQEREBERAREQEREBERA0TnVqhKVFjvZ08Sob+UzjmmHDCd55weS7aQwZp0yq1abCrTLezrqCpUkbLqzC+64nDsfyQx1NilTDVgfeCMyADaxqLdbWG28xLMKagDqjx+My6E2M3vMT4XsPQT3EKbGnTVi1rXtkL5a19/hLPR2i9RQDlYAZyvltG20OnocNovNrR3JNMT1pJ6JQt7yJUaVnXh8VEvPhE3nZ2bb2y8NkzqLz4YWN9p3cNu+Q3XsKG9Y06wddoCuP3ka/wD6z9MYasHRXGx1DDuIuPjPzRj0sUJ3Eg9zC/xUTvnILG9Lo3Dte9k6M99Mmmf9M6OnnfHDy3Eqcmpt59f58V/ERJ3PIiICIiAiIgIiICIiAiIgIiICIiAiIgIiIGp8r9B0BTFQUad72YhQCbjI3Hd6zmWMwKgmwnadPYfXw9QcF1h3rn8pyXFL1jKGojaz0PDL81Jie5R1VsLSGWlpjElUwzkUSv2rtLNRn1UXgNuXh2TylPustx6+W/1mlk+KdkDHKOjJB9mzd1jc+k69zQYvWwLp+yqsPB1V/izTlFVLgi2RuL8bjfN75kcX/j0zvWk9u0Flb4rLeknpMOJxmm1638Y2+X/XVoiJccMiIgIiICIiAiIgIiICIiAiIgIiICIiAiIgeMtxY75x/TVDo6zr7pI8jadhnNOXeE1MSTucBvSx9QfOVdVHsxLrcLvtlmvjDUMWMpU1BnLisLiVlZc5SrL0F46PmmZn/XpMCTMszLFGEjjl2cbZXmxc0NfU0iyX9pKq2/EtQeiyhZM/l3jaPEybyHrdHpekfeYD89Ip8ZNpZ2tMKHF674a28J+jvkRE6DzJERAREQEREBERAREQEREBERAREQEREBERATT+cTCXp06nukqe4i4+B85uEq+U2D6XC1F3hdYd69b5EeMjy15qTCxpcno81bebj1USvxCyzxCyDXWcqr2FusIImanMLjOfdMzeUdWa3y7wQfWRsHieixyVP2ZpP+Vy3ykoSsB1q7nuXyX+8m00e38FHis/0I98fV+lgZ7IOg8T0uGov79ND4lBeTp0HmSIiAiIgIiICIiAiIgIiICIiAiIgIiICIiAnjC89iBxrTeC6Ks9P3GIHdfI+VpUVZsXLPGg4+shyKlNU8R0KGx7b3lBUF5ycleW0w9hpsvpcUWVlQT2nPqssxhgNuUJOyWepVCqWO4foSswfE7SbnvJzjGYvXIUbPieM9pZS7gxzWN573n+JamMtopXsj/buHN1pRa2CVR7VAmmw/iU92qw8jNonK+aPGn6TWp7mpBvFKgH/kM6pLLlkREBERAREQEREBERAREQEREBERAREQEREBPCbbZ7Kblfj+gwVZwbEpqD95+oD638IHHdMY/6RXqVTmHdj2hb9XyFpF17bKg8byVgKIAJMwaRopwEjtStu2E2PNkxfgnZXYnFffH5b/MStq4i52k9+zwGyZa9MSMUiuOteyG2TVZckbWszUpJUyNTmYHcNp9O2SK7feaI3xzn/ksP+pTv8vIzsE5XzOYO9WtUtkiKgPa7ax8eoPOdUgIiICIiAiIgIiICIiAiIgIiICIiAiIgIiICaTzq4kjDUkH26tz3KjfMjym7TUucrRLVsHroLtQbpLcadirgdwIb8MDlSYi2UgaQxN59u367eBG4yFipgRneYxPGa2+0yU6RP3RxIz8Afn5GZH0nZmf1meAmdRbv3n9boVQBl/c8TMdSpumB2jmhC/QGIAuaz6x4nUSxPhYeE3iaFzNtfA1ezEN/2aU32ZCIiAiIgIiICIiAiIgIiICIiAiIgIiICIiAnzUphgQRcEEEHeCLET6iBwrlHoQUcRUpMtyhsrHaaZzU623YRNfxODUe9+d/953jlHyQo42xYlKiiwqLa9tuqwOTC5PbmcxOdad5u8XRuUUV140/at20zn5XmBoC0gDkPHf57ZkBlzhuRWOrNZMLVHa69GB2k1Lel5tFXmXrnCuRiEGJNtRcxRAuNZXexYm17MALcDA5xWxAGW/4THh1Z2CqCzMbKqi7Mx2Ko3mb3ovmFxRIOIxlJBvFJHqN22dyov22PdOkcluQGE0d1qSF6trGtVIaoQbXCkABAbDJQL2zvA95BcnGwODWm9ukcmpUtmA7ADUB32VVF+IM2OImQiIgIiICIiAiIgIiICIiAiIgIiICIiAiIgIiICeRED2IiAiIgIiICIiAiIgf/9k="/>
          <p:cNvSpPr>
            <a:spLocks noChangeAspect="1" noChangeArrowheads="1"/>
          </p:cNvSpPr>
          <p:nvPr/>
        </p:nvSpPr>
        <p:spPr bwMode="auto">
          <a:xfrm>
            <a:off x="307975" y="-8763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1" name="AutoShape 38" descr="data:image/jpeg;base64,/9j/4AAQSkZJRgABAQAAAQABAAD/2wCEAAkGBhIQEBUTEhIVEhUSFxYVFxUUFBQVFRUQFRAXFRUQEhQYGyYeGBkjGRQVHy8gIycpLCwsFR4xNTIqNScrLSkBCQoKDgwOGg8PGS0kHyApLDQsKSovLio0LC8tKiwsLDAsLSwpLCwpLCksLCwsLSk2KTUpLCwpLCwsKiwpLCwqKf/AABEIAOEA4QMBIgACEQEDEQH/xAAcAAEAAgMBAQEAAAAAAAAAAAAABAUDBgcBAgj/xABFEAACAQICBQkEBwYEBwEAAAABAgADEQQhBRIxQVEGBxMiYXGBkaEyUrHBFCNCYoKS8FNyosLh8TODstEkY6Ozw9LTFf/EABoBAQACAwEAAAAAAAAAAAAAAAADBAECBQb/xAAzEQEAAgECAwQIBQUBAAAAAAAAAQIDBBEFEiExQVFhExQicYGRwdEyUqHh8CMzQrHxFf/aAAwDAQACEQMRAD8A7jERAREQERBMBErcZykwtHKpXpgjcGDN+VbmUmL5zMImSCpVP3V1R/EQfSBts8LWmg43nJfUulBUJ9nWfXIHvMoUAdmf9dJ0vpnE1s6lRnPBiQtvugdUHwmsWiexJfHam3NG27stfT+GT2q9IfjW/leQa/LnAptrg/uq7f6VnHsBpGmtxVo9Le1vrGpMMswLAhvDhtkwVcHUIUrUw1gD0msal2z1ldbHbe9x7u7ZNkbomI5zsIvsrVfuVVH8TCV1fnWH2MOfxVLegU/GaW2hS6l8PVWonWyc6tQMv2dUgXyK2OzPdK/E0alK3S02S+wkZHuOw+EDeH50q52U6Q7w5/mE+BznYnhRH+W//wBJooqX2TzWgdBTnOrjbTov3a6H1Jk3Dc6BO3B1Gt+ybpD5BZzNbnZJKYZ8jl55+kDp9HnUwJbVqGpRbMWdN42jqkzYNG6fw+J/wayOdtgetbjqnOcgGkaxXVq9HiE9zEKKw8C41h4GSNG6STD1FqU8KtNlIP1dZgmQItqOrWFiRYEbYHZ4mj4bnOXLpMOw4lGUi18yAZ5hOc0dIRVokJc6rqc9W+Wsh324GBvMSPgNIU66CpScOp3jjwI2g9hkiAiIgIiICIiAiIgIiIFTyo0t9GwzuDZtinLI7Sc+ABnH6XKKtjK2pVd3U32u1rDfqg6o8ptvOzpWwWkDsFz3tn8APzTkmK0k1AayEq2wEbRA3eroYH2Gt2HZ5iV9bA1aZuVuBvGYlBoLnCqBgmIAce+AFYAC5L2NjkDsAm6YXTFOoAVcZzDMTMTvCuo4tW25HtktbWsQGHbJr4VKntKG7dh8xIz6FA/w6jL2HMSp6vNZ3x22diOI0y1iuppzecdJ/nxhgqYCmw26vY2Y9ZCq6HI2HLsOXgDcCTalGsm1A44r/tMS41e1T25ecz6TNT8Vd/c09W0mX+3k5fK336fVCpU6tJtemxVhsNrGx3EjK3ZafekNLYitT1KwV+sGBC0wysBbWDALuuDcHIyepVuB8ZPweDLZAjxF5mNVWekxLW3C8sRvFqzHv/ZqlLDWNybncBsF/iZJ6MAXY2HqZv8AS5Gl1zqIL8Kefgdb5Si0nyPp0jdqrMe7+slnLERvMK1NJa9uWJjf4/Zq74rcosPWeLXqDY7DuJ+Us2wFMcf14z5+jJwkM6ykd0/z4rscHzz31/X7IAxVQfaPx+M+xpB99j3gfK0sqWEpnaB5Xkj6HTAuLegmPW47ob/+PeO20fKf2VaaSvtXyPykyhV1tgYHtU/HZPpmA7JMwOORfaYDvM1jVzadohvbhEUje1/02+srfkHpU0sWKZNlrAqRu1xmp79o/FOnzidfHU1rB6bXKsHFgT1gQeHETs+FxAqIrrsdQw7mFx8ZdrO8buJkpyWmrLERMtCIiAiIgIiICIkLTOK6LD1H3hTb945L6kQOK8vtJdNinO65t3Xsv8IWaFpxurbtmx6arXqse2atpMl72BJ4AXPgIFfggdbIXJFh45W+XjJuG0vWpHqVCB7psybfca637bXkGjU6OzHKxFr5dYG+/eCBMwpKRk1uxvkR8wJq2hseC5cMvtpbb1qTW7r0muGP4llyecSku5qgy+zqtu7bZeGzK80fGYHo1QirSq64J+qZyUII6tTWRbE3ytcGxzykSq2UDr+jeUVGuusjEWyOspFjwJ2SY6o+0K364zkui9M1aKlabldbIiwIIItvFx4WlngeVNRDZ+sNlx1W43NrBvEQbN6r6JT7JK+okR8JUTNWJtn1SQbd0gYDlMKtgtQXP2alla/ug7CewectKWkrrUDKVZVud41ew95Ez2kTNex5S0/iU2V6o/zG+BM+a2ncRU9qozd9j8pCOJYi5+Anwah4xyVnubxmyRO8Wn5pDYiodvrYT4Lt7w9D8phvF5r6Kn5Y+ST1vP8Ant85ZgT758Mp6EB2lj3sZiBn2pmeSsdkI5zZLdtpn4yk0sMh+zfvuZY4TB0/cXyEraTyywj5zZE2DR+HQfZUeAm76CxIanq70NvA5j5+U0TAkk2UEngJsXIXEmr9Ia3VSp0Ia4Ou9MfWFbbgzavepgbXERAREQEREBERATW+XmK1MLb32HkoL/ELNkmn84ej69WmnRIzga4IUEsC2rY6oz3GBxPGtck98r9FpeuOwX8z/SdI0VzWYmt1qwWku3Vc9Zuyy7PHymTSPJvoeo1IWXYNUZDs494lfNlnH3bwv6TSV1ET7e0+CnwtQC9rZ5G4BuODA5HadsqNM6AwhRmNDo2VSQaDdHrELe2qQ1PPsUSxxmDZReln90k5j7p2gyvbSaupSoCl8jfZnt/RmceWuSN4R6nS5NPba/z7mh/SBe6Frbta2tbttlPaOIKuGBsQb3sDY8bS8pch2ZSVxFP7pZW1SO101tU+ErsdydxFHN6RK/tKdqlPv1kvbxtJlZd4LA4epgsRXtR6aipKqh1GAIyqdFcrt91V790qMPgnqtSCg/WOEvYkDWcLrG24XmCjoZ3UMuq97Wsb2uRn/bhLjRnJbGDrKFXL2elVX7rGw8LzAqMZh2pVCjWuO/eL9k2Pky7fRapJNjUWmoubAAa7EDZmWHlKuri6mGf/AInC3J6pWsj0w4vbIiwNtxQg5bbTYcPqDD0ujXUWqz1Qnuq73VBmTYLYDM5CZhiWe+U8vBM8vNmHt41p8kzy8DJefStPhQZ9UzfJRrHjuHjvml71p1mU2HBkzTtSN0ilLTDVadPOqxt7q+0e6+zvMiYbRlRtn9B3SRiMNh8LZsQ5d2PVpJmzNa/WP2RlmT6mwlWc1rztSHUjQ4sMc2a2/lC5oaUr1lC4ekKYc6lNBmalQ/aqv+zUdZjwFsyQD0Xk/oZMHhqdBDcIM2NrvUYlnqNbezFj4yPyZ0YiUUqgDXqU1N9yqwDdEnBb+Jtc3lzLNK8sde1zM2SL29mNo7oIiJugIiICIiAiIgIiICYMXgkqrquoYdu7tB3TPEbbsxMxO8NM0xyGvc0+t2X1X89jeOc0vSfJe5KsusRuYFKg/XYT3Ts8j4zAU6y2qKGHqO47RKl9NWZ3r0l1MPEr1jkyxzR5vz9iOTbU2vTdkYbmup7rjP0mEYrEUDd01h7w6pt+8mXmDOxaR5GG31TB19yoAbdxtb4TWMbyeZPapPTPFesvkT/MJHz5sfb1WfQ6PUdaTyz5fafo0f8A/SoVCGKhWBvrFdVj2MyWV+9heWtHEIdjfrszknFcnUa+SN3go3idn8UgHkwFzC1FHFWLDzzE2jVV74lFbhOT/C8T794+6bUxAKFbhlORVgrKeOspBB8ZT48AVFVQFCKAABYAAZADcJlXDFXUaxYE/atfjtAHCRsS16zSxiyRkjern6nTZNPblu9M+bwxknC6Papn7K8T8uMlm0RG8oKUteeWsbyjASXSwDHdLGhhETt7TMxxAEp31HdV2tPw2I9rL18kahoTWPWz7NiyeWo0Rb2juVZXYnSZta9hwEpsTj23Zdu/zlbfed3Viu0csdI8I6LfSPKNgLA6n3U2/ibd4TWtIOSi1L9YVAD+6Ub5gec+HaYsS16bDuP5Tf5Tek7WiUWoxROG0R4P0RyIxvTYCi3BdX8pIHpaXs0Hmcx+vg2S+dNgfBlt8UM36dJ5MiIgIiICIiAiIgIiICIiAiIgJ4yA7ReexArcXyfoVNqAHiMpUYjkOt703sfL1E2mJpbHW3bCemoy0/DaXM+VHJ58PSFV+uAwGt7RW4OdzmBu8ZoOBwVSvXKU0LuxyVRc7dvYO05T9EOgIsQCDtBzBHAiY8PgqdPKnTRL7dRQt++witIp0hrlzXyzzXlxvGcnRg7fSPbO4ZgdnaZVYjS9MHq6x750HnKw4JU8V9Qf6icj0o2qZpfFFp3lYxay+Gu1IiGXE8oGyAQAqW6xJJIa21chlbLbtOcy6M0s1UurWuoDXHAkgg3vw9ZTM2sAfDymXQ7/AFtQ9ir5An+aaXx0ivSE+n1WbJmjmt4rtnvIdZJIQzx1vKsw7UWVjiepTuLccvOZqtKKayOZ2WaRzN55ksdq1alI/aT+JCP92nYZ+e+QON+j6SpZ2Bq6h7qw1R6uPKfoSdWs7xEvF5Kcl5r4SRETZoREQEREBERAREQEREBERAREQEREBERA0TnVqhKVFjvZ08Sob+UzjmmHDCd55weS7aQwZp0yq1abCrTLezrqCpUkbLqzC+64nDsfyQx1NilTDVgfeCMyADaxqLdbWG28xLMKagDqjx+My6E2M3vMT4XsPQT3EKbGnTVi1rXtkL5a19/hLPR2i9RQDlYAZyvltG20OnocNovNrR3JNMT1pJ6JQt7yJUaVnXh8VEvPhE3nZ2bb2y8NkzqLz4YWN9p3cNu+Q3XsKG9Y06wddoCuP3ka/wD6z9MYasHRXGx1DDuIuPjPzRj0sUJ3Eg9zC/xUTvnILG9Lo3Dte9k6M99Mmmf9M6OnnfHDy3Eqcmpt59f58V/ERJ3PIiICIiAiIgIiICIiAiIgIiICIiAiIgIiIGp8r9B0BTFQUad72YhQCbjI3Hd6zmWMwKgmwnadPYfXw9QcF1h3rn8pyXFL1jKGojaz0PDL81Jie5R1VsLSGWlpjElUwzkUSv2rtLNRn1UXgNuXh2TylPustx6+W/1mlk+KdkDHKOjJB9mzd1jc+k69zQYvWwLp+yqsPB1V/izTlFVLgi2RuL8bjfN75kcX/j0zvWk9u0Flb4rLeknpMOJxmm1638Y2+X/XVoiJccMiIgIiICIiAiIgIiICIiAiIgIiICIiAiIgeMtxY75x/TVDo6zr7pI8jadhnNOXeE1MSTucBvSx9QfOVdVHsxLrcLvtlmvjDUMWMpU1BnLisLiVlZc5SrL0F46PmmZn/XpMCTMszLFGEjjl2cbZXmxc0NfU0iyX9pKq2/EtQeiyhZM/l3jaPEybyHrdHpekfeYD89Ip8ZNpZ2tMKHF674a28J+jvkRE6DzJERAREQEREBERAREQEREBERAREQEREBERATT+cTCXp06nukqe4i4+B85uEq+U2D6XC1F3hdYd69b5EeMjy15qTCxpcno81bebj1USvxCyzxCyDXWcqr2FusIImanMLjOfdMzeUdWa3y7wQfWRsHieixyVP2ZpP+Vy3ykoSsB1q7nuXyX+8m00e38FHis/0I98fV+lgZ7IOg8T0uGov79ND4lBeTp0HmSIiAiIgIiICIiAiIgIiICIiAiIgIiICIiAnjC89iBxrTeC6Ks9P3GIHdfI+VpUVZsXLPGg4+shyKlNU8R0KGx7b3lBUF5ycleW0w9hpsvpcUWVlQT2nPqssxhgNuUJOyWepVCqWO4foSswfE7SbnvJzjGYvXIUbPieM9pZS7gxzWN573n+JamMtopXsj/buHN1pRa2CVR7VAmmw/iU92qw8jNonK+aPGn6TWp7mpBvFKgH/kM6pLLlkREBERAREQEREBERAREQEREBERAREQEREBPCbbZ7Kblfj+gwVZwbEpqD95+oD638IHHdMY/6RXqVTmHdj2hb9XyFpF17bKg8byVgKIAJMwaRopwEjtStu2E2PNkxfgnZXYnFffH5b/MStq4i52k9+zwGyZa9MSMUiuOteyG2TVZckbWszUpJUyNTmYHcNp9O2SK7feaI3xzn/ksP+pTv8vIzsE5XzOYO9WtUtkiKgPa7ax8eoPOdUgIiICIiAiIgIiICIiAiIgIiICIiAiIgIiICaTzq4kjDUkH26tz3KjfMjym7TUucrRLVsHroLtQbpLcadirgdwIb8MDlSYi2UgaQxN59u367eBG4yFipgRneYxPGa2+0yU6RP3RxIz8Afn5GZH0nZmf1meAmdRbv3n9boVQBl/c8TMdSpumB2jmhC/QGIAuaz6x4nUSxPhYeE3iaFzNtfA1ezEN/2aU32ZCIiAiIgIiICIiAiIgIiICIiAiIgIiICIiAnzUphgQRcEEEHeCLET6iBwrlHoQUcRUpMtyhsrHaaZzU623YRNfxODUe9+d/953jlHyQo42xYlKiiwqLa9tuqwOTC5PbmcxOdad5u8XRuUUV140/at20zn5XmBoC0gDkPHf57ZkBlzhuRWOrNZMLVHa69GB2k1Lel5tFXmXrnCuRiEGJNtRcxRAuNZXexYm17MALcDA5xWxAGW/4THh1Z2CqCzMbKqi7Mx2Ko3mb3ovmFxRIOIxlJBvFJHqN22dyov22PdOkcluQGE0d1qSF6trGtVIaoQbXCkABAbDJQL2zvA95BcnGwODWm9ukcmpUtmA7ADUB32VVF+IM2OImQiIgIiICIiAiIgIiICIiAiIgIiICIiAiIgIiICeRED2IiAiIgIiICIiAiIgf/9k="/>
          <p:cNvSpPr>
            <a:spLocks noChangeAspect="1" noChangeArrowheads="1"/>
          </p:cNvSpPr>
          <p:nvPr/>
        </p:nvSpPr>
        <p:spPr bwMode="auto">
          <a:xfrm>
            <a:off x="460375" y="-7239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2" name="AutoShape 40" descr="data:image/jpeg;base64,/9j/4AAQSkZJRgABAQAAAQABAAD/2wCEAAkGBhIQEBUTEhIVEhUSFxYVFxUUFBQVFRUQFRAXFRUQEhQYGyYeGBkjGRQVHy8gIycpLCwsFR4xNTIqNScrLSkBCQoKDgwOGg8PGS0kHyApLDQsKSovLio0LC8tKiwsLDAsLSwpLCwpLCksLCwsLSk2KTUpLCwpLCwsKiwpLCwqKf/AABEIAOEA4QMBIgACEQEDEQH/xAAcAAEAAgMBAQEAAAAAAAAAAAAABAUDBgcBAgj/xABFEAACAQICBQkEBwYEBwEAAAABAgADEQQhBRIxQVEGBxMiYXGBkaEyUrHBFCNCYoKS8FNyosLh8TODstEkY6Ozw9LTFf/EABoBAQACAwEAAAAAAAAAAAAAAAADBAECBQb/xAAzEQEAAgECAwQIBQUBAAAAAAAAAQIDBBEFEiExQVFhExQicYGRwdEyUqHh8CMzQrHxFf/aAAwDAQACEQMRAD8A7jERAREQERBMBErcZykwtHKpXpgjcGDN+VbmUmL5zMImSCpVP3V1R/EQfSBts8LWmg43nJfUulBUJ9nWfXIHvMoUAdmf9dJ0vpnE1s6lRnPBiQtvugdUHwmsWiexJfHam3NG27stfT+GT2q9IfjW/leQa/LnAptrg/uq7f6VnHsBpGmtxVo9Le1vrGpMMswLAhvDhtkwVcHUIUrUw1gD0msal2z1ldbHbe9x7u7ZNkbomI5zsIvsrVfuVVH8TCV1fnWH2MOfxVLegU/GaW2hS6l8PVWonWyc6tQMv2dUgXyK2OzPdK/E0alK3S02S+wkZHuOw+EDeH50q52U6Q7w5/mE+BznYnhRH+W//wBJooqX2TzWgdBTnOrjbTov3a6H1Jk3Dc6BO3B1Gt+ybpD5BZzNbnZJKYZ8jl55+kDp9HnUwJbVqGpRbMWdN42jqkzYNG6fw+J/wayOdtgetbjqnOcgGkaxXVq9HiE9zEKKw8C41h4GSNG6STD1FqU8KtNlIP1dZgmQItqOrWFiRYEbYHZ4mj4bnOXLpMOw4lGUi18yAZ5hOc0dIRVokJc6rqc9W+Wsh324GBvMSPgNIU66CpScOp3jjwI2g9hkiAiIgIiICIiAiIgIiIFTyo0t9GwzuDZtinLI7Sc+ABnH6XKKtjK2pVd3U32u1rDfqg6o8ptvOzpWwWkDsFz3tn8APzTkmK0k1AayEq2wEbRA3eroYH2Gt2HZ5iV9bA1aZuVuBvGYlBoLnCqBgmIAce+AFYAC5L2NjkDsAm6YXTFOoAVcZzDMTMTvCuo4tW25HtktbWsQGHbJr4VKntKG7dh8xIz6FA/w6jL2HMSp6vNZ3x22diOI0y1iuppzecdJ/nxhgqYCmw26vY2Y9ZCq6HI2HLsOXgDcCTalGsm1A44r/tMS41e1T25ecz6TNT8Vd/c09W0mX+3k5fK336fVCpU6tJtemxVhsNrGx3EjK3ZafekNLYitT1KwV+sGBC0wysBbWDALuuDcHIyepVuB8ZPweDLZAjxF5mNVWekxLW3C8sRvFqzHv/ZqlLDWNybncBsF/iZJ6MAXY2HqZv8AS5Gl1zqIL8Kefgdb5Si0nyPp0jdqrMe7+slnLERvMK1NJa9uWJjf4/Zq74rcosPWeLXqDY7DuJ+Us2wFMcf14z5+jJwkM6ykd0/z4rscHzz31/X7IAxVQfaPx+M+xpB99j3gfK0sqWEpnaB5Xkj6HTAuLegmPW47ob/+PeO20fKf2VaaSvtXyPykyhV1tgYHtU/HZPpmA7JMwOORfaYDvM1jVzadohvbhEUje1/02+srfkHpU0sWKZNlrAqRu1xmp79o/FOnzidfHU1rB6bXKsHFgT1gQeHETs+FxAqIrrsdQw7mFx8ZdrO8buJkpyWmrLERMtCIiAiIgIiICIkLTOK6LD1H3hTb945L6kQOK8vtJdNinO65t3Xsv8IWaFpxurbtmx6arXqse2atpMl72BJ4AXPgIFfggdbIXJFh45W+XjJuG0vWpHqVCB7psybfca637bXkGjU6OzHKxFr5dYG+/eCBMwpKRk1uxvkR8wJq2hseC5cMvtpbb1qTW7r0muGP4llyecSku5qgy+zqtu7bZeGzK80fGYHo1QirSq64J+qZyUII6tTWRbE3ytcGxzykSq2UDr+jeUVGuusjEWyOspFjwJ2SY6o+0K364zkui9M1aKlabldbIiwIIItvFx4WlngeVNRDZ+sNlx1W43NrBvEQbN6r6JT7JK+okR8JUTNWJtn1SQbd0gYDlMKtgtQXP2alla/ug7CewectKWkrrUDKVZVud41ew95Ez2kTNex5S0/iU2V6o/zG+BM+a2ncRU9qozd9j8pCOJYi5+Anwah4xyVnubxmyRO8Wn5pDYiodvrYT4Lt7w9D8phvF5r6Kn5Y+ST1vP8Ant85ZgT758Mp6EB2lj3sZiBn2pmeSsdkI5zZLdtpn4yk0sMh+zfvuZY4TB0/cXyEraTyywj5zZE2DR+HQfZUeAm76CxIanq70NvA5j5+U0TAkk2UEngJsXIXEmr9Ia3VSp0Ia4Ou9MfWFbbgzavepgbXERAREQEREBERATW+XmK1MLb32HkoL/ELNkmn84ej69WmnRIzga4IUEsC2rY6oz3GBxPGtck98r9FpeuOwX8z/SdI0VzWYmt1qwWku3Vc9Zuyy7PHymTSPJvoeo1IWXYNUZDs494lfNlnH3bwv6TSV1ET7e0+CnwtQC9rZ5G4BuODA5HadsqNM6AwhRmNDo2VSQaDdHrELe2qQ1PPsUSxxmDZReln90k5j7p2gyvbSaupSoCl8jfZnt/RmceWuSN4R6nS5NPba/z7mh/SBe6Frbta2tbttlPaOIKuGBsQb3sDY8bS8pch2ZSVxFP7pZW1SO101tU+ErsdydxFHN6RK/tKdqlPv1kvbxtJlZd4LA4epgsRXtR6aipKqh1GAIyqdFcrt91V790qMPgnqtSCg/WOEvYkDWcLrG24XmCjoZ3UMuq97Wsb2uRn/bhLjRnJbGDrKFXL2elVX7rGw8LzAqMZh2pVCjWuO/eL9k2Pky7fRapJNjUWmoubAAa7EDZmWHlKuri6mGf/AInC3J6pWsj0w4vbIiwNtxQg5bbTYcPqDD0ujXUWqz1Qnuq73VBmTYLYDM5CZhiWe+U8vBM8vNmHt41p8kzy8DJefStPhQZ9UzfJRrHjuHjvml71p1mU2HBkzTtSN0ilLTDVadPOqxt7q+0e6+zvMiYbRlRtn9B3SRiMNh8LZsQ5d2PVpJmzNa/WP2RlmT6mwlWc1rztSHUjQ4sMc2a2/lC5oaUr1lC4ekKYc6lNBmalQ/aqv+zUdZjwFsyQD0Xk/oZMHhqdBDcIM2NrvUYlnqNbezFj4yPyZ0YiUUqgDXqU1N9yqwDdEnBb+Jtc3lzLNK8sde1zM2SL29mNo7oIiJugIiICIiAiIgIiICYMXgkqrquoYdu7tB3TPEbbsxMxO8NM0xyGvc0+t2X1X89jeOc0vSfJe5KsusRuYFKg/XYT3Ts8j4zAU6y2qKGHqO47RKl9NWZ3r0l1MPEr1jkyxzR5vz9iOTbU2vTdkYbmup7rjP0mEYrEUDd01h7w6pt+8mXmDOxaR5GG31TB19yoAbdxtb4TWMbyeZPapPTPFesvkT/MJHz5sfb1WfQ6PUdaTyz5fafo0f8A/SoVCGKhWBvrFdVj2MyWV+9heWtHEIdjfrszknFcnUa+SN3go3idn8UgHkwFzC1FHFWLDzzE2jVV74lFbhOT/C8T794+6bUxAKFbhlORVgrKeOspBB8ZT48AVFVQFCKAABYAAZADcJlXDFXUaxYE/atfjtAHCRsS16zSxiyRkjern6nTZNPblu9M+bwxknC6Papn7K8T8uMlm0RG8oKUteeWsbyjASXSwDHdLGhhETt7TMxxAEp31HdV2tPw2I9rL18kahoTWPWz7NiyeWo0Rb2juVZXYnSZta9hwEpsTj23Zdu/zlbfed3Viu0csdI8I6LfSPKNgLA6n3U2/ibd4TWtIOSi1L9YVAD+6Ub5gec+HaYsS16bDuP5Tf5Tek7WiUWoxROG0R4P0RyIxvTYCi3BdX8pIHpaXs0Hmcx+vg2S+dNgfBlt8UM36dJ5MiIgIiICIiAiIgIiICIiAiIgJ4yA7ReexArcXyfoVNqAHiMpUYjkOt703sfL1E2mJpbHW3bCemoy0/DaXM+VHJ58PSFV+uAwGt7RW4OdzmBu8ZoOBwVSvXKU0LuxyVRc7dvYO05T9EOgIsQCDtBzBHAiY8PgqdPKnTRL7dRQt++witIp0hrlzXyzzXlxvGcnRg7fSPbO4ZgdnaZVYjS9MHq6x750HnKw4JU8V9Qf6icj0o2qZpfFFp3lYxay+Gu1IiGXE8oGyAQAqW6xJJIa21chlbLbtOcy6M0s1UurWuoDXHAkgg3vw9ZTM2sAfDymXQ7/AFtQ9ir5An+aaXx0ivSE+n1WbJmjmt4rtnvIdZJIQzx1vKsw7UWVjiepTuLccvOZqtKKayOZ2WaRzN55ksdq1alI/aT+JCP92nYZ+e+QON+j6SpZ2Bq6h7qw1R6uPKfoSdWs7xEvF5Kcl5r4SRETZoREQEREBERAREQEREBERAREQEREBERA0TnVqhKVFjvZ08Sob+UzjmmHDCd55weS7aQwZp0yq1abCrTLezrqCpUkbLqzC+64nDsfyQx1NilTDVgfeCMyADaxqLdbWG28xLMKagDqjx+My6E2M3vMT4XsPQT3EKbGnTVi1rXtkL5a19/hLPR2i9RQDlYAZyvltG20OnocNovNrR3JNMT1pJ6JQt7yJUaVnXh8VEvPhE3nZ2bb2y8NkzqLz4YWN9p3cNu+Q3XsKG9Y06wddoCuP3ka/wD6z9MYasHRXGx1DDuIuPjPzRj0sUJ3Eg9zC/xUTvnILG9Lo3Dte9k6M99Mmmf9M6OnnfHDy3Eqcmpt59f58V/ERJ3PIiICIiAiIgIiICIiAiIgIiICIiAiIgIiIGp8r9B0BTFQUad72YhQCbjI3Hd6zmWMwKgmwnadPYfXw9QcF1h3rn8pyXFL1jKGojaz0PDL81Jie5R1VsLSGWlpjElUwzkUSv2rtLNRn1UXgNuXh2TylPustx6+W/1mlk+KdkDHKOjJB9mzd1jc+k69zQYvWwLp+yqsPB1V/izTlFVLgi2RuL8bjfN75kcX/j0zvWk9u0Flb4rLeknpMOJxmm1638Y2+X/XVoiJccMiIgIiICIiAiIgIiICIiAiIgIiICIiAiIgeMtxY75x/TVDo6zr7pI8jadhnNOXeE1MSTucBvSx9QfOVdVHsxLrcLvtlmvjDUMWMpU1BnLisLiVlZc5SrL0F46PmmZn/XpMCTMszLFGEjjl2cbZXmxc0NfU0iyX9pKq2/EtQeiyhZM/l3jaPEybyHrdHpekfeYD89Ip8ZNpZ2tMKHF674a28J+jvkRE6DzJERAREQEREBERAREQEREBERAREQEREBERATT+cTCXp06nukqe4i4+B85uEq+U2D6XC1F3hdYd69b5EeMjy15qTCxpcno81bebj1USvxCyzxCyDXWcqr2FusIImanMLjOfdMzeUdWa3y7wQfWRsHieixyVP2ZpP+Vy3ykoSsB1q7nuXyX+8m00e38FHis/0I98fV+lgZ7IOg8T0uGov79ND4lBeTp0HmSIiAiIgIiICIiAiIgIiICIiAiIgIiICIiAnjC89iBxrTeC6Ks9P3GIHdfI+VpUVZsXLPGg4+shyKlNU8R0KGx7b3lBUF5ycleW0w9hpsvpcUWVlQT2nPqssxhgNuUJOyWepVCqWO4foSswfE7SbnvJzjGYvXIUbPieM9pZS7gxzWN573n+JamMtopXsj/buHN1pRa2CVR7VAmmw/iU92qw8jNonK+aPGn6TWp7mpBvFKgH/kM6pLLlkREBERAREQEREBERAREQEREBERAREQEREBPCbbZ7Kblfj+gwVZwbEpqD95+oD638IHHdMY/6RXqVTmHdj2hb9XyFpF17bKg8byVgKIAJMwaRopwEjtStu2E2PNkxfgnZXYnFffH5b/MStq4i52k9+zwGyZa9MSMUiuOteyG2TVZckbWszUpJUyNTmYHcNp9O2SK7feaI3xzn/ksP+pTv8vIzsE5XzOYO9WtUtkiKgPa7ax8eoPOdUgIiICIiAiIgIiICIiAiIgIiICIiAiIgIiICaTzq4kjDUkH26tz3KjfMjym7TUucrRLVsHroLtQbpLcadirgdwIb8MDlSYi2UgaQxN59u367eBG4yFipgRneYxPGa2+0yU6RP3RxIz8Afn5GZH0nZmf1meAmdRbv3n9boVQBl/c8TMdSpumB2jmhC/QGIAuaz6x4nUSxPhYeE3iaFzNtfA1ezEN/2aU32ZCIiAiIgIiICIiAiIgIiICIiAiIgIiICIiAnzUphgQRcEEEHeCLET6iBwrlHoQUcRUpMtyhsrHaaZzU623YRNfxODUe9+d/953jlHyQo42xYlKiiwqLa9tuqwOTC5PbmcxOdad5u8XRuUUV140/at20zn5XmBoC0gDkPHf57ZkBlzhuRWOrNZMLVHa69GB2k1Lel5tFXmXrnCuRiEGJNtRcxRAuNZXexYm17MALcDA5xWxAGW/4THh1Z2CqCzMbKqi7Mx2Ko3mb3ovmFxRIOIxlJBvFJHqN22dyov22PdOkcluQGE0d1qSF6trGtVIaoQbXCkABAbDJQL2zvA95BcnGwODWm9ukcmpUtmA7ADUB32VVF+IM2OImQiIgIiICIiAiIgIiICIiAiIgIiICIiAiIgIiICeRED2IiAiIgIiICIiAiIgf/9k="/>
          <p:cNvSpPr>
            <a:spLocks noChangeAspect="1" noChangeArrowheads="1"/>
          </p:cNvSpPr>
          <p:nvPr/>
        </p:nvSpPr>
        <p:spPr bwMode="auto">
          <a:xfrm>
            <a:off x="612775" y="-5715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68" name="Picture 44" descr="http://t1.gstatic.com/images?q=tbn:ANd9GcT2dBuYPC4x7sk49EJJaqTQFiDM7PWoHshHY2Oux23JojmogqBrH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059" y="4091485"/>
            <a:ext cx="1307979" cy="141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3" name="AutoShape 46" descr="data:image/jpeg;base64,/9j/4AAQSkZJRgABAQAAAQABAAD/2wCEAAkGBhQQEBQQEhQSEBUVERcUFBQVFRQUDxQUFBcWFBUUFBUXHCYeFxkkGRQVHy8gIycpLCwsFR4xNTAqNSYrLCkBCQoKDgwOFA8PFywcFBwpKSkpKSkqKSkpKSkpKSopKSkpKSkpLCkpKSopKSkpLCwpLCwsKTIpKSksLCwsLCksKf/AABEIALQBGAMBIgACEQEDEQH/xAAcAAEAAQUBAQAAAAAAAAAAAAAABgECAwUHBAj/xABSEAABAwICAgkOCwYEBgMAAAABAAIDBBESIQUxBhMiQVFSYZHRBxQXMlNxcoGSk6GxwdIVFiMkM0JUc4Ky02KiwsPh8DRDlMRjg4Sk1OIIJUT/xAAXAQEBAQEAAAAAAAAAAAAAAAAAAQID/8QAGxEBAQEBAQEBAQAAAAAAAAAAABEBAhIxIVH/2gAMAwEAAhEDEQA/AO4oiICIiAiIgIiICIiAi8dS4h2s6uHJYdvPCedBskWsM54Tzqw1B4TzoNsi05qTxjzq01R4x50G6RaM1juMedeXSelZI4XvZd7mtJa3dOxHeFm5nxIJMigegtkdXK9wmYI2ht7hsozJyAL8it0dIO4xQSJFGzpB3GPOrTpF/GPOgkyKLnST+OedDpJ/HKCUIoqdJyccrE/S8o1PPoQS9FZC+7QeEA84V6AiIgIiICIiAiIgIiICIqFBZPUNjaXvc1jRmXOIa0DhJOQXO9knVcYw4KQNkI1yPDsHeazInvm3ICtNsgnbXOJqa6WMBxwwtp3mJlibDJ1nuAyxHPgstR8VqH7dJ/pX+8rBsR1Xq3gp/Nu/UVw6rlbwU3m3/qLV/Fah+3vH/Sye8q/FSi3tIH/TP95IN3SdVGuleGNbTucTYARvuf310jY5Wyyw4psBfiIOAEM1A2Fyb69agGxnQ0MEeKJ22l9/lSLF7b5YWntRa2XDrU+2NstEeWQn0NUHprO2Hi9ahTKyQj6WXy3KZ1x3Y8XrUGi1BaxjtnNXJ3Wbzjlb11J3WXzjulWFUVcrq/rmTusvnHdKoKh/dZfOOVgQIXV+3v7pL5x3SqGZ/dJfOO6VaiF1XbX90l8t3Sm2O7pL5bulURFuq43ceXy3dKY3d0k8t3SqIiXVcTuPJ5bulMTuPJ5bulUVUW6Xdx5PLd0rLTncG5J3TsySTawyuViRrtyfCd7FNa439dCpu0b4I9QWVYqbtG+CPUFlWXUREQEREBERAREQEREBCiFBxLSP0x+8HNtlL7MXlHhWjY7OPWdzHf8A7W/8XOeFbjSjvlneH/HTrRg2LPBb/t1rBV9O3CDhaTYb3DZeWaIC25aN03ULHtm9K98p3I/D6wvJV62+EPzNVHRNhzfmUH3Y9QU80B9EfDPqCg2w/wDwUPgD1BTrQX0R8I+oLAaRO6He9qg8ZyH976m2k+2b3vaoVC3cjvLWMdqlUV5aqYVpyWhUCvwphQixFcGphQWor8KpgQWorsKYUIoiuwphQWq0nI99yy4VhkyB/Es63x9dGpu0b4I9QWVYqbtG+CPUFlWXUREQEREBERAREQEREBERBwrSrvlnfeH80PQtM85s8Fvqp1s9Mu+Xf94fXGtPM/tfBH8haHpmO5H4fYsFW0gtuLZj8zVllduR+H2K3SdTiwZWsbelvQqOhbEf8FB4AU70H9EfCPqCg2xBvzKD7sKdaE+jPhH1BYGPSvbN73tUTpoNw3VqUq0wd03ve1aKj0c8xtN25tvrO/4lcZ6eV0B5FQwlbH4Lfxmc7uhPgt/GZznoWmI1m1HgVMK2fwU/jN9PQnwS/jN9PQhGrRbT4JfxmenoVPgV3Cz97oRI1ioto3QDj9Zg8buhZRsWefrs/e6EqzWnRbj4qSceP97oWObY49ut7M+DFf1JSa1dlVbZuxaQi+OP95HbGXj67P3uhKTWpXkqN/8AEt4dBPH12fvLS6SgMbi0kHXmNSmrzn66NTdo3wR6lkWOn7Rvgj1LIsugiIgIiICIiAiIgIiICIhQfPmmpPnEn3jvWxaeeTV3v0lsNOv+cS/ev9bVqJHZjvfpLQ2knag+D7F5q64LTY68uXMalSVrsQdfc7WBr37tOrxFV0jW7YIxluTvHlaPYqOlbFnfMIN75IetTvQP0Pj9gUB2Nj/66D7kfmsp/oMfIjv+wLAw6Z7Zve9q56zT0rRhEjgASAL6gCQugabO6b4PtXIJKwBzhb67vzFb5Y7b87Ipe6P5yrDshl7pJ5RUfNaOBWOrRwLcc6kR2Qzd1l8pU+ME3dpPLKjD64cC88tdyJCpf8Pz92f5afDtRvTO5yoHNXleSStSK6P8PVQ1Tv53Kh2R1u9Oedy5k6uPCrRWv3sXsSYOmjZRWj/MJ/Efa5Y6jZhVAbvbHDkOIcwuudirk4R4wFY+qkdk2x71yfQAkP1Pz1QJh9eZvec4eiyp2QX789SPxf8AsoENHTPzcAO+4X5lf8DnfDj3rf1SCWV3VCeBuaqpvwf1xra7H9Kuqqbbnue8l8gu84nWabDNc6foj9l3jDlPNhkWGiDbWtJLlnw8qz1n41z9dsp+0b4I9SyLHB2rfBHqWRc3QREQEREBERAREQEREBEVCg+dtNAdcS/ev/N/RatzBfVq5Tycv7IXr0w688v3r/zFeC5z3lsXuqCBa/JvLDtl+ccHCskpa7DcvyBvqdwWtqsNfoWMtaBcFxOIZEAC3DkTnq9KDrOxHPR9Nw7SPWVPtDi0fj9gUD2Ff4Gm+5HrKnuifo/H7AsDw6eO6b4PtXDqqb5R/wB4/wDMV2/ZAd23wfauD1v0smf+bJwcdy6cMdrzOsbplh8atI5V0c4yOmWF8irhVNrCK8zxfhWEtB5ec+pe7AOAJdQeNkBOptu/l/VZm0h33W72fpWa6XSAylYN6/fK9DXgarDvZBefEmJVHrEyu25ePEq40I9omUs2Mm9Nf9uT1hQgPU32IC9J/wA2X2LHfxrj67HB2rfBHqV6sh7Ud4epXrk6iIiAiIgIiICIiAiIgKhVVQoPmDTVQeuJbG3yz/zLXOqTcZ/3dnSedZ9NP+cS/ev/ADLX4sx/e+xaGQVJuM+D+X0u51SGckjPg9cXS7nWAax4v5arTnMeL+UoO5bB/wDA033IPiN1P9FfR/i9gUC2Fj5hS/cM9SneiPo/xH1BQa3ZGd23wfauFVv0sn3sn53LuuyPt2+D7VzSfqfyOc523wDE9zrET3GJxdY2j15rfOxnrKhyoVLux5J9og8mf9NUPU+f3eDyZ/01v1jHnURRSw9T9/2iDyZ/01T4gP8AtEHkz/pp6w86iZCtIUtOwB/2iHyZ/cVp2AO+0Q+RP7iesJqJqilnxAd9oh8ib3U+IDvtEPkTe6r6z+k1E1VSv4gu+0ReRN7qfEJ32iLyJuhT1hNRRFKxsBd9oi8iXoVex+/7RF5uVPWE1FFPdhY+Z/8AOl/hWvHU+f3eLzcikWg9EGlg2ouEhxvfcAtG7tlY57yz1ubi85ua6fD2o7w9SvVsfajvBXLm6CIiAiIgIiICIiAiIgKhVUKD5Q0u75eX71/5lhoYRJIxhOEOPbbw7U3OR4FfpQ/Lyfev/OvIyUggjg4L68I30Gy03ohtO6MMkbMHC9271iwW9HpWsgObe+P5arLVueRiN7asgNeAnUFZEcx4v4EHd9iDgKCmJyAp2E8gwi5U02Nz7ZTtksW4ziAOvCbYSeC4sfGubaHqmup6Cjc63XEbGnhLGRh7wOU5N/EVPOuywlwywi9hvgfVt6Agz6egc5zSASMNsgTvrSnR7/29erB6NSmbDlwcnArkEM6yfxH+S7oVHUTuI/yXdCmiIIOaF/Ef5LuhWmifxH+S7oU6RBzypmbERtpbHfMCQtZe2u2Ii473CvI7SUN/pofLi99Rr/5BTfOqVvBTvPPIPdXJnP7yDvh0lD3eDzkXvqrdJwk2E0JJOVnxXPIBiXAcfeWalqA17HcV7XcxB9iD6H6yefqSeQ7oVRo2TucnkO6FPgVVBARo2TucnkO6Fkbo6TucnkO6FOkQQZujZLncSah9R3LycvoWRujpNQY/P9kgKaogowZDvKqIgIiICIiAiIgIiICIiAtBs201PSUjpaaEVEuJrWtc7CwYr7t2YxAcFxe4zW/VksQcC1wDgdYIuD4kHyRWPJe4nWXEnvkgn0rzje8X8K7RUdRQue5wnDQXkgCJpsCb2uXXJ6AsHYQd3ceabycqDjrRmPF/ArotY8X8C692D3d3b5pvJ+13+fvKnYPd3dvmh7Hf3c8AsETrKCtldRPpI3PNPTwyNcHMGF5awg7sgHNpy37FdS2DTVlTbr2mFPtbmuLw5uGS1y1oYHEtIcGuOdtzvXW42ObERTQtY52Nwa0EgWFmNDGgC5ysOclSGCEMFggyoipdBVEuqFBFa/ZnmRCGkAkY3Zg2NiQBy8J8S09RsqnP1yPBAHqF1HazYLVU8z3QueA57jm4i9yTwYH982WEsroxuoXP78YcOeIqiH9U/STpamMvc51oLAkuOt7ydfiUMMg/sKebImPmcHSwPYWi2TXD8zVHZadg+q8d8N6QoNGXq0nI24FuxEzgcfwj3l6aekzBbDK/Pi5ehpQdVotlFRha4SyZtBzdi3uB11t6TZxUNO7wSDlbhd4i3oUCp66teAGUhblrMcp9dgvT8X9IziziYwd4FrDzRgu8V0HUaPqg0btzLPFTP32SvazPkc6wdw8OYuApBBUtkaHsc17Tqc0hzT3iMlFOp9sT6zo3wzDHtkzpHB4BBu1jM2nV2m+vZUdTyge4u62jYTrMRfATynanNzQSRUuoy3qe0zfo31sXgVtWBzGQhXN2HOZnHX6RZ4Uscw5po3IJKijnwJWszZpAv5JqaFw8ZjwFXCbSMebmUlS0axG6SGQ94PxNvyXQSFFq9H7IYpXbWSYpd+GUYJfED2w5RdbO6CqIiAiIgIiICIiAiIgIioUEN2e7NesXRxMc1j3NdIS4OLbNyjjOBrnAPkyJA1McBYkEc50Xs9r2TbZLOCxt9zJt4a4vOYaA3MtF7DIDLMLydUKs650lJliAmLQBh7SnAjtuntBBfn2w1lRytc2xccbW2z3Frb1wNvcqOp6V6qYkgcaV5jcXBolqA4Q4TixOYYg8OLbC4NsiTrFlH4OqJpAQve6enaHlpZJJt7WAMu44LMs5rsm3LtZHfURFM6FjWOaXROOMkmN72st9RrJg3WDdrrHNKanuxowOlgcXESEM64DdTWiPbw0DVkbb5UEum6oekWQDHNAwulxiRwnbdhaGtYAY7YSSXA3JOHe38dZ1RNIsjjBqIGG77kibG/GRhBaYxazcxYm4J7yiVKwSN2u2OMYm7a/D1yHg7zDOG2FxY8m+rjQPcDGQcIYMEowGbHxiDPYb+YucxkqJ/U9U6oZSCEyRGqduA9u22wlhu4AsBMokAGEDCA4ZkrUjqj6Qbji64p3ySObhcDJaMMIc4tBYLtNyCbZYHeOMP0c592uY6MNA2t7AHSE/Wx3ns3WRcX3lc6ge8lxY6MteMDo23Lm74cTNdt+S+rWkEjb1Rq/DtPXNOX43SGW8lgzDhDSNruGXGIbm5LgLDUrXbPq97RE2enxxh7pJLyEuDiMLX2YcJByBPDvBR5lBI443Mcx4ee0BLHszsHuM2IC5vb0rz7S9r2XjMcrg87XY7S8CwBc8zAm2eu1ri11YJ/B1R5JKJ7AYuuGDAZrz7WbxmzgWtJE22AnCQBYHO601Ns4rXRS3npnEyMwyHbrswndhjRGQRYjFexA3jqUWe0sDXFjmvcMG12O0mV2bTibLivYAXPpV9XTOgD3FmeBpLD9A1xILnNdHMb3vrz5QN6QSOLZ1WdbA7fTNO3F+2nby/BhthsGFpjB375HesLrNNs4rjDE0T04c0OJkAqi6UPzaTeK126gVomUghB+TlcHMDgx0cbomttmGYam4B3RIIvyZpDIHMa9kBLHDc4RhFh+yaq7d/WFYidfHuQ6PtttM2qFmF3zkZbW3C8kx5TGQi7dVnawVp/jzpFrHtdNAxz3sMZwVbHEtO6ZG1zN0CM3C41C1ybHTaPoBLtjHNfGCY3YcsQ3gQcT9+LhVanQtPGzbDJUPFmlvyoc67iGNLSW5Hdd+28UhW7g2eaQIbD1xAJNtJF2Vm2OaW2LcAju5oJByzBdqIFxK9i3VB2uJ7NITNa9m6BbHVB+Al7i6Rr2ZAaha+TTdc1OiqYPwyGqAJwh75YyG3Bdra51r4QNzfMhbrRugKdjntY573PZhdjkx7l2V/wC9VzwpCuhO6p1K22N00YLcWJ0bsGuzRiGWZ1O7XLMjJWO6qFM02eaiM2BaHxPGMuGIAcBtmL2vvXXHRRGSmDQzdtJY621g425g2dMDrBzwd4lW6RoztIIYWvay7jaENu3MlrhNc7kZnDcm6kV2d3VLpw4sd1wx+KzWOikDn27YtuN64uNfIslD1QIpKiKNrn2eSxzHsc0tuRtcocciMRLSOUHK2fGdIH5KKpjbYswuvhia3cndAfOHHeGWBt7agttNJuopdsY8E4cmhrrSga88zj2vIcqg7vpTR8EsZ64ZG5gFyXgWbbfxfV74soFNsrp6d1qGpnka05xn5amtvhrpN2Pwmy3OyOsNToR8n1nQsJtldwe0Oz3rkFcj2C6fhjlwTi7Sd/WDw/0QdHb1Y2NNpIHAcLXZ8zh7VK9juzSlr8oZN2Bcxu3MgHDbfGrME61yjqibIaKaBrISNsa7ebYW5StB1JHPfpinwXsNsL+DBtTwb+MhB9JIiICIiAiIgIiICoVVUKD5h07LFNM8yMnBEjwcL4wL43EmxYd/lWvFLTD6lX4nxfpLvFd1K6aaV8r2guke57juhcuNybA231g7D9JxG87+lBw4UlL3Oq85EP5Kr1rS9yqvOxforuHYgpOI3nf0p2IKTiN539KDiJp6U/5VX56L9BWGkpO41fnYf0F3LsQ0nEbzv6VTsQUvEbzv95Bw7rSk7lV+dh/RVBR0ncqvzsH6C7l2IKTiN53+8nYgpOI3nf7yDhpoqTuVX52H9FXCmpbWEVX56G29/wADkC7h2H6TiN53+8nYgpOIOd/vIOIMpKXuVX56H9BVZSUoN9prPPQ/oLt3YgpOIPKf7ydiCk4g53+8g4iKSkvfaazXf6aHX5hVNLSE3MNb5+HeFu4ci7b2IKTiN8p/vJ2IKTiN8p/vIOSaO0jTQRyxMgqiJWFji6aIkAhwOG0IsbOPCteIqQEu2mtJve/XEI15n/8AOu19iCk4jed/vJ2H6TiN539Ko4nHDSNNxBWX4euYR/t16NFVVLTStmjpqkube2Kpjw5tLTcNgF8nHfXZOxBScRvO/wB5Ow/ScRvO/pUHF9Iz0s8jpX09SC9xcQ2oiwguJcbA05sLk7++vLtNJ9nq/wDURf8AjruPYfpO5t539Kdh6k7m3nf0oOGuhpib7TVeeivz7Qqsjpw4O2mpJBv9NGDcG+sQruQ6j1J3NvO7pVew/R9zb+90oPV1NanrvRnykeFjpJo8DjiBYTZwJsMiS4KCaf6j0rJHPhjdMCScTJGAnPJzmPtZ++bEgm5Fr2HX9B6IbSQMp2ZMZcNHACS63OSveg+Zavqc12I/Nao/gafSHWU/6kuwappJ9vlh63bhIONzTM+4IDWtaThbexJJvkF1qyq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155575" y="-822325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5" name="AutoShape 48" descr="data:image/jpeg;base64,/9j/4AAQSkZJRgABAQAAAQABAAD/2wCEAAkGBhQQEBQQEhQSEBUVERcUFBQVFRQUDxQUFBcWFBUUFBUXHCYeFxkkGRQVHy8gIycpLCwsFR4xNTAqNSYrLCkBCQoKDgwOFA8PFywcFBwpKSkpKSkqKSkpKSkpKSopKSkpKSkpLCkpKSopKSkpLCwpLCwsKTIpKSksLCwsLCksKf/AABEIALQBGAMBIgACEQEDEQH/xAAcAAEAAQUBAQAAAAAAAAAAAAAABgECAwUHBAj/xABSEAABAwICAgkOCwYEBgMAAAABAAIDBBESIQUxBhMiQVFSYZHRBxQXMlNxcoGSk6GxwdIVFiMkM0JUc4Ky02KiwsPh8DRDlMRjg4Sk1OIIJUT/xAAXAQEBAQEAAAAAAAAAAAAAAAAAAQID/8QAGxEBAQEBAQEBAQAAAAAAAAAAABEBAhIxIVH/2gAMAwEAAhEDEQA/AO4oiICIiAiIgIiICIiAi8dS4h2s6uHJYdvPCedBskWsM54Tzqw1B4TzoNsi05qTxjzq01R4x50G6RaM1juMedeXSelZI4XvZd7mtJa3dOxHeFm5nxIJMigegtkdXK9wmYI2ht7hsozJyAL8it0dIO4xQSJFGzpB3GPOrTpF/GPOgkyKLnST+OedDpJ/HKCUIoqdJyccrE/S8o1PPoQS9FZC+7QeEA84V6AiIgIiICIiAiIgIiICIqFBZPUNjaXvc1jRmXOIa0DhJOQXO9knVcYw4KQNkI1yPDsHeazInvm3ICtNsgnbXOJqa6WMBxwwtp3mJlibDJ1nuAyxHPgstR8VqH7dJ/pX+8rBsR1Xq3gp/Nu/UVw6rlbwU3m3/qLV/Fah+3vH/Sye8q/FSi3tIH/TP95IN3SdVGuleGNbTucTYARvuf310jY5Wyyw4psBfiIOAEM1A2Fyb69agGxnQ0MEeKJ22l9/lSLF7b5YWntRa2XDrU+2NstEeWQn0NUHprO2Hi9ahTKyQj6WXy3KZ1x3Y8XrUGi1BaxjtnNXJ3Wbzjlb11J3WXzjulWFUVcrq/rmTusvnHdKoKh/dZfOOVgQIXV+3v7pL5x3SqGZ/dJfOO6VaiF1XbX90l8t3Sm2O7pL5bulURFuq43ceXy3dKY3d0k8t3SqIiXVcTuPJ5bulMTuPJ5bulUVUW6Xdx5PLd0rLTncG5J3TsySTawyuViRrtyfCd7FNa439dCpu0b4I9QWVYqbtG+CPUFlWXUREQEREBERAREQEREBCiFBxLSP0x+8HNtlL7MXlHhWjY7OPWdzHf8A7W/8XOeFbjSjvlneH/HTrRg2LPBb/t1rBV9O3CDhaTYb3DZeWaIC25aN03ULHtm9K98p3I/D6wvJV62+EPzNVHRNhzfmUH3Y9QU80B9EfDPqCg2w/wDwUPgD1BTrQX0R8I+oLAaRO6He9qg8ZyH976m2k+2b3vaoVC3cjvLWMdqlUV5aqYVpyWhUCvwphQixFcGphQWor8KpgQWorsKYUIoiuwphQWq0nI99yy4VhkyB/Es63x9dGpu0b4I9QWVYqbtG+CPUFlWXUREQEREBERAREQEREBERBwrSrvlnfeH80PQtM85s8Fvqp1s9Mu+Xf94fXGtPM/tfBH8haHpmO5H4fYsFW0gtuLZj8zVllduR+H2K3SdTiwZWsbelvQqOhbEf8FB4AU70H9EfCPqCg2xBvzKD7sKdaE+jPhH1BYGPSvbN73tUTpoNw3VqUq0wd03ve1aKj0c8xtN25tvrO/4lcZ6eV0B5FQwlbH4Lfxmc7uhPgt/GZznoWmI1m1HgVMK2fwU/jN9PQnwS/jN9PQhGrRbT4JfxmenoVPgV3Cz97oRI1ioto3QDj9Zg8buhZRsWefrs/e6EqzWnRbj4qSceP97oWObY49ut7M+DFf1JSa1dlVbZuxaQi+OP95HbGXj67P3uhKTWpXkqN/8AEt4dBPH12fvLS6SgMbi0kHXmNSmrzn66NTdo3wR6lkWOn7Rvgj1LIsugiIgIiICIiAiIgIiICIhQfPmmpPnEn3jvWxaeeTV3v0lsNOv+cS/ev9bVqJHZjvfpLQ2knag+D7F5q64LTY68uXMalSVrsQdfc7WBr37tOrxFV0jW7YIxluTvHlaPYqOlbFnfMIN75IetTvQP0Pj9gUB2Nj/66D7kfmsp/oMfIjv+wLAw6Z7Zve9q56zT0rRhEjgASAL6gCQugabO6b4PtXIJKwBzhb67vzFb5Y7b87Ipe6P5yrDshl7pJ5RUfNaOBWOrRwLcc6kR2Qzd1l8pU+ME3dpPLKjD64cC88tdyJCpf8Pz92f5afDtRvTO5yoHNXleSStSK6P8PVQ1Tv53Kh2R1u9Oedy5k6uPCrRWv3sXsSYOmjZRWj/MJ/Efa5Y6jZhVAbvbHDkOIcwuudirk4R4wFY+qkdk2x71yfQAkP1Pz1QJh9eZvec4eiyp2QX789SPxf8AsoENHTPzcAO+4X5lf8DnfDj3rf1SCWV3VCeBuaqpvwf1xra7H9Kuqqbbnue8l8gu84nWabDNc6foj9l3jDlPNhkWGiDbWtJLlnw8qz1n41z9dsp+0b4I9SyLHB2rfBHqWRc3QREQEREBERAREQEREBEVCg+dtNAdcS/ev/N/RatzBfVq5Tycv7IXr0w688v3r/zFeC5z3lsXuqCBa/JvLDtl+ccHCskpa7DcvyBvqdwWtqsNfoWMtaBcFxOIZEAC3DkTnq9KDrOxHPR9Nw7SPWVPtDi0fj9gUD2Ff4Gm+5HrKnuifo/H7AsDw6eO6b4PtXDqqb5R/wB4/wDMV2/ZAd23wfauD1v0smf+bJwcdy6cMdrzOsbplh8atI5V0c4yOmWF8irhVNrCK8zxfhWEtB5ec+pe7AOAJdQeNkBOptu/l/VZm0h33W72fpWa6XSAylYN6/fK9DXgarDvZBefEmJVHrEyu25ePEq40I9omUs2Mm9Nf9uT1hQgPU32IC9J/wA2X2LHfxrj67HB2rfBHqV6sh7Ud4epXrk6iIiAiIgIiICIiAiIgKhVVQoPmDTVQeuJbG3yz/zLXOqTcZ/3dnSedZ9NP+cS/ev/ADLX4sx/e+xaGQVJuM+D+X0u51SGckjPg9cXS7nWAax4v5arTnMeL+UoO5bB/wDA033IPiN1P9FfR/i9gUC2Fj5hS/cM9SneiPo/xH1BQa3ZGd23wfauFVv0sn3sn53LuuyPt2+D7VzSfqfyOc523wDE9zrET3GJxdY2j15rfOxnrKhyoVLux5J9og8mf9NUPU+f3eDyZ/01v1jHnURRSw9T9/2iDyZ/01T4gP8AtEHkz/pp6w86iZCtIUtOwB/2iHyZ/cVp2AO+0Q+RP7iesJqJqilnxAd9oh8ib3U+IDvtEPkTe6r6z+k1E1VSv4gu+0ReRN7qfEJ32iLyJuhT1hNRRFKxsBd9oi8iXoVex+/7RF5uVPWE1FFPdhY+Z/8AOl/hWvHU+f3eLzcikWg9EGlg2ouEhxvfcAtG7tlY57yz1ubi85ua6fD2o7w9SvVsfajvBXLm6CIiAiIgIiICIiAiIgKhVUKD5Q0u75eX71/5lhoYRJIxhOEOPbbw7U3OR4FfpQ/Lyfev/OvIyUggjg4L68I30Gy03ohtO6MMkbMHC9271iwW9HpWsgObe+P5arLVueRiN7asgNeAnUFZEcx4v4EHd9iDgKCmJyAp2E8gwi5U02Nz7ZTtksW4ziAOvCbYSeC4sfGubaHqmup6Cjc63XEbGnhLGRh7wOU5N/EVPOuywlwywi9hvgfVt6Agz6egc5zSASMNsgTvrSnR7/29erB6NSmbDlwcnArkEM6yfxH+S7oVHUTuI/yXdCmiIIOaF/Ef5LuhWmifxH+S7oU6RBzypmbERtpbHfMCQtZe2u2Ii473CvI7SUN/pofLi99Rr/5BTfOqVvBTvPPIPdXJnP7yDvh0lD3eDzkXvqrdJwk2E0JJOVnxXPIBiXAcfeWalqA17HcV7XcxB9iD6H6yefqSeQ7oVRo2TucnkO6FPgVVBARo2TucnkO6Fkbo6TucnkO6FOkQQZujZLncSah9R3LycvoWRujpNQY/P9kgKaogowZDvKqIgIiICIiAiIgIiICIiAtBs201PSUjpaaEVEuJrWtc7CwYr7t2YxAcFxe4zW/VksQcC1wDgdYIuD4kHyRWPJe4nWXEnvkgn0rzje8X8K7RUdRQue5wnDQXkgCJpsCb2uXXJ6AsHYQd3ceabycqDjrRmPF/ArotY8X8C692D3d3b5pvJ+13+fvKnYPd3dvmh7Hf3c8AsETrKCtldRPpI3PNPTwyNcHMGF5awg7sgHNpy37FdS2DTVlTbr2mFPtbmuLw5uGS1y1oYHEtIcGuOdtzvXW42ObERTQtY52Nwa0EgWFmNDGgC5ysOclSGCEMFggyoipdBVEuqFBFa/ZnmRCGkAkY3Zg2NiQBy8J8S09RsqnP1yPBAHqF1HazYLVU8z3QueA57jm4i9yTwYH982WEsroxuoXP78YcOeIqiH9U/STpamMvc51oLAkuOt7ydfiUMMg/sKebImPmcHSwPYWi2TXD8zVHZadg+q8d8N6QoNGXq0nI24FuxEzgcfwj3l6aekzBbDK/Pi5ehpQdVotlFRha4SyZtBzdi3uB11t6TZxUNO7wSDlbhd4i3oUCp66teAGUhblrMcp9dgvT8X9IziziYwd4FrDzRgu8V0HUaPqg0btzLPFTP32SvazPkc6wdw8OYuApBBUtkaHsc17Tqc0hzT3iMlFOp9sT6zo3wzDHtkzpHB4BBu1jM2nV2m+vZUdTyge4u62jYTrMRfATynanNzQSRUuoy3qe0zfo31sXgVtWBzGQhXN2HOZnHX6RZ4Uscw5po3IJKijnwJWszZpAv5JqaFw8ZjwFXCbSMebmUlS0axG6SGQ94PxNvyXQSFFq9H7IYpXbWSYpd+GUYJfED2w5RdbO6CqIiAiIgIiICIiAiIgIioUEN2e7NesXRxMc1j3NdIS4OLbNyjjOBrnAPkyJA1McBYkEc50Xs9r2TbZLOCxt9zJt4a4vOYaA3MtF7DIDLMLydUKs650lJliAmLQBh7SnAjtuntBBfn2w1lRytc2xccbW2z3Frb1wNvcqOp6V6qYkgcaV5jcXBolqA4Q4TixOYYg8OLbC4NsiTrFlH4OqJpAQve6enaHlpZJJt7WAMu44LMs5rsm3LtZHfURFM6FjWOaXROOMkmN72st9RrJg3WDdrrHNKanuxowOlgcXESEM64DdTWiPbw0DVkbb5UEum6oekWQDHNAwulxiRwnbdhaGtYAY7YSSXA3JOHe38dZ1RNIsjjBqIGG77kibG/GRhBaYxazcxYm4J7yiVKwSN2u2OMYm7a/D1yHg7zDOG2FxY8m+rjQPcDGQcIYMEowGbHxiDPYb+YucxkqJ/U9U6oZSCEyRGqduA9u22wlhu4AsBMokAGEDCA4ZkrUjqj6Qbji64p3ySObhcDJaMMIc4tBYLtNyCbZYHeOMP0c592uY6MNA2t7AHSE/Wx3ns3WRcX3lc6ge8lxY6MteMDo23Lm74cTNdt+S+rWkEjb1Rq/DtPXNOX43SGW8lgzDhDSNruGXGIbm5LgLDUrXbPq97RE2enxxh7pJLyEuDiMLX2YcJByBPDvBR5lBI443Mcx4ee0BLHszsHuM2IC5vb0rz7S9r2XjMcrg87XY7S8CwBc8zAm2eu1ri11YJ/B1R5JKJ7AYuuGDAZrz7WbxmzgWtJE22AnCQBYHO601Ns4rXRS3npnEyMwyHbrswndhjRGQRYjFexA3jqUWe0sDXFjmvcMG12O0mV2bTibLivYAXPpV9XTOgD3FmeBpLD9A1xILnNdHMb3vrz5QN6QSOLZ1WdbA7fTNO3F+2nby/BhthsGFpjB375HesLrNNs4rjDE0T04c0OJkAqi6UPzaTeK126gVomUghB+TlcHMDgx0cbomttmGYam4B3RIIvyZpDIHMa9kBLHDc4RhFh+yaq7d/WFYidfHuQ6PtttM2qFmF3zkZbW3C8kx5TGQi7dVnawVp/jzpFrHtdNAxz3sMZwVbHEtO6ZG1zN0CM3C41C1ybHTaPoBLtjHNfGCY3YcsQ3gQcT9+LhVanQtPGzbDJUPFmlvyoc67iGNLSW5Hdd+28UhW7g2eaQIbD1xAJNtJF2Vm2OaW2LcAju5oJByzBdqIFxK9i3VB2uJ7NITNa9m6BbHVB+Al7i6Rr2ZAaha+TTdc1OiqYPwyGqAJwh75YyG3Bdra51r4QNzfMhbrRugKdjntY573PZhdjkx7l2V/wC9VzwpCuhO6p1K22N00YLcWJ0bsGuzRiGWZ1O7XLMjJWO6qFM02eaiM2BaHxPGMuGIAcBtmL2vvXXHRRGSmDQzdtJY621g425g2dMDrBzwd4lW6RoztIIYWvay7jaENu3MlrhNc7kZnDcm6kV2d3VLpw4sd1wx+KzWOikDn27YtuN64uNfIslD1QIpKiKNrn2eSxzHsc0tuRtcocciMRLSOUHK2fGdIH5KKpjbYswuvhia3cndAfOHHeGWBt7agttNJuopdsY8E4cmhrrSga88zj2vIcqg7vpTR8EsZ64ZG5gFyXgWbbfxfV74soFNsrp6d1qGpnka05xn5amtvhrpN2Pwmy3OyOsNToR8n1nQsJtldwe0Oz3rkFcj2C6fhjlwTi7Sd/WDw/0QdHb1Y2NNpIHAcLXZ8zh7VK9juzSlr8oZN2Bcxu3MgHDbfGrME61yjqibIaKaBrISNsa7ebYW5StB1JHPfpinwXsNsL+DBtTwb+MhB9JIiICIiAiIgIiICoVVUKD5h07LFNM8yMnBEjwcL4wL43EmxYd/lWvFLTD6lX4nxfpLvFd1K6aaV8r2guke57juhcuNybA231g7D9JxG87+lBw4UlL3Oq85EP5Kr1rS9yqvOxforuHYgpOI3nf0p2IKTiN539KDiJp6U/5VX56L9BWGkpO41fnYf0F3LsQ0nEbzv6VTsQUvEbzv95Bw7rSk7lV+dh/RVBR0ncqvzsH6C7l2IKTiN53+8nYgpOI3nf7yDhpoqTuVX52H9FXCmpbWEVX56G29/wADkC7h2H6TiN53+8nYgpOIOd/vIOIMpKXuVX56H9BVZSUoN9prPPQ/oLt3YgpOIPKf7ydiCk4g53+8g4iKSkvfaazXf6aHX5hVNLSE3MNb5+HeFu4ci7b2IKTiN8p/vJ2IKTiN8p/vIOSaO0jTQRyxMgqiJWFji6aIkAhwOG0IsbOPCteIqQEu2mtJve/XEI15n/8AOu19iCk4jed/vJ2H6TiN539Ko4nHDSNNxBWX4euYR/t16NFVVLTStmjpqkube2Kpjw5tLTcNgF8nHfXZOxBScRvO/wB5Ow/ScRvO/pUHF9Iz0s8jpX09SC9xcQ2oiwguJcbA05sLk7++vLtNJ9nq/wDURf8AjruPYfpO5t539Kdh6k7m3nf0oOGuhpib7TVeeivz7Qqsjpw4O2mpJBv9NGDcG+sQruQ6j1J3NvO7pVew/R9zb+90oPV1NanrvRnykeFjpJo8DjiBYTZwJsMiS4KCaf6j0rJHPhjdMCScTJGAnPJzmPtZ++bEgm5Fr2HX9B6IbSQMp2ZMZcNHACS63OSveg+Zavqc12I/Nao/gafSHWU/6kuwappJ9vlh63bhIONzTM+4IDWtaThbexJJvkF1qyq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307975" y="-669925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6" name="AutoShape 50" descr="data:image/jpeg;base64,/9j/4AAQSkZJRgABAQAAAQABAAD/2wCEAAkGBhQQEBQQEhQSEBUVERcUFBQVFRQUDxQUFBcWFBUUFBUXHCYeFxkkGRQVHy8gIycpLCwsFR4xNTAqNSYrLCkBCQoKDgwOFA8PFywcFBwpKSkpKSkqKSkpKSkpKSopKSkpKSkpLCkpKSopKSkpLCwpLCwsKTIpKSksLCwsLCksKf/AABEIALQBGAMBIgACEQEDEQH/xAAcAAEAAQUBAQAAAAAAAAAAAAAABgECAwUHBAj/xABSEAABAwICAgkOCwYEBgMAAAABAAIDBBESIQUxBhMiQVFSYZHRBxQXMlNxcoGSk6GxwdIVFiMkM0JUc4Ky02KiwsPh8DRDlMRjg4Sk1OIIJUT/xAAXAQEBAQEAAAAAAAAAAAAAAAAAAQID/8QAGxEBAQEBAQEBAQAAAAAAAAAAABEBAhIxIVH/2gAMAwEAAhEDEQA/AO4oiICIiAiIgIiICIiAi8dS4h2s6uHJYdvPCedBskWsM54Tzqw1B4TzoNsi05qTxjzq01R4x50G6RaM1juMedeXSelZI4XvZd7mtJa3dOxHeFm5nxIJMigegtkdXK9wmYI2ht7hsozJyAL8it0dIO4xQSJFGzpB3GPOrTpF/GPOgkyKLnST+OedDpJ/HKCUIoqdJyccrE/S8o1PPoQS9FZC+7QeEA84V6AiIgIiICIiAiIgIiICIqFBZPUNjaXvc1jRmXOIa0DhJOQXO9knVcYw4KQNkI1yPDsHeazInvm3ICtNsgnbXOJqa6WMBxwwtp3mJlibDJ1nuAyxHPgstR8VqH7dJ/pX+8rBsR1Xq3gp/Nu/UVw6rlbwU3m3/qLV/Fah+3vH/Sye8q/FSi3tIH/TP95IN3SdVGuleGNbTucTYARvuf310jY5Wyyw4psBfiIOAEM1A2Fyb69agGxnQ0MEeKJ22l9/lSLF7b5YWntRa2XDrU+2NstEeWQn0NUHprO2Hi9ahTKyQj6WXy3KZ1x3Y8XrUGi1BaxjtnNXJ3Wbzjlb11J3WXzjulWFUVcrq/rmTusvnHdKoKh/dZfOOVgQIXV+3v7pL5x3SqGZ/dJfOO6VaiF1XbX90l8t3Sm2O7pL5bulURFuq43ceXy3dKY3d0k8t3SqIiXVcTuPJ5bulMTuPJ5bulUVUW6Xdx5PLd0rLTncG5J3TsySTawyuViRrtyfCd7FNa439dCpu0b4I9QWVYqbtG+CPUFlWXUREQEREBERAREQEREBCiFBxLSP0x+8HNtlL7MXlHhWjY7OPWdzHf8A7W/8XOeFbjSjvlneH/HTrRg2LPBb/t1rBV9O3CDhaTYb3DZeWaIC25aN03ULHtm9K98p3I/D6wvJV62+EPzNVHRNhzfmUH3Y9QU80B9EfDPqCg2w/wDwUPgD1BTrQX0R8I+oLAaRO6He9qg8ZyH976m2k+2b3vaoVC3cjvLWMdqlUV5aqYVpyWhUCvwphQixFcGphQWor8KpgQWorsKYUIoiuwphQWq0nI99yy4VhkyB/Es63x9dGpu0b4I9QWVYqbtG+CPUFlWXUREQEREBERAREQEREBERBwrSrvlnfeH80PQtM85s8Fvqp1s9Mu+Xf94fXGtPM/tfBH8haHpmO5H4fYsFW0gtuLZj8zVllduR+H2K3SdTiwZWsbelvQqOhbEf8FB4AU70H9EfCPqCg2xBvzKD7sKdaE+jPhH1BYGPSvbN73tUTpoNw3VqUq0wd03ve1aKj0c8xtN25tvrO/4lcZ6eV0B5FQwlbH4Lfxmc7uhPgt/GZznoWmI1m1HgVMK2fwU/jN9PQnwS/jN9PQhGrRbT4JfxmenoVPgV3Cz97oRI1ioto3QDj9Zg8buhZRsWefrs/e6EqzWnRbj4qSceP97oWObY49ut7M+DFf1JSa1dlVbZuxaQi+OP95HbGXj67P3uhKTWpXkqN/8AEt4dBPH12fvLS6SgMbi0kHXmNSmrzn66NTdo3wR6lkWOn7Rvgj1LIsugiIgIiICIiAiIgIiICIhQfPmmpPnEn3jvWxaeeTV3v0lsNOv+cS/ev9bVqJHZjvfpLQ2knag+D7F5q64LTY68uXMalSVrsQdfc7WBr37tOrxFV0jW7YIxluTvHlaPYqOlbFnfMIN75IetTvQP0Pj9gUB2Nj/66D7kfmsp/oMfIjv+wLAw6Z7Zve9q56zT0rRhEjgASAL6gCQugabO6b4PtXIJKwBzhb67vzFb5Y7b87Ipe6P5yrDshl7pJ5RUfNaOBWOrRwLcc6kR2Qzd1l8pU+ME3dpPLKjD64cC88tdyJCpf8Pz92f5afDtRvTO5yoHNXleSStSK6P8PVQ1Tv53Kh2R1u9Oedy5k6uPCrRWv3sXsSYOmjZRWj/MJ/Efa5Y6jZhVAbvbHDkOIcwuudirk4R4wFY+qkdk2x71yfQAkP1Pz1QJh9eZvec4eiyp2QX789SPxf8AsoENHTPzcAO+4X5lf8DnfDj3rf1SCWV3VCeBuaqpvwf1xra7H9Kuqqbbnue8l8gu84nWabDNc6foj9l3jDlPNhkWGiDbWtJLlnw8qz1n41z9dsp+0b4I9SyLHB2rfBHqWRc3QREQEREBERAREQEREBEVCg+dtNAdcS/ev/N/RatzBfVq5Tycv7IXr0w688v3r/zFeC5z3lsXuqCBa/JvLDtl+ccHCskpa7DcvyBvqdwWtqsNfoWMtaBcFxOIZEAC3DkTnq9KDrOxHPR9Nw7SPWVPtDi0fj9gUD2Ff4Gm+5HrKnuifo/H7AsDw6eO6b4PtXDqqb5R/wB4/wDMV2/ZAd23wfauD1v0smf+bJwcdy6cMdrzOsbplh8atI5V0c4yOmWF8irhVNrCK8zxfhWEtB5ec+pe7AOAJdQeNkBOptu/l/VZm0h33W72fpWa6XSAylYN6/fK9DXgarDvZBefEmJVHrEyu25ePEq40I9omUs2Mm9Nf9uT1hQgPU32IC9J/wA2X2LHfxrj67HB2rfBHqV6sh7Ud4epXrk6iIiAiIgIiICIiAiIgKhVVQoPmDTVQeuJbG3yz/zLXOqTcZ/3dnSedZ9NP+cS/ev/ADLX4sx/e+xaGQVJuM+D+X0u51SGckjPg9cXS7nWAax4v5arTnMeL+UoO5bB/wDA033IPiN1P9FfR/i9gUC2Fj5hS/cM9SneiPo/xH1BQa3ZGd23wfauFVv0sn3sn53LuuyPt2+D7VzSfqfyOc523wDE9zrET3GJxdY2j15rfOxnrKhyoVLux5J9og8mf9NUPU+f3eDyZ/01v1jHnURRSw9T9/2iDyZ/01T4gP8AtEHkz/pp6w86iZCtIUtOwB/2iHyZ/cVp2AO+0Q+RP7iesJqJqilnxAd9oh8ib3U+IDvtEPkTe6r6z+k1E1VSv4gu+0ReRN7qfEJ32iLyJuhT1hNRRFKxsBd9oi8iXoVex+/7RF5uVPWE1FFPdhY+Z/8AOl/hWvHU+f3eLzcikWg9EGlg2ouEhxvfcAtG7tlY57yz1ubi85ua6fD2o7w9SvVsfajvBXLm6CIiAiIgIiICIiAiIgKhVUKD5Q0u75eX71/5lhoYRJIxhOEOPbbw7U3OR4FfpQ/Lyfev/OvIyUggjg4L68I30Gy03ohtO6MMkbMHC9271iwW9HpWsgObe+P5arLVueRiN7asgNeAnUFZEcx4v4EHd9iDgKCmJyAp2E8gwi5U02Nz7ZTtksW4ziAOvCbYSeC4sfGubaHqmup6Cjc63XEbGnhLGRh7wOU5N/EVPOuywlwywi9hvgfVt6Agz6egc5zSASMNsgTvrSnR7/29erB6NSmbDlwcnArkEM6yfxH+S7oVHUTuI/yXdCmiIIOaF/Ef5LuhWmifxH+S7oU6RBzypmbERtpbHfMCQtZe2u2Ii473CvI7SUN/pofLi99Rr/5BTfOqVvBTvPPIPdXJnP7yDvh0lD3eDzkXvqrdJwk2E0JJOVnxXPIBiXAcfeWalqA17HcV7XcxB9iD6H6yefqSeQ7oVRo2TucnkO6FPgVVBARo2TucnkO6Fkbo6TucnkO6FOkQQZujZLncSah9R3LycvoWRujpNQY/P9kgKaogowZDvKqIgIiICIiAiIgIiICIiAtBs201PSUjpaaEVEuJrWtc7CwYr7t2YxAcFxe4zW/VksQcC1wDgdYIuD4kHyRWPJe4nWXEnvkgn0rzje8X8K7RUdRQue5wnDQXkgCJpsCb2uXXJ6AsHYQd3ceabycqDjrRmPF/ArotY8X8C692D3d3b5pvJ+13+fvKnYPd3dvmh7Hf3c8AsETrKCtldRPpI3PNPTwyNcHMGF5awg7sgHNpy37FdS2DTVlTbr2mFPtbmuLw5uGS1y1oYHEtIcGuOdtzvXW42ObERTQtY52Nwa0EgWFmNDGgC5ysOclSGCEMFggyoipdBVEuqFBFa/ZnmRCGkAkY3Zg2NiQBy8J8S09RsqnP1yPBAHqF1HazYLVU8z3QueA57jm4i9yTwYH982WEsroxuoXP78YcOeIqiH9U/STpamMvc51oLAkuOt7ydfiUMMg/sKebImPmcHSwPYWi2TXD8zVHZadg+q8d8N6QoNGXq0nI24FuxEzgcfwj3l6aekzBbDK/Pi5ehpQdVotlFRha4SyZtBzdi3uB11t6TZxUNO7wSDlbhd4i3oUCp66teAGUhblrMcp9dgvT8X9IziziYwd4FrDzRgu8V0HUaPqg0btzLPFTP32SvazPkc6wdw8OYuApBBUtkaHsc17Tqc0hzT3iMlFOp9sT6zo3wzDHtkzpHB4BBu1jM2nV2m+vZUdTyge4u62jYTrMRfATynanNzQSRUuoy3qe0zfo31sXgVtWBzGQhXN2HOZnHX6RZ4Uscw5po3IJKijnwJWszZpAv5JqaFw8ZjwFXCbSMebmUlS0axG6SGQ94PxNvyXQSFFq9H7IYpXbWSYpd+GUYJfED2w5RdbO6CqIiAiIgIiICIiAiIgIioUEN2e7NesXRxMc1j3NdIS4OLbNyjjOBrnAPkyJA1McBYkEc50Xs9r2TbZLOCxt9zJt4a4vOYaA3MtF7DIDLMLydUKs650lJliAmLQBh7SnAjtuntBBfn2w1lRytc2xccbW2z3Frb1wNvcqOp6V6qYkgcaV5jcXBolqA4Q4TixOYYg8OLbC4NsiTrFlH4OqJpAQve6enaHlpZJJt7WAMu44LMs5rsm3LtZHfURFM6FjWOaXROOMkmN72st9RrJg3WDdrrHNKanuxowOlgcXESEM64DdTWiPbw0DVkbb5UEum6oekWQDHNAwulxiRwnbdhaGtYAY7YSSXA3JOHe38dZ1RNIsjjBqIGG77kibG/GRhBaYxazcxYm4J7yiVKwSN2u2OMYm7a/D1yHg7zDOG2FxY8m+rjQPcDGQcIYMEowGbHxiDPYb+YucxkqJ/U9U6oZSCEyRGqduA9u22wlhu4AsBMokAGEDCA4ZkrUjqj6Qbji64p3ySObhcDJaMMIc4tBYLtNyCbZYHeOMP0c592uY6MNA2t7AHSE/Wx3ns3WRcX3lc6ge8lxY6MteMDo23Lm74cTNdt+S+rWkEjb1Rq/DtPXNOX43SGW8lgzDhDSNruGXGIbm5LgLDUrXbPq97RE2enxxh7pJLyEuDiMLX2YcJByBPDvBR5lBI443Mcx4ee0BLHszsHuM2IC5vb0rz7S9r2XjMcrg87XY7S8CwBc8zAm2eu1ri11YJ/B1R5JKJ7AYuuGDAZrz7WbxmzgWtJE22AnCQBYHO601Ns4rXRS3npnEyMwyHbrswndhjRGQRYjFexA3jqUWe0sDXFjmvcMG12O0mV2bTibLivYAXPpV9XTOgD3FmeBpLD9A1xILnNdHMb3vrz5QN6QSOLZ1WdbA7fTNO3F+2nby/BhthsGFpjB375HesLrNNs4rjDE0T04c0OJkAqi6UPzaTeK126gVomUghB+TlcHMDgx0cbomttmGYam4B3RIIvyZpDIHMa9kBLHDc4RhFh+yaq7d/WFYidfHuQ6PtttM2qFmF3zkZbW3C8kx5TGQi7dVnawVp/jzpFrHtdNAxz3sMZwVbHEtO6ZG1zN0CM3C41C1ybHTaPoBLtjHNfGCY3YcsQ3gQcT9+LhVanQtPGzbDJUPFmlvyoc67iGNLSW5Hdd+28UhW7g2eaQIbD1xAJNtJF2Vm2OaW2LcAju5oJByzBdqIFxK9i3VB2uJ7NITNa9m6BbHVB+Al7i6Rr2ZAaha+TTdc1OiqYPwyGqAJwh75YyG3Bdra51r4QNzfMhbrRugKdjntY573PZhdjkx7l2V/wC9VzwpCuhO6p1K22N00YLcWJ0bsGuzRiGWZ1O7XLMjJWO6qFM02eaiM2BaHxPGMuGIAcBtmL2vvXXHRRGSmDQzdtJY621g425g2dMDrBzwd4lW6RoztIIYWvay7jaENu3MlrhNc7kZnDcm6kV2d3VLpw4sd1wx+KzWOikDn27YtuN64uNfIslD1QIpKiKNrn2eSxzHsc0tuRtcocciMRLSOUHK2fGdIH5KKpjbYswuvhia3cndAfOHHeGWBt7agttNJuopdsY8E4cmhrrSga88zj2vIcqg7vpTR8EsZ64ZG5gFyXgWbbfxfV74soFNsrp6d1qGpnka05xn5amtvhrpN2Pwmy3OyOsNToR8n1nQsJtldwe0Oz3rkFcj2C6fhjlwTi7Sd/WDw/0QdHb1Y2NNpIHAcLXZ8zh7VK9juzSlr8oZN2Bcxu3MgHDbfGrME61yjqibIaKaBrISNsa7ebYW5StB1JHPfpinwXsNsL+DBtTwb+MhB9JIiICIiAiIgIiICoVVUKD5h07LFNM8yMnBEjwcL4wL43EmxYd/lWvFLTD6lX4nxfpLvFd1K6aaV8r2guke57juhcuNybA231g7D9JxG87+lBw4UlL3Oq85EP5Kr1rS9yqvOxforuHYgpOI3nf0p2IKTiN539KDiJp6U/5VX56L9BWGkpO41fnYf0F3LsQ0nEbzv6VTsQUvEbzv95Bw7rSk7lV+dh/RVBR0ncqvzsH6C7l2IKTiN53+8nYgpOI3nf7yDhpoqTuVX52H9FXCmpbWEVX56G29/wADkC7h2H6TiN53+8nYgpOIOd/vIOIMpKXuVX56H9BVZSUoN9prPPQ/oLt3YgpOIPKf7ydiCk4g53+8g4iKSkvfaazXf6aHX5hVNLSE3MNb5+HeFu4ci7b2IKTiN8p/vJ2IKTiN8p/vIOSaO0jTQRyxMgqiJWFji6aIkAhwOG0IsbOPCteIqQEu2mtJve/XEI15n/8AOu19iCk4jed/vJ2H6TiN539Ko4nHDSNNxBWX4euYR/t16NFVVLTStmjpqkube2Kpjw5tLTcNgF8nHfXZOxBScRvO/wB5Ow/ScRvO/pUHF9Iz0s8jpX09SC9xcQ2oiwguJcbA05sLk7++vLtNJ9nq/wDURf8AjruPYfpO5t539Kdh6k7m3nf0oOGuhpib7TVeeivz7Qqsjpw4O2mpJBv9NGDcG+sQruQ6j1J3NvO7pVew/R9zb+90oPV1NanrvRnykeFjpJo8DjiBYTZwJsMiS4KCaf6j0rJHPhjdMCScTJGAnPJzmPtZ++bEgm5Fr2HX9B6IbSQMp2ZMZcNHACS63OSveg+Zavqc12I/Nao/gafSHWU/6kuwappJ9vlh63bhIONzTM+4IDWtaThbexJJvkF1qyq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460375" y="-517525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76" name="Picture 52" descr="http://t2.gstatic.com/images?q=tbn:ANd9GcTdcVeKsn-jjny_oMbOwcCyPaL7DxsT9sc4iziG4ud3ktN_xfV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39" y="4111568"/>
            <a:ext cx="1337145" cy="152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http://t3.gstatic.com/images?q=tbn:ANd9GcQcowG5NR63b5jRwjbMJ8WO_9yShrQCFVoD-HlSX8ms9zul6AwA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136" y="4091486"/>
            <a:ext cx="1134844" cy="158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http://t0.gstatic.com/images?q=tbn:ANd9GcS4rOYNZ3j6lMGYN1NnIFjMG5IV46rHW19ljKlcvO-6JxGSzcHH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265" y="4111567"/>
            <a:ext cx="1596302" cy="139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ZoneTexte 2066"/>
          <p:cNvSpPr txBox="1"/>
          <p:nvPr/>
        </p:nvSpPr>
        <p:spPr>
          <a:xfrm>
            <a:off x="3663827" y="5641406"/>
            <a:ext cx="494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Exemples de matériels utilisés par un magasinier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868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7" grpId="0"/>
      <p:bldP spid="21" grpId="0"/>
      <p:bldP spid="24" grpId="0"/>
      <p:bldP spid="20" grpId="0"/>
      <p:bldP spid="23" grpId="0"/>
      <p:bldP spid="25" grpId="0"/>
      <p:bldP spid="26" grpId="0"/>
      <p:bldP spid="29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rgbClr val="A7CE39"/>
          </a:solidFill>
          <a:ln w="25400" cap="rnd" cmpd="thickThin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Baccalauréat Professionnel 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LOGISTIQUE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48478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LES COMPÉTENCES ATTENDUES</a:t>
            </a:r>
            <a:endParaRPr lang="fr-FR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1691681" y="1988840"/>
            <a:ext cx="5832647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baccalauréat professionnel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Logistique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est ouvert aux élèves qui ont les qualités suivantes :</a:t>
            </a:r>
          </a:p>
        </p:txBody>
      </p:sp>
      <p:pic>
        <p:nvPicPr>
          <p:cNvPr id="4098" name="Picture 2" descr="https://encrypted-tbn3.gstatic.com/images?q=tbn:ANd9GcS8wAfrO6vvhX9XCfkSJZj5dPLFTIcW7QO3wErlJVlMPgH6hKtG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50" y="2758017"/>
            <a:ext cx="1294264" cy="239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1679299" y="3756459"/>
            <a:ext cx="7172346" cy="400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FontTx/>
              <a:buChar char="-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 respect des procédures et des règles de sécurité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671044" y="3330901"/>
            <a:ext cx="5565251" cy="45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polyvalence et la rigueur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671045" y="2891823"/>
            <a:ext cx="5184576" cy="463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l’autonomie et de la responsabilité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684882" y="4165404"/>
            <a:ext cx="6104753" cy="478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maîtrise des calculs de base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627783" y="458112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aimer travailler à l’extérieur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74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1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300"/>
                            </p:stCondLst>
                            <p:childTnLst>
                              <p:par>
                                <p:cTn id="2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3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0"/>
                            </p:stCondLst>
                            <p:childTnLst>
                              <p:par>
                                <p:cTn id="4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0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uiExpand="1" build="p"/>
      <p:bldP spid="7" grpId="0" build="p"/>
      <p:bldP spid="8" grpId="0" build="p"/>
      <p:bldP spid="9" grpId="0" build="p"/>
      <p:bldP spid="10" grpId="0" build="p"/>
      <p:bldP spid="18" grpId="0"/>
      <p:bldP spid="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rgbClr val="A7CE39"/>
          </a:solidFill>
          <a:ln w="25400" cap="rnd" cmpd="thickThin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Baccalauréat Professionnel 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LOGISTIQUE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484784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LES PÉRIODES DE FORMATION EN MILIEU PROFESSIONNEL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(PFMP)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95536" y="2208548"/>
            <a:ext cx="8280920" cy="504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Elles sont de 22 semaines sur trois ans. Elles peuvent se faire chez …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s://encrypted-tbn1.gstatic.com/images?q=tbn:ANd9GcSDYucoprm6w57Wxs1hXePJ4XYbSKnkmp54h_qWI5Ly6ZBTnvZ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473" y="4143020"/>
            <a:ext cx="702105" cy="70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data:image/jpeg;base64,/9j/4AAQSkZJRgABAQAAAQABAAD/2wCEAAkGBhQQEBQUEhIVFRQUFBcXFhUUFxUUFBQQFRAVFhUYFBUXHCYeFxkkGhUVHy8gIycqLCwsFR4xNTAqNSYrLCkBCQoKDgwOGg8PGjUlHyUxNSo2KTQsLSkwLCovKSwqKjUtLDIuKTUtLC8wLC8pKSwsLCktLCwuKiwsLC4sKSwpLP/AABEIAGkB4gMBIgACEQEDEQH/xAAcAAACAgMBAQAAAAAAAAAAAAAABgcIAgQFAwH/xABMEAACAQICBAcLCAkDAwUAAAABAgMABAURBgcSIRMxQVFhk6EXIjJSU1RxgaLR0ggUcoKRkrHCFRYYI0JissHDM4OjZOHwNENEY3P/xAAbAQEAAgMBAQAAAAAAAAAAAAAAAwUBAgQGB//EADcRAAIBAwEEBwUIAgMAAAAAAAABAgMEEQUSITFRBhNBYZGhsRQiUnHBFjIzQoHR4fCS8RUjQ//aAAwDAQACEQMRAD8AnGiiuPpfjBs7C5uFy2ooXZNreOECnYzHKNrKgOxRVaP2g8T/AOn6o/HTNq41vX+I4lBbS8Dwb7ZfZjIbZSF33HaOW8AeugJxooooAooooAooooAorRxnGobOFpriRY4042bn5AAN7E8gG81DmkHykMmK2VqCBxSXBO//AGkIy9beoUBONFLur7G5r3DYLi4CiSUMxCAqoXhXCZAknwQvLTFQBRRRQBRRRQBRRRQBRRRQBRRRQBRRRQBRRRQBRRRQBRRRQBRRRQBRRRQBRRRQBRRRQBRRRQBRRRQBRRRQBRRRQBRRWriWJx20bSTOEReMnsAHGSeYb6GYxcnhLebVFRdi+ufeRbQAjkeYnf8AUX4qd9D8UkurKKabZ25NokKCFy4RguQJPIBUcakZPCO+4024tqSq1Y4TeO/wO1RRRUhXhRRXxmyoD7RXE/XWy88g6xaP11svPIOsWtdqPMn9mrfA/Bnborn4dj9vcMVhnjkYDMhGDELmBmcuTMiuhWU88CKUJQeJLDCiiismoUga8r7gsFnGe+V4ox65Vc+yhp/qH/lJX+zZ2sXjzs/qiiK/5RQFfKlT5Otlt4nI5G6K2fI/zPJGo7Nuorqdfk02Xe3spHGYYwfQJGb+pKAm6jOoa1p65rmwvHtLWOIGNU2pXBdtp41fvVzCjIMOPOosv9amKTnvr6Yf/mRCP+ILQFuKKpo2mN8d5vbo+meb4q2rLWHiMJBS/ud3I0ryL91yR2UBcGioS1b69nmmS2xALnIQqXCgJ+8JyUSqO9yJOW0uWW7MZZkTZQFaNeulr3WItbhv3Nr3gUHcZioMjEc4J2OjZPOajUV0dJL/AOcXlzN5WeV/U8rMPxrnCgLk6F2XA4dZx5ZFLaEH6XBLtduddmoMwj5QFzcTRQRWEReR1jQCR+NiAP4eIfgKc9beseTB4oeBjR5Jy+Rk2iqrGEzOypBPhjlFASBRVT8T1wYpPnneOg5oQsWXoKAN9priS6YXr72vbk+meU/i1AXLoqmsGmd9Gc0vblfRPL8W+nfRLX1e2zqt2fnMOYDZhVmVedHAAY9DZ58446AsnRWth2Ix3EMc0TBo5FDow5VYZj0ejkqvGkev+/ldltuDgjDEKVUSSFc9xLSZr9iigLIZ0VT671h4jKc3v7nfyLK6D7qECtL9arzj+eXHXS/FQFzqKqLhetDE7c5pfTN/LK3DLlzZS7XZU5aq9bQxXOCdFjulXaGznwcyDjKA71YZjNczu3jlAAkiiljT3S1sOgRkRXeR9kBycgApJJA3nkGWY46iu+1k38uf78oOaNVTL15bXbUM60YPDLmx0a4vIdZDCjzb/wBk9Z0Z1XCTSW6bwrqc/wC7J8VEWkt0pzW6nH+7J8VR+0rkWn2Xq4/EXgyyFGdV+fWBflQvzp8hygIG9bBcz9taEmkt03hXU59MsnxUdzHkaR6MV/zTXm/2LIUVW+LSW6U5rdTj/dk99MmBa1bqBgJiJ4+UMAJAP5XA3n6WfqrKuYviaVujVxCOYSUu7h/fEmyitXDMSS5hSWI5o65g/iCOQg5gjnFLOsWa8MSR2SSEuSZHj3MqrlkobjGZJ3jxemp5SwslBRt3Vqqk3svhl7sc8jhRUFfoTF/Fu+sf4q8Ly0xSBC8nzxFHG23LkB0kNuFQde/hZerQoSeFcRz/AHvJ8oqvthp7fQnNbl2HNIeEB6O/zP2VKWguny4hnHIoSdRmQPAdc8iyZ7xlmMwefjO/LeFaMng5b3RLi0h1jxKPNdnzQ4UVwNNdJDYWplVQzFlRQxIGbZnM5b+IGolv9Zd9KT+/4Mc0SquXr3t21mdWMNzI7HR697HbhhLhl/1k850VW+XSS6bwrqc+mWT31imkFyu8XMw9EsnxVF7SuRbfZerj8ReDLJUVBWDazry3YbcnDJyrLvOXRIO+B9OfoqY9H8djvYFmi4m3EHwlceErdI/uDy1LCrGfApr/AEqvZYdTen2o6VGdLmmWmkeHRjMbcr57EeeXFxsx5F/Hk5SIixbT+9uSdqdkU/wRExqBzd73x9ZNYnWjDcS2GjXF5HbW6PN9vyJ/zozquFrY3Vzm0cc82XGVWSTI9JGdepwi9i38DdJ07Eq9uVR+0P4SyfR2KeHXWeWP5LFZ1CmtTSBp7wwg/u4O9A5DKQC7HpGez9U85pn1R4lPKLhZpHdYzHsiQlmVm4TaALb8sgN1Rhjl1wt1PJ480jeoyEjsrWtU2oLvJ9F0/qL6pGe/YXHvf8GjVjtF7bgrK2TlWGPP6WwCe0mq41vrj1wOK5m9UsnxVDSqKDyXerabO/jGMZYxvLJ0VXux05vYTmt1IeiQ8IPsfOpP0E1hC/JilUJOBmNnPYkUcZUHeGHNv5xy5dcK8ZPB4690O4tYOpulFcuz9B1rXv4WeKRVIDMjKpPEGKkAn1mudpbjxsbSScKGZdkKpOQLM4XflzZk+qohxDWdfTE5TCMc0ShfaObdtbVKsYbmRafpVxeLrKeEk+L5+Z2+4vP5zF916O4vP5zF916S5tJbp/Cupz6ZZPfWCY/cjeLmYeiWT4q49qn8Pmey9m1PH46/xRNeg+hS4cj5vwksmW0wGQCrnkqj1kk8u7mpoqB8I1lXtuRnLwy8qy99mPp+ED6/VUxaM6Rx39uJY92/ZdDvKOMswefjBB5QR6K66VSLWInktW0+7ozdau9rP5l/Vg61FFFTFGFV++Unf7V3aw+JAz9bLs/4qsDVXde17wmNTL5KOJB1QkPbIaAj6rK/J8seDwkvl/q3EjD0KqRjtQ1Wqra6qrPgMFswd2cPCH0Su0uf2PQFcdZt9w2MXrc1w6eqL90P6KWa2MRuzNNJIeOSRnPpdix/GvfALHh7u3i8rNEn35VX+9AW1wDRiCKyhhaCIhYI1cGNCGYRgMWGXfEnPPPjzqqumtnHDiV3HCNmOO4lVFHEqrIRkOgZZeqrjk5D/wA4qpPit4Zp5ZTxySO59LuW/vQGspq5WJYi0OHSTN4Udq0h+ksBY9oqoWCWPD3MEXlZo0+/Iq/3q0mty94HBbwj+KMR9bKkZ7GNAVONMWrvCVusUtIXUMjTKXU7wyIC7AjmIU0uVI2oOx4TGUbyUMr/AGqIv8tAWEwrQ2ytH4S3tIYnyy20RQwB4wG4xnUJ/KRvtq+touRLcv65JWH4RCrC1VrXjfcLjU4z3RrFGPVCrH2nagEGrK6hMERcJWVo0LTTSttFQW2VYRgZkZ5Zxnd0mq1VZfV/pzh1jhFrHJewqyQgum1tOruTIwKqCcwWIyyoCNvlAYZDBiUfAxqhkt1eQIAoLmWRQxA3bRC7/QKjGmrWXpYuJ4jLPGCI8lSPa3Hg0GWZHJmdpsuTOlm2t2kdURSzOwVVUZlmY5AAcpJIFAWP1YYi0OjDSn/2o7tl+ijSsPazqtpqyulGGnC9FXgz75LdI2y4jLNMoly6NqR/VVaaAZdW+Gi4xazjZQymdWZSMwVjzkYEHjGSGrM6b4JbSYbciWGPYS3lYHZUFCkTMGQ5d6QQDuqvWpm9ggxWOa5mSJIo5SGkYKC7JwYAJ5cnJ9RqT9a2tezNhNb2s6zSzrwf7vMokbHvyzcXg5gAEnM0BXenDVG7DGrPY4+EIP0DE4f2c6T6lf5PmjDTXzXZU8FbKwVuQzyJs7I58kZiebNeegHbXVdZvbR8yyOfrFFH9JqM6ddbl1t4js+ThRfWdp/zikqqyq8zZ9R0ansWVNd2fF5Jf1QYWhs5JGRSzTMASoJ2FRBkCeTMtS/rfsIoriExoqM8bF9kBQcnyUkDl8Lf0CnzVrbcHhkHOwdz9aViOzKo51uXW3iOz5OJF9Z2n/OK6JrFJHnrCcqusTknuW14LcJVS/qgwxDaSSMilmmIBKgnZWNNwJ5MyaiCp51Z23B4ZBzttufrStl2AVHbrMyz6R1Ni0SXbJL1Yi638PiiuITGiozxsX2QFByYBSQOXwhn0CkCnfW9dbeIbPk4UX1ks/4MKSKjq/fZYaQpKyp7T7P9E1aoHJw858QncL9HZQ7vrFqeKVNW8IiwuEsQAQ8jE7gAZGOZPNsgUoaU62pGYpZZIg3cKwzdulFO5R6QT6K7FNQgsniKtlVv72qqK/M9/Yt5LNaOOSBbWdmGaiGQkHiIEbZg1Xy70huZjnJcSt6ZHy+zPIVrO0mWZL5c52sqjdzyRa0+jEk051V4fyjwpj1eSEYnbbPK5B+iY2B7M6XKcNVNtt4kh8mkjexsfnrmp/eR6fUZKNpVb+F+g166brKC3j8aRm+4mX+SokqRNdF1ncwR+LEW+/IR/jqO63rPM2cehU9ixh35fmyUdTOHKy3EjKrd8iqSASMlYtlnxeEv2VjrlsIkFu6oqyMzglQAWQKp77LjyJH2mtjVjj1ra2REtxGjvKzFWbJstlVG76vbSxrK0qjvp0EJJjiUgMQRtOxBYgHfl3qjfzGpG4qlgqaNKvV1iVTDUU3v34wlj1E+pb1LO3AXA/h4VSPpGPvuwLUSVOurjBjZ4eDINlpCZWB41BUBQenZUHLpNaW69/J39IqkY2mw+MmsepFOneJm4xCdicwrmNeYJGdkZesE/WNcCvS5mLuznjZix9LEn+9bOCWvC3MMfjyxr6mkAP41E/eZcUoq3oKPZFeiLDYHhq29tFEoACIo3eNl3xPSTmT6a36KKtUsHySUnKTk+LNXErjgoZZPEjdvuoT/AGqs9WC0+uuDw25PPHsdYwT81V9NcVy96R7fovTxSqT5tLwX8nW0TsxNfWyEAgzJmDvBUNtMCOUZA1OWkODwPaTB4k2Vic7lUFdlCc1IG4jKol1WWu3icZ8RJH/4yg7XFStp3dcHhtyeeIr1hCfmragsQbZza7OUr+lTi+Xi5Fe672gjkYlbbPHwoH1SCG9kmuCabdV1rt4nEeRFkf8A4yo7WFcsF7yPVX8lG1qN/C/QeNcV1s2MacrzL91Ucnt2ahqpO11XXfW0fMJHPrKKP6WqMakrvM2V3R+nsWMXzbfnj6EkamsOV5LiRlDbCxquYByLFics+LwRXR1x2ESwQyBFEpl2doAAmPg2JBy4xmF9GfTWtqrxq2tbaXhp443eXwWYA7CxrkcvSWrj6ztLYr2SJIDtRxbRL5EBnbId6DvyAXj6TUmYqjgrFSr1dYc0nsrt34wo/ViPUpak2OV0P4f3R+seFz7AKi2pu1VYG1vZbbjJp228jxiMDJM/Tvb0MK0oLMyx6Q1YwsnF8ZNJeOfoOlFFFWB84CqgayL3hsWvW/6mRR6I24Mdiirf1UDWLhD2uKXcbgjOd3Un+KKRy6EHl3MPWDzUAuAVbzGh8xwWUA5fN7FlH0kttle0CqsaJ2PD39rFySXESn6LSqD2Z1ZTXVe8Fglzv3vwaD606Z+yGoCqtN+qSx4bGrNfFkMnVRvIO1RShUn/ACerHhMWZyP9K3kb6zNHGOx2oCfdL73gMPu5OIx20zD6QibLtyqmhq1eue94LBLrfkXEcY+vOgPs7VVToBt1T2PDYzZLzS8J1SNL+Spm+ULe7GEqgP8Aq3Ma/VVJHPaq1HPyfLHhMXL+St5H9bMkf4OakrX/AII9xhYkjBPzeYSOBv8A3RRkY5dBZSegE8lAVoqZvk12OdxeS+JFGnWSFv8AEKhmpi1BaYWlmLmK5lSFpGRleQ7KMqqwK7R3KRnnv49rooCwNU709vOGxS9fjBuZQPorKyr2AVbXC8dt7oMbeeKYLltGKRJNkniz2ScuI/ZVUdY+AvZ4ncxupAaV5EPI0MjlkYHl3HI9KkclALSrmchxmnRdTeLH/wCE3rkgH4yUp4dcCOaN2G0qOrFecK4JHrAq19nrTwyVA4voVzGeTtsMOgq2RBoCEcM1AYlKf3ghgHKXkDnLoEW1mfWKlvQDU/bYWwlJM9yBukcBVjz4+CTfsnLdtEk+jMiuz3SsM8/tusWu5h2JRXEYkgkSWNuJ42DKcjkciOY7qAjf5Q97sYUiA/6tygI/lWORz2qtVtqcvlLXv/oogfLOR1ar+eoNoDt6N6GXeI7fzSAy8Fs7eTIuzt7Wz4bDPPZbi5q5E8DIzI6lWUlWVhkVYHIgg8RBGVWD+ThY7NhcS8slxs+lY4UI7ZGrm699XG0DiNuu8AfOVXlA3CYDo3BujI8jGgIh0Ss7ea9gju3ZIHcK7pkCue5cy24LtZZnkGZ5Kt9g2DQ2cCQ28YjjQZKo7SSd5JO8k7zVK6s/qW03/SFiI5GzuLYBHz43jy/dv0nIbJ6Vz5aAj/Ty64TErk80mz1ahPy1wKatY+jzWl67bzHOWkQnnZs3UnnDH7GFLlhbcJLGnjuq/eYL/equae08n1iyqQdrCUHuUV5IsVo9a8FaW6eJDGD6RGM+2oN08uuExK5PNKV6tQn5asDxDoH4VWfEbnhZpJPHkd/vOW/vXTcbopHlujSc7irVfL1efoa9WP0btuCs7dPFgjB9PBjPtzqu1nb8JIiDjd1X1swH96s0FyHQPwrFsuLJelNTdSh836Ff9PrrhMSuTzSbHVqqflpfraxS54WeWTx5Hb7zk/3rzsrfhJEQcbuq/eYD+9c0nls9VQiqNCMX2JeSJW0zujaYHBEpyMiQxHn2eC23+3Zy+tUR1MGuOyJtIXUd7HLk2XIGQhT6MwB9YVD9S1/vYKjo/sytXNcXJt/MftUOCpNcySyKGEKrshhmBI7HJsjygKcvTTXreudjDwvlJkHqCs/4qKU9WGlsFlwyXBKCQqyvslhmoYENsgkce7dz1nrR0sgvFgS3k2wjOznZZQCQoXwgM/4q3UoqljtK6tb16urxlKL2U1h43YSzx+ZH9SNqWtc7i4k8WJV+++f+Oo5qXdTFrlbTyeNKF9SRg/nNR0FmaLbXqmxYz78LzQoa07rbxOQeIsaf8YY9rmlGuvpddcJf3Lc88gHoVyo7AK5AqObzJs77GHV21OPKK9Dq3WjFzFAtw8LCFwpD5qRk4zUkA5jPdxjlFcqrIjBke0FtIM04FYyOgIF3cxGWYPOKr/j+DPZ3EkL8aHceRkO9WHpGXaOSpKtLYwys0nVvbXOE0lJcO9f3iN+qjBbW4kdpc2miIZI2y4PY3d/l/EQ3PuGY9Um6U3PBWNy/iwSZekoQO0ioCwLGXtLiOaPjQ7xyMp3Mp6CMxU7YnliGHScCcxPAdj6RXMA8x2hkebfU9GScGlxKTXbecLuFWbzBtfpzX1K80x6u7bhMTtxzMW+5GzDtApekjKkggggkEHcQQciCOQ129C8eWyvEmdSyAMrbPhAMuWYB48vfXJDCksnrr1SnbVFT3txePAsLRSg2tWwA/wBRz0CN8+0VqNrdtmdUiimdmYKMwiDNiAN5Ynl5qseshzPmi0y7f/k/DHqZ63brYw/Z8pMi+oBn/IKhSpV11XPeW0fO0jn6oVR/UaiquOu8zPb9HqezZJ8239PoSLqXtc7meTxYgv35M/8AHTRrbutjDivlJY1+zN/yVztS1rlb3EnjSqv3I8/8leOuq6yjto+dpH+6qqP6zUy3USlq/wDfraXJryWSKakPUxa53U8niQhfW8gP5DUeVLWpW1yhuJPGkVfuIT/kqCiszR6DXamxYz78LzQu63rnaxAL4kKD1lnf8wpHp81vYUyXgmyOxKigHkEiDIr6ctk/bzUh1rV++8k2kuLsqezy8+3zO9YaEXs8ayRW7MjjNW2kAIzy5WB5K6Ftqsv3O+JU6XkT8hY9lPmhmm9mtlBG86RvHGqMrnZO0oyzBO4g8e7nrufrvY+dw/fFTxpU2s5PP3GsajCpKEaXBv8ALL9xa0a1SRwMJLlxMw3iMDKIH+bPe/oOQ5wakACtPDcZhuQTBKkgXj2GDZZ8WYHF/wBq3a6YRjFe6eYu7mvcVM1288uGP07Aooorc4wpa0z1f2mKoBcIQ6jJJUIWRBzA5EFeggimWigIh0Z1DmxxGC5F0ssUTlthoyj57DBciGIOTFTycVN2s/QyXFrNbeKVIyJlkYuGIKqjjIbPSwPqpwooCvv7Nt153B92T3U+aqdV0mDyTvLLHIZVRV2Aw2QrMWz2ufvfsqRqKAUdZ2h0uK2a28UqRnhldi4YgqqOMhs8ubKfVUV/s23XncH3ZPdVgqKAjfVVqskweWeSWWOQyIqLsBhsgMWbPa5+9+ypHdAQQRmDuIO8EHnr7RQEXaS/J/srli9u72rMcyqAPDn0Rkgr6AwHMKUp/k1zg95exEc7Rup+wE1P1FARtqq1WS4PNNJLOknCIqAIGGWTliTtertpt0p0MtcTjCXUQfZz2HHeyITx7DjeOTdxHIZg13KKAhXEfk1RliYL51HIssSyH7ysv4Vz/wBmqXz6Pqm+Op6ooCBf2apvPo+qb46lDVvoWcJszbtKJSZWk2gpUd8qDIAk+L201UUBF+tLVRPi91HLHPHGkcIj2XDk7XCOxO7dxMo9VJv7Nt153B92T3VYKigFnV1okcLsEtndXcO7MyAhSXckZZ7/AAdkeqmSWMMpVgCCCCCMwQRkQQeMVlRQFV9bOrw4VdbUYPzWYkxHj2DxtEx5xyZ8a5cZBrj6AaXNhd9HOMyngSqP44GI2h6RkGHSoq1OlWjMWI2slvMO9cbmHhRyDwXXpB+3eOImqj6S6Oy4fdSW84yeM5ZjwWU71dTyqRkf+4NAWt0nwGPFbMBHXvgskMvGu8Zg7uNWU9oPJSjgeqWWC5hleaNljkVyAGzOycxlmOcCuX8n7TjhYmsJW7+IF4Cf4oSe/T0qTmOhjyLXT1w6XYjhbRTWzR/NpO8O1GGKTjMgFuZlzI6UboqOVOMnllhQ1K4oUnRpy9193Mkq8iZo3VSAzIwUniDFSAT66ijuLz+cRfY/upDGvrFPHh6pffWQ174p48PUj30nTjPiYs9Rr2aaovGe5MkfBNUksFzDK88bLHIrkAPmdlg2Qz6QKky6RmjYKcmKkAniDFSAT66raNeuKeUh6ke+shryxTykPUj31mEFHcjW7vq13JTqvLXcO/cXn84i+x/dW9gmqSWC5hleeNljkVyAHzOywbIZ9IqPBrwxXykPUj31kNduK+Uh6ke+tFQguw7p67ezi4uW57uCLFXlmk0bRyKGRxkyniINRljWpptom1mGyeJJswR0B1Bz9YHppEGurFfKQ9SPfWQ1z4r5SHqR763nTjPicVpf17Rt0ZYz2cUdqTVVfg7okbpEiZdpFZQ6qL9uNI1+lIv5c64g1y4r5WHqR76yGuLFfKw9SPfUXs0S1+0l5jhHwf7jhYal5Sf31wijmjVnP2tsgdtSLo5o9HYwCGIsRtFiXIJLHLM7gByCoNGt/FfKw9SPfWQ1t4t5WHqR76kjSjHgVt3qdzdrZqy3csJDVNqbuGYsbiLNiSdz8ZOZ5Kzs9TcyyIzTxFVdSwAfMqGBIHqpVGtjFvKw9SvvrIa1cW8rD1K++tfZ4cjqevXuNna8kWApR070F/SIjZGVJU3bTAkNGczkct+47x6Tz1Fw1p4t5aHqR76yGtLFfLQ9SPfUso7Swyrt7ipb1FUpvDR3+4vP5xF9j+6nXQbRqewjeKWVJIydpAoYFGPhDfyHcfTnz1Fo1oYr5aHqR76yGs7FfLQ9SvvrSNGMXlHbc6tc3VPq6rTXyRKOkmry2vWLsDHKeOSPIFvpqRk3p4+mlG41KPn3l0pH80ZB7GNLw1mYr5aHqV99fRrKxTy0PUr76SpQlvaMW+rXdvHZhPdyeH6ncTUrLy3UY9CMf7iu5o/qljtpklkmaUxsGVQgRdsb1J3knI78t3FSSNZGKeWi6lffWXdHxTy8XUr76wqEF2ElXWr2rFxlPc+5L6D3p3oHLiM0bpKiKkezkwYnaLkk7ujZ+yljuLz+cRfY/urmDWLinl4upX3197omKeXi6lffSVGMnlihrN3QpqnTluXciUdCtGzYWvAswZttmJXMA7WQHH0AVyNPNBZcRljZJURUQrkwYnaLEk7ujZ+ykcawsU8vF1K++vo1g4p5eLqV99bOmnHZ7DlhfVoV3cJ+8878czf7i8/nEX2P7qftCdG2sLXgmYMxdnJXMDfkBx9Cio0GsDE/LxdSvvo/X/E/LxdSvvrEaUYvKJrrVbm6h1dWWVx4JExYjhsdxGY5kDo3GrdhHKD0jfSHiOpmFiTDO8f8rqJAPQc1OXpJpZ/X/E/LxdSvvr7+v2J+Xi6lffW0qcZcUQW19cW34M2vTwOmdSsnJdJ1bD81fO4rJ50nVt8Vc39fsT8vF1K++vj6f4mBnw8XUr76j6iHI7/+evvj8l+w9aC6Bth0krtMJNtQoCqVyyYk55nfTjSVqs0iub62mkumVmScxrsIEGysUbHcOl+ynWpIxUVhFXcXFS5qOpVeWwooorYgCiiigCiiigCiiigCiiigCiiigCiiigCiiigCiiigCiiigCiiigCiiigCo/1v6uxilrwkSj51ACY+QypxtET08a8x5to1IFFAUswXFpbG6jni72SFwwzzG8HJlYcxGakcxNWskS3x7Cv/AKrmLMHjaKUH+pHX17PMai3Xpq1KO2IWqZq2+5RR4L+WAH8J/i5jv5TlpagdN/m9wbGVv3dwdqIniW5y8H0Ooy9Krz0BGWL4VJaXEkEy7MkTlGHJmDxjnBGRB5QRWspqc/lBaEbaLiES98mUc4HLGTlHIfQTsnoZeRagkGgPdWr0DVrB6yElAbYevRXrSEtZCasg31kr1WSuaJ6zFzQHTWSvQS1yRd1mLygOsste6zVxBe1kL+gO8s1eomFL4xCshiNAMIlFZiWl0YlWQxTprOQMQkrMS0vJivTXoMW6awBgEtZiWuAMXrIYuKA74mrMTUvjGBz1kMYHPQDCJqyE1L4xgc9ZDFxz0AwCasxNS8MYXnrIYwvPQDBw1ZcNS9+mV56+/pleegGDhhX3hqXv0yvPWX6YXxqAYOGFeV1cZKa4n6ZXxq1sRxobByNATrqet9nCo28rLM//ADsg7EFO1L2ry04LCrJeX5tGx+k6Bz2saYawAooooAooooAooooAooooAooooAooooAooooAooooAooooAooooAooooAooooAooooD4Rnx0tSatcNMnCfMoVcMGDICmTA5ggIQAc9+6maigPG7tEmjeORQyOpVlbeGRhkQegg0r9ybCvMYvb+Km6igFHuTYV5jF7fxUdybCvMYvb+Km6igFHuTYV5jF7fxUdybCvMYvb+Km6igFHuTYV5jF7fxUdybCvMYvb+Km6igFHuTYV5jF7fxUdybCvMYvb+Km6igFHuTYV5jF7fxUdybCvMYvb+Km6igFHuTYV5jF7fxUdybCvMYvb+Km6igFHuTYV5jF7fxUdybCvMYvb+Km6igFLuTYV5jF7fxUdyfC/MYvb+Km2igFLuT4X5jF7fxUdyfC/MYvb+Km2igFLuT4X5jF7fxUdyfC/MYvb+Km2igFLuT4X5jF7fxUdyfC/MYvb+Km2igFLuUYX5jF7fxUdyjC/MYvb+Km2igFLuT4X5jF7fxUdyjC/MYvb+Km2igFLuUYX5jF7fxUdyjC/MYvb+Km2igFLuUYX5jF7fxUHVPhfmMXt/FTbRQHnBAsaKiABVAVQOIKoyAHqFelFFAFFFFAf/9k="/>
          <p:cNvSpPr>
            <a:spLocks noChangeAspect="1" noChangeArrowheads="1"/>
          </p:cNvSpPr>
          <p:nvPr/>
        </p:nvSpPr>
        <p:spPr bwMode="auto">
          <a:xfrm>
            <a:off x="155575" y="-479425"/>
            <a:ext cx="45910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10" descr="data:image/jpeg;base64,/9j/4AAQSkZJRgABAQAAAQABAAD/2wCEAAkGBhQSEBUUExQUFRIVFRkYFBcXGBcXFxcYFxwYGBkWGBQXHCYfGBojGRgYIC8gIycpLCwsFh4xNTAqNSYrLCkBCQoKDgwOGA8PGikfHB8pKikpKTEpKSksLSkpLCkqKSkpKjUqKTUsLTUsNSk1LC4uKSkpLSw1KTUsLDUsNSwpKf/AABEIAHoBYQMBIgACEQEDEQH/xAAbAAABBQEBAAAAAAAAAAAAAAAAAwQFBgcBAv/EAEYQAAEDAgMDBwkFBgUEAwAAAAEAAgMEERIhMQUGUQcTIkFhcYEyNEJSkaGxstEUU3JzkhYzYoLB8CM1g8LSFRdUkySi8f/EABoBAQEBAQEBAQAAAAAAAAAAAAABAgMEBgX/xAApEQACAgEEAQIGAwEAAAAAAAAAAQIRAwQhMUEScaETIlFhgdEFMlIU/9oADAMBAAIRAxEAPwDcV5kkDQSSABmScgPFD3gAkmwAuSeoDrWebx7xuqHFrSRCDkPW/iP9AvHq9XHTQt7t8IjdExtbfkC7YBi/jdp4N6+8pjsCuqJ6pjnOe5jTd9smDI2uBlqojYuyjUShgyGrjwaNT39XitMo6NsTAxgs0f3c8SvytIs+sn8Wcqinwu/sZVsWVd39kIoXkEg4mZgkHyh1hWJVvlA8xf8AiZ8wX0SNMy/7ZJ67/wBTvqj7ZJ67/wBTvqkULRg0fkzlc6KbESemNST6PalN9N73QHmYf3pF3OtfADoAPWPu8UhyYfupvzB8qhNhM+0bWLn52kkf+gkN9nR9inZrodQbkVk4xyzYXHOz3Pc7xtk3uTY19Zs2YNkcXxnMAuLmPHXhJzaf7stQTHa2xYqlobK3EGm4zIsdNQpZaF6GsbLGyRnkvaHDxS6htoVEez6MljeizJjSSbucchc52ub9wVQ2bsCp2gDNLOWMJODIm9vVYCA0Xyv2IDSELOINoVGzKlsUzzJA63WSMJyxNvm0jrb9QU85Sa57HQc3I9oLZCcD3NBsY7XwnPX3pQsvaFQmbr1VbGJpp8GIXjjs4gDqv0ha/ic0huVtWaOrdSyOLm9JtiScLmXPRJ6iAcu5KFkvvxvJNSuiEWGzw8uxC/kltviVaad5LGk6loJ8Qsp3w2PLTvZzszpceMtuXHCAW5dIniNOCuWwNiTU8Uj3zukDouiCX9HInLETbw4IC0IWR7D2hVzAwRSSOdJYuc57iWtaDfpE9EZi9szkFO2l2VTyFz2Plmc0R2LiG2BxOOIDS4ShZf0LO6Hc2pqoxNNUOa54xNBxONjpfpAN7gld3dtz01X9kqXFzSQ1pJJsT5JDjmWnLXS/elCy/oQhQoIQhACEIQAhCEAIQhACEIQAhCEAIQhACEIQAhCEAIQhAVXfjauFghac35v/AAjQeJ+HaqSpPeWpx1Uh6g7CO5uXxuoxfFa7M8ueT6Wy9Ec3yX3cigwQGQ+VIf8A6tyHvufFWNM9jw4aeIcI2+8An3qP31ncyikcxxa4YbFpIPlDrC+t0uNY8MYr6G+ETirfKB5i/wDEz5gs3/65Uffzfrd9UnPtSZ7cL5ZHN4Oc4j2Er1USxqhCFoyaJyYfupvzB8qgqeT7FtUl+TOcdc/wSXId3C49hU7yX/upvzB8ql96d1G1bQQcErRZruoj1Xdl/Ys9muieDr5jRVnfbeV1KxgiLeceb5i9mjrt3296r8Oztq045uPEWDSzmOAHZjzA7EtszcWeaXnax2V7kYsT3dhIyaO5Sind6KiWXZcEknlOeHOsLCxxYcu6y87v7ErJKaN0VXgjINm59GxII04q77Q2WyaF0Lh0CLZdVtCO7JUeDYO0aMubTkPjJ6sNu/A/yT3Kg8ba3VlJb9prYr2ODnCQbZXtfwXOUiLC2lbe+GJ4vxtzYunuzt0KiecTVrshbo3BJtmG2GTW36gne/m7k1UYuZaDga8Ou4N8rBbXuKELLsz9xH+Wz5QqBsj/ADt35svyuWhUMRbExp1axoPeAAVUtn7sTs2m6oc1vNF8hviF7ODgOj4qIrGXKl5dP+GT4xq6Hzb/AEv9qg9+N2ZKoRuitjZiGEm1w62h49Fet3aKtayRlSQW83hiF2nOxGZHhqnQ7ITktjGKY9eFg8Dc/wBF65U2G8B9G0g8eifhdSW4m7s1KZeeaBiDbWcHaXvp3qb3h2E2rhMbjYg3Y7XC4dnWOpOx0Vqj3frnRscyt6JaC22LQjLqTKfdd5qWGasidMHMsHE4yL3AA+HevdLs3alMObis6MeTmxwHdjzHcpDdzc+UT/aat2KS92tvfpaBzjpkNAP6KkLkhCFk0CEIQAhCEAIQhACEIQAhCEAIQhACEIQAhCEAIQhACEIQGT7R/fSX15x9/wBRTdSW8dNgqpRxdiHc7pfElRq+CzRcckk+mzka3S+Q38I+AUJv35hL/L8wUrsiXFBE7ixvwF/evG2tlCphdE5xaHWzFr5EHr7l93jdxTOhiaFov/bCL76T2NUXvJuOymp3Stke4gtFiG2zNupdbM0U5CEKkNE5L/3U35g+VXUlUrkw/dTfmD5VE79b0OlkdBGSImGz7em4a3/hGlljs30XCs31pIzYyhxGuAF3vGXvXKTfWkkNhKGk6YwW+85LLdnbKlndhiYXka2tYd5OQRtHZMsDg2VjmE6XtY9xGRVolm3ArqzLcbed0UrYJHExPOFt/QcdLfwk5W7VYuULbToYGsYS10pIJGRDW2vY9V7ge1Si2Se0N7aaElr5RiGrW3cR2HDoU2h38pHG3OFv4muA9tlmOzNmPqJRHGAXG+psABmSSnm3N15qUB0gaWONg5puL8DwVolmvwTte0OY4OadC0gg9xCaV+3oIHBssjWOIuAb6EkX04g+xZzuFtp0VU2PF/hynCRfIOt0XDtvl49iccpfnbPyG/PIpRbLr+19J9+z3/RdbvdSE25+P2ke8hZDT0r5HYWMc91r2a0uNh12AvZKVOzpYxeSORgOhexzfmCtEs26GZr2hzSHNOhBBB7iEzr9uwQODZZGscRcA300vp2LMd0d4HU07Rf/AAnuAkb1Z5YxwI94UlymedR/lD5nKUWy90O8EEz8EUrXusTYXvYWudO0JCTeylaSDMwEEgjPIjXqVF5OPPf9F/xYo3aWw6gzSEQTEGRxBETyCLnMHCrRLNL/AGvpPv2e/wCiP2vpPv2e/wCiyGeBzHFr2ua4ahwLSOvMHML3S0Ekt+bje+2uBrnWvxwg2ShZsdDt+CZ+CKVr3WJsL6CwJ07QnVZWMiYXyODWC1ydBc2HvKz/AJP9lzR1ZdJFKxvNPF3Mc0XLmZXItfI+xPeU3admxwA+Ucbu4ZN99/YpRbLB+2FJ9+z3/RS8bw4Ag3BFweIKwdatuDtPnaRrSelEcB7tW+7L+VGgmT1XVsiYXvcGsbqToOr4lRh3wpPv2e/6Lxvt5hN3N+dqyB+h7iiQbN6a64uNCupKl/dt/CPglVCkfX7eghdhlkaxxF7G+nHTsRQbegmdhika9wF7C+gsL6cSPaqDyledt/Kb8zkcmvnjvyXfNGrRLL5Wbx08TyySVrXi1wb3FxcdXBI/tfSffs9/0We7+efy9zPkaoaloZJb83G99tcDXOtfS+EG2itEs1v9r6T79nv+icUG3oJnYYpGvcBcgX0BAvpxI9qyT/oFT/48/wD6pP8AirPye7MljqnOkikY3mXC7mOaL4oza7hrkfYlCy5Vm8dPE8skla14tcG9xcXHVwSP7X0n37Pf9Fnm/fn8v8nyNUXs/ZMs5Iijc8ttitbK97ansPsShZq/7X0n37Pf9FJUtYyRuKN7Xt4tII9yxiv2NNCAZYnsB0JGV+FxlfsSuwNsvpp2vaThuA8dTm3zBHwShZtCF450IWTRVt+dl3a2Zo8nov7jofA5eKpa12WIOaWuF2kWIPWCs53h2A6nfcXMTj0XcP4T2/FfNfyukal8aK2fPr9TEkWjcmux0+D0ozb+U5j+o8FYVmGwtrmnmD9WnJ44j6jVaXT1DZGhzCHNIuCF+j/GalZcSg/7R2/HRUxRVvlA8xf+JnzBWRVvlA8xf+JnzBfqorMpQhC2YNA5OZcNNUO9V1/Yy6oBcTmcycyeJOpWg8mkYdBO06F4B8W2VCqqYxvcx3lMcWnvGShTU9w6MMooyBnJd7jxuSB7AAF3fyjD6KQkZss5vYQQD7iUw5P9vMdAIHOAkYThBNsTSbi19bXtbsXeUDbsbacwNcHSSWuAb4Wggkm2l7DJZ7NdGah1s+Ga0XffZb6imhmYC5zG3cBrheGkkDrsQFn1NTmR7WNF3OcGgdpNlpe297xRPbDzRcBG0g4gLjMaW/hVZEZlDM5jg5pLXNORBsQe9T9PvzUABsgjmaOqRgPvFs+03U9s/aFJtGYskpgx5aSHYrOcRqLtsb9fgo/evcllNEZY5DhBAwPtfP1XC1+63iqCc3a3lpah4aYWRTej0W2JHqvsM+zJQHKZ52z8hvzyKqwSFrmuabOBBBHUQbhWnlIP/wApl9eYZf8AXIp2L2I7dDa8dNU85JfDgc3IXNyW2y8Cp/enfeCemdFGHlz7ZubhAsQb9pyt4qo7K2TJUSc3EAXYS7M2Fha+fiFNR8ndWTmIx2l/0CpCv0cBfIxjc3Oc0DvJCtPKZ5zH+SPmcrHuxuQ2mdzj3c5L1WFmtvkbXzJt19qrnKb51H+UPmcpe5a2EeTjz3/Rf8WLUVl3Jx57/ov+LFqKjKjId9vP5u9vyNVg5LtZ/wCT/cq/vv5/N3t+RqsHJdrP/J/uV6J2X1Y3vPtPn6qR/o3ws/C3Ie3M+K03ezanMUkjgbOIwM/E7K/gLnwWOogyWrNiFlHDPn/iPeD3eh7cLj4hSnJ3tPm6oxk9GVtv5m5j3XHsTbaW9vO0rafmWta0NDSHEkYLZ2twuPFQdNUGN7Xt8prg4d4N1SGs77eYTdzfnasgfoe4rWN6aoS7MfI3yXsY4dxcwrJ36HuURWbtS/u2/hHwSqiKfeSmDGg1EN8I9NvDvS8O8FO5wa2eIucbAB4JJPUAsmig8pXnbfym/M5HJr5478l3zRo5SvO2/lN+ZyOTXzx35LvmjWujPYz388/l7mfI1NNg7xyUheY2sJeADjDj5N7Ws4cU7388/l7mfI1I7s7Np5nPFTLzQaG4Dia25N7+UDe1h7Veidkn/wBy6n1IP0v/AOatW5m8UlW2QyBgLHADACNRfO7ioH9mdm/+Wf8A2xf8FPbrU9JAXR084kc83IL2OPRHUGgdSjKij79+fy/yfI1e9zt5GUbpS9rnYwwDDbLDive5/iXjfvz+X+T5Grxutuz9sMg5zBgDT5OK+LF2i3k+9XonZKb078MqYDFHG4AkEudb0TewAv1jVQOwNjvqZ2saDhuC89TWg5kn3KS3l3LfSRiQPEjLgHLCQTplc5dXsTLdjbTqaoYQTgc4Nkb1EE2vbiNbp6D1Ng5ocEL1dCwbOrxPA17S1wDmnIg5gr2hRq9mCmbW3GNy6A3HqOOfg7r8famu7vPwVLI3B7GPcQ5pHRORNx1dWoVymrwMm5n3JGCdznjPLrtovyJaLDHKp4m4u+uDNEiq7v6wmheACTiZkBf0grEm9e8hhINjkv2DRif2N/qP/Sfoj7G/1H/pP0Wsfan+sUfan+sVqzNERyZxFsU2IEdMagj0e1e98tzDOeehtztum3THbQg9TurPVWTZshINyTmvdXWYMhm74d6lloxSponxnDIxzT1hzSPiuU1G+QhsbHOJ0DWk+4LWZZXO1N+zq9i7DK5uht2dXsVslETuZuYYHc9PbnbdBmuC+pJ63Wy7E93z3XNUxro7CZl7XyDmn0Seo308eKm6WrxZHJ3xXupqMI4k6KWWjFKqglhdZ7HscNLgjxB/qFySeSUgOdI89QJc72ArWpZnO1OXDqXmK7fJy7slbJRT909yZHyNlnaWRNNw12TnkZgYept+Oq7ykU7nVbCGuI5lugJ9OTgr7TVZJs72rla9wdkSBb6qWWjPuTync2tuWuA5p+oI62cVpyY0cji7MkiyfIwgWccpMDnVLLNcRzQ0BPpO4LR0zrZCDrYWUugzPuTunc2tuWuA5p+oI62cVpqZ0chJ1uLJ1zgva4vwvn7EbCMo30pnmumIa4i7cwCfQap7kxhc0z4mkeRqCPW4q11FVaTDjAcdG3F/AJxSuOdzdPKxRR+Umqc+SOFrXFrRjdYEi7sgPAA+1Qe6u7ZqZ8Ege2MNLnG2E8AASOJ9xWp1NwcibLzBIQczkrYor/8A22peMv6h/wAVn20NkvilezC44HEA4TmAcjpwW088OKavkdc5myWKKPs+pe/ZE8TmuxRkYRY3LXPa7LjY4lUPsb/Uf+k/RbIytbYjnG4+oYhf2XXrE7iVFJPglGM/Y3+o/wDSfopHdyleKyAljgOdZ1HitQlq8NsTw2+lyBfuul43OuMzqr5dCig8o1O51U0hriOaboCet3BHJxTubVuJa4DmXagj0o+K0GpJvkSMkUxN8yTl9EstGZb80zjXSENcRZmYBPoNUD9jf6j/ANJ+i2moc7FkTZJ4ncSrZKMa+yP9R/6T9FYdw6dwrmEtcBhfmQR6JWiY3cSlKdzsWZNksUZpvxTONdKQ1xHQzAJ9BqmOTGFzXz4mkdGPUEdcnFXKoc7EbE2Xukcc7m+illojd9KcvoZgBcgB1hr0XB39Fk32SQeg/wDSfotwnPRNtUyxv9YomGhh+0kf8X6ShTXNH1ihALJhVT4shp8U4qX5W4prgXnyN8IonFBiNlJRxBosEnSx2F+KXWscElYBN64dA+CcJKpHRXUETza7zac82vQjVIKbPbYHvTR4uSeKf07MikRGoU7S0gtci67U0gtcCycRaBdkGSAjo22IKdT05cb9iObS7jkgG8VKAbmy7PYiwC94ECNANhElqhlz4JZsaHtQDeIWN0sJjwXoMRgQHWvuq3vjKXc1A3ypXC/cD9TfwVjAVL52aetfLA1r+aOFuPyQMxfUZ+UfFeDXzqCxq7k625rv2Ix/ufIWPlp3axuJb3E2Pvsf5l2P/Nnflf7WqNllngrI552sbjOF2DQiwBvmc7WP8qkWf5q633X+1q8EJ/JDG7+XIlvzW9exDxvBXxPlwBksksZviiAuwjquQbqW2VtuKSNzwSAwdMOyLbZ3IHjoq7uzHOedET42ux9MPaS6/HuvdL0lI0S1JmmjcDGRMI2u6N7dLS19dOtbxajI2stf2u+Etrre7f32FjuTfFpGIQzGMHy7CymaSZsjGvYbtcLgqtU9HPHAXQTRy09nHC9trjO4s4ZdeVwprYdYJqW7WBh6TcLcm37Ow3Xo0ufJKXjke7V8L2abte4RIBo4hVzeWd75Y6aM4TJYvPYSRbuyJ8E13X2BPFUNdIwtaGuBOJhzI4BxKcbwHma6Gd3kEBpPC2IH3Ov4Lnlzzy6fynFw+ZJ+m1voXsO5dyYObs0OD7ZPxE59rdPcvew2SxQu+05BmYcSD0bdZHD+ql5axjYy8uGAC97i1uwqp1+1pKihleWhrQ9oFr5i4ve/bhW8qw6aXljVS8W6XDS+v7HB2TbELphO6KdzG9FriBzbe0DjfiVN1W3YozEcy2XyXjyerW/eouKCoNKP8anEBj62HJttD2/1SEmyb7N6Lw8xuL2OaCMgekBcX4+IXCGXNBSceWvLhLfa+3aoFg2ztRkDWueCcRwgN1J8f7zSO0Nusgc1uFz5HDJjRd2fH++pQsFV9sqKYatjjD5PxDUe0N9qC2X/AKlKGOY2Qjol4uC2zcm9tvgV0nrJyXlj4clFbfa3+kLJnZu3WTvLC10cg9B4sfD6Jsd6Y7ua2OR72uLcLRcm2py6k1fRSfbYTLNFzot0WtcHObnlpwvqve6DBztSevHa/ZdyR1GeUo47pttXS4Svi9mLZI7K25HOH2a5rmC7mu1t/YTRm98ZF44pXuGoA0HElNqIf/Pq/wAs/BicbiMH2dx6zIb+AFkx582SUcfkk/mTdf5Ysf7N2vHUMMjeiG+WHejlfM8LJgN72C5bFK6MGxkA6KiKRp5iuDfW91zf3XT7ZENQaVuCWARYTcFpy1xBx46rEdXmyKMVzTbaSfDa7a/Ismarb0TYBNe7DpYZk59G3HI+xR0e9TMTRJFLE12jnDL/APFGw0MIoy2SduEy3je1ryA7DmLW4JbaLqmnjDpTFUQgjygCc9Dpe9uvNJavNXlwkk3VS9b3tL6ULLfjHEIUD+08X3bvYEL3/wDZi/0vctkxILlecCWLUYV38SntgyQSurhXQHMa483CMK7ZAJYF3AlLLtkBxgXCxeguoDwAulerIQHkNXSF1CA4ELqEBxC6hAcXUIQHmRlwRmLi1xrnwTTZWyGU7S2O9ibkk3PDVPULDhFyUmt0BltTZLKhgbJewNxY2PDVeINiMZMJQXF4YGZnKwAGltbBSCFl4YOXk1v+uAQ9futFK8vu9jz5RYbX78k52fsSKFhY1tw7yy7Mu7/on6FlafFGXmoqyUV925UNzZ0oaTm0O6PvCmqSkbEwMYMLRoP71SyFcenxYncIpFoEhWUTJWFkjQ5p/u4PUUuhdWlJU+AV0bjwX8qUtvfDiFvgpxlEwR82Gjm7Ww9VuCWQuOPT4sd+EUrJRAHcuG/lS4b3wY+j8L++6mo6ZrWYAAGAWAGluCVQrjwY8d+EUrLRHbK2DFTlxjxXdYG5vkOoLm1dgRVBBdcPGjmmzrcO1SSE+Bj8Ph+K8foKIvZe70UDi5uJzz6Tzc+CX2fshkLnlmK8hu65vnnp7U9QkcGOFeMUq4/IGEexmNlklGLFILOzytloLZaBe9l7LZTswMva5OZubm30TxCqxQi7S339+QMaDY8cRkLbnnDd1zcdfZpmo6TcuEk2MjWnVjXdH2EKfQsS02KSUXFUiUMZdixOh5ksHNjQDUHiDrft7VHxbmQgjE6R7Ro1zuj7AAp5CS02KbTlFbCjxzLfVHsCF7Qu9IpyyLLqFQCEIQHLLtkIQAhCEAIQhACEIQAhCEAIQhACEIQAhCEAIQhACEIQAhCEAIQhACEIQAhCEAIQhACEIQAhCEAIQhACEIQAhCEAIQhAf//Z"/>
          <p:cNvSpPr>
            <a:spLocks noChangeAspect="1" noChangeArrowheads="1"/>
          </p:cNvSpPr>
          <p:nvPr/>
        </p:nvSpPr>
        <p:spPr bwMode="auto">
          <a:xfrm>
            <a:off x="155575" y="-555625"/>
            <a:ext cx="336232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data:image/jpeg;base64,/9j/4AAQSkZJRgABAQAAAQABAAD/2wCEAAkGBhQQEBUUERQVFRMWGB0ZGBYXFxoYFhYbFxYVGBkcGBwcGygeGB0lGxUYHy8gJCcpLCwsFx4xNTAqNSYrLCkBCQoKDgwOGg8PGiodHBwpKSkpKSkpKS0pLCkpKSksLiksKSkpNSwpKTUsKSwpKzIpLCk1LDA1LC4qLCkpKik1LP/AABEIAHYBqwMBIgACEQEDEQH/xAAcAAEAAwEBAQEBAAAAAAAAAAAABQYHBAMCAQj/xABLEAABAwIDAggKBwUHBAMBAAABAAIDBBEFEiEGMQciQVFSYXGBExcycpGSobGy0TQ1QnOTwdIUIzOCwiRTYnSzw/AVJYOiVOHxFv/EABsBAQEBAAMBAQAAAAAAAAAAAAABAgMEBQYH/8QAMBEAAgIBAwMCBAUEAwAAAAAAAAECEQMEITESQVEiYQUTMnGBkaGxwVJj0fAUQkP/2gAMAwEAAhEDEQA/ANxRFXtptpv2f93HYykdzAeU855guHPnhgg5zdJAkMVx2KmHHN3cjBq4/IdZVRxDbSaTSO0berV3pP5BQMspe4ucSXHUk6kqxbLbNeG/eyj92PJb0yOf/D718zLXanW5Pl4fSvbx5bM8knsPJI8SukL3XLbOcSb2zXsT+StC+WMAFgLAbgNwX0vpNNheHEsbd13NENtkf7BUeYfyWNeFPSd6Stk2y+gVH3Z94WMFduJln14V3Sd6ShlPSd6T818oVTJumCfRofumfA1VjbXbc07jDT28LbjvOoZfcANxdbXXd7rDQVAjoo3nc2BrvVjB/JZhsnR/tle0y8YEulffltrY9WYjuWUbZ1UmyFbWjwkjiA7UGZ7rnrDbEgdwXlXYLW4bZ4eQy/lRvJZfkzNP5iy11eNZSNljdG8Xa8Fp7CLJYor+xe1v7awskAEzBc23PG7MBya6EdY51ZlU9n9ghRztlbO51gQWloFwRbffnse5de121jaFgDQHTP8AJadwHSd1dXKp9gWFFmMFTi1S3wsZeGHUWyMBH+EHUhd2zu3srZhBWixvlzkZXNdyB43W69N/elCzQEVe24xaSlpfCQuDXZ2i5AOhvfQ9iq9FtpWVETYoG56gklz8rQGtvxbDyR2lKFmkosqrcZxOic0zvdY7swY9jurTd6QVcIsflq8OdNSttP5OUWNnBzc1s2hGU3150oWRO022s9NWGGMR5Bk8ppJ4wF9cw51e1iGOSVBqSakWn4txZo5Bl0GnMtG2TqK90r/21pDMvF4rBxsw6Ou66rQTLSizKl4QJ46h/hnB0TfCWYGtBcRmDBcC41tqlBjmI1M8cgEohMjb5GWjy5hfW1yLct1KFmmoqPtZt2+OUwUgBkBs59s1ndFjeU9vZZRUkmLxN8K4yZRqR+7dYdbAL27koWaaiqux22n7ZeOUBswF9PJeBvI5iOUf8FqUKEREAREQBERAEREAREQBERAEREAREQBERAEREAREQBERAR2PYsKaEv8AtHRo5yfyG/uWZyylzi5xu4m5J3klT22lf4SoyDyYxb+Y6n8h3Kvr4v4rqnmzOC+mO349zLOnDKEzzMjH2jqeYbyfRdanDCGNDWizQLAcwCpewdLeWR5+y0Adrj8m+1Xdez8FwKGF5O8n+iKgiiMa2pgo3NbMXAuFxZpdoDbkUd4x6PpP/Dcvcop3bZfQKj7s+8LGCtH2j25pZ6WWONzy97SBdhAvpy8izhaRlhCiFUybP4IvwzKN5prDviVC4NJw2tsftRuA7Rld7mn0LSsE+jQ/dM+Bqy7aHC5MNrBJHozNnidyb7lh7LkW5lleDbNeX4Sq7hO3lLMwF8gifytebWPUdxCjdq9vImwujpniSR4LczfJYDoTflNt1lKFk3h+2FNUSCOKQue69hlcNwJOpFtwWc7XVmbEpDIC5jHtbl52sy3A5r6+lTXBlgZL3VLhZoBZH1k+UR1AC3eeZcO3NG6lrxO0cV5bI08mZlswPoB7HKrknYmW8KTALCmfbzm/JVTavG21srZGROjOXK65BzWOh05gbehabh21FLNGHiWNumrXua1zeog+/cq5jPCCROI6NjJQbDMQTmeTubYi460QPzaupMmDQPd5TvBE9uU3XVwXU4FK99uM6Qgnqa1th7T6V6cI1/8Ap7c1s2dl7br2N7dV1+8GH0J33rvcxOxe568JLQaE9T2W9NvcVycFh/ssv3v9DF2cI/0B3ns+JcfBZ9Gl+9/oYnYdys7d/Wbv/H7mrWlkm3xtiTid1oz6APktNoMbgqDaGVjza5DTcgbtRvCMIybCsPE+Itjdq10zsw5w0vcR35bd62Cqk8HE5wA4jSQOTigke5ZVsr9bM+9l+GVazLGHNLTuIIPYRZGEYxs3jTaao8PIwymxtYgEOdvdr1ZvSrf402f/AB5PWHyVdwGq/wCmV5bOOKLxvNr8UkFrhzjQHsJWkP2ipQzOZostr6OaT3Aak9VkZEZbh1d/3FksTSxrpgQ3mD3WcNOTjFbOqPge2k1XWeDjijEVyS4g5msG4nWwJ0HerwoyoIiKFCIiAIiIAiIgCIiAIiIAiIgCIiAIiIAiIgCIiAIiIDJq2fPK93Sc4+kleKEIvzeTcm2+5gvGwUdoXnnfb0NHzVnVc2EP9md94fharGvuvhyrTQ+xpGacKn8eH7s/EqSrtwqfx4fuz8SpK9JcGWEREIEKIUBumCfRofumfA1etdQRzsLJWh7DyH/mh6wvLBPo0P3TPgauuSQNBLiABqSTYDtXGchS6vgthcbxyyMHMQHju3H2r1w/gyp2EGV75bchs1veBqfSumv4RaSI2aXSkdBvF9JIB7lyRcKVOTxo5Wjns0+5y1uTYuMUQaA1oAaBYACwAHIByLnxLDI6iMxzNDmnn3g84O8HrC8cJx+CqF4ZA4je3c4drTqpBZKUefgrhJ4k0jRzENd7bBTeA7GwUhzMBfJ036keaALD3qbe8AEkgAakncO1Vmv4RaWIkNLpSOgOL6xIB7rq7smxL47gbKyLwUhcG5g67SAbi/ODzr8wHAmUcRjjLi0uLruIJuQByAcyrsfClTk6xSgc9mn+pWDB9paer0hkBdysPFeO47+0JuD0xvBmVcJikLg0kG7bA8U35QV57P7PR0UbmRlxDnZjmIJvYDkA5lJudYEncFWPGNR9N/4bvkgO3H9kYK0h0mZrwLBzDY232NwQf/tfGz2x0VE9z43yOLm5TmIta4PIBzLm8Y1H03/hu+S/W8ItH03j/wAbvkm42PvD9hYYKgTtfIXhznWJblu4OB+zf7RVjXHhuMQ1IvDI14G+x1HaDqO9etdWNhjdI+4awXNhc2HUoUj8d2XgrAPCtIcNA9ps4dV+UdRVdbwVRZtZpLc2VoPpt+SkvGNR9N/4bvkpTD9oYZ4HzRkmNmbMS0g8VocdOXQq7k2PvBsChpGZYW2vvJ1c49Z5fcpBVjxjUfTf+G75J4xqPpv/AA3fJKYtFnRVjxjUfTf+G75J4xqPpv8Aw3fJKFlnRc+H1zZ4myR3LHi4uLG3YuXGtoYaMNMziM5IFgXE2Gu7tHpUKSSKseMaj6b/AMN3yVho6tssbZGG7XgOB6iEB7IigMQ24pYJXRyOcHsNjZjiNwO/vQE+igsM20pqmVsUTnF7r2BYQNASdT1BTqAIijca2giow0zEgONhZpdqBfkQEkiq/jGo+m/8N3yU/JiLGw+GJPgwzPe2uW2bd2ciA6UVY8Y1H03/AIbvknjGo+m/8N3yVollnRVjxjUfTf8Ahu+S/WcIdISAHPuSAP3buU25koWWZFx4pijKaIySkhgIBsCTqbDQdahPGNR9N/4bvkoUs6KseMaj6b/w3fJBwjUfTf8Ahu+StEss6LgwzHIKkXhka+28DRw7QdQu9QpleL03g55G8zzbsJuPYVyK1bdYbZ7ZgNHcV3aNx7xp3Kqr4DWYXhzyg/O32ZkuuwMv7uRvM4H0i39KtSoOxFZkqCw7pG2726j2XV+X1fwnIp6aK8Wior20uxzK57HvkewtaW2aAb3N+VRHiri/vpPQ35K8IvVtijOMc4O46enklEsjixtwCG2PbYKirZ9svoFR92feFjBWkRhCiFUybngp/ssP3TPgasx2z2rdVyFjDaBpsAPtkfadzjmCu2K1hiwjMND4BjR2vaxv9SyRZRpn3DC57g1jS5x3AAknsAXVW4LPCM0sUjGnlc029PItA4M8Ja2nM5HHkcQDzNabWHaQT6FcJ4GyNLXgOa4WIO4gqtijBqapdE8PjcWvbqHDQj/nMth2R2jFbBmNhIzivA3X5COoj8wsmxih8BUSxcjHkDs5PYQrBwa1hZWFnJIwgjrbxh7M3pRhHbwl464yCmabMaA59vtE6gHqAsbdfUqdQUD55BHE3M924dm+5OgCsHCLROZWueRxZGtLT5rQ0jut7Qq/QYg+CQSROyvbuPvBHKFVwR8knimxtVTRmSRgyDeWuDsvby261DwTuY4OYS1zTcEaEHqV0h4Sy9hZUwNe1wyuyEtuCLHQ39678JfhNQQ0RNY87myXbfsObKfSpZaLJgmK/tVE2U+U5hzAdJtw72j2rFG7lusGHRwQuZE0MYA42G65vdYU3ciDPtsZO4E9gJX45hG8Edosr7wWShv7RmIHkbzb+8Vi2wr6f9klEjmElpDW3BcXW4uUb73tqlijJ6GvfBI2SJxa9u4j3HnB5lqmJYoKrCZJRpmiNxzEaOHcQVka0HBGkYFNfcRKR2Xt7wUYRny0TYof9qqe2X/Sas7Wo8GH0N33rvhYjIjMRA7ou9U/JfLmkbwR26L+gFkPCF9YSeaz4AidlaK6BfdqvsQO6LvVPyUnsh9Pp/P/AKXLakboJENscLUFPfTiD81nvCFinhqxzQeLEMg7d7vbp/KtPxfEBTwSSncxpPaeQd5sO9YZJIXEucbuJJJ5yTc+1RBnytP4MsU8JTuhJ40TtPNfcj0OzD0KgV+EOhhglO6ZrnDqyusPS0tPepDYbFPAVrLniyfu3fzeSfWA9JVe6IjYVjG2f0+fzh8DVs6xjbP6fP5w+BqkTTPfYD6wi/n/ANN62BY/sB9YRfz/AOm9bAkggqLwq/woPPd8KvSovCr/AAoPPd8Ki5DM3K2Ot+qnf5b/AGgscK2Ot+qnf5b/AGgtMiMdX02MncCewEr5Vs2R2zZRQujfG95c/NdpFvJaOXsVIVbwDui71T8l60kDvCM4rvKb9k9IdS0HxqRf3Mnpb81IYFt7HVzthbE9pcCbkttxRfkKllo+uET6vf5zPjCyRa3wifQH+cz4wskSIZ1wYRNI0OZDI5p3FrHEHk0IC8ailfGbSMcw8zmlvvC0zYvH6eKhiZJNG1wzXa5wBF3uOoXBwg7Q001OI43tkkzggt1DQL3N92u63WliihUlW+J7XxuLXtNwRyfMdS27BcR/aKeOXdnaCRzHcR6QVhi2vZegMNHDG8WcGajmLiXEd17JII7q6ibNG6N/kuFuzmI6wdVmWJYc6nkLH7xuPI4chC1VR+MYMypZlfoR5LhvafzHUvH+I6D/AJMeqP1Lj39itGaU85je1zdHNII7QtRwzEGzxNkbyjUcx5QVm+KYPJTOtINORw8l3YfyXtgeOupX3GrD5TefrHMV4Wg1T0WVwyqk+fZ+SI0xFyYbisdQ3NG6/ONxb2hda+wjOM11RdpmiF2y+gVH3Z94WMFbPtl9AqPuz7wsYK5YmWEKIVTJqm0MRdg2nJFE7ub4Mn2XWVrb8OphJRRsdq10LWnsMYBWOYxhT6WZ0Um9p0PI5vI4do/NRGmabwc1IdQtaN7HOafWzD2OCtCxTZ7aSWieXR2LXeUx251tx6iOdTuKcJsskZZFGIiRYvzZnDzdBY9ajQsgNqagSVs7m6jwhAPm2b+SkeDyEur2EfZa8n1cvvcFWlpvBtgJiidO8WdKAGA7wwa3/mOvYAq+CLkseK0MFSzwc2Vw7QC084N7gqlV/Blck007Xf4X7/Wb8lV9psMNPVysI+0XN03teS4H227ivTZfH/2KfwmXM0tyuaNCQSDp1ghKLZ84nstU0wJlidlH228ZveRu77KKWk1/CdCY3COORzyCAHhoaLjls43HUs2CqIzTtgMafPSyxyEuMQsCd5a5psDz2LSOyyzBu5aNwbUDm088pFhJo3rDA659LiO5Zy3cogz9K/FeeDTDYpvD+FjY+2S2ZoNr572v2BXhuztMDcU8P4bfkjZaMhwTZ+WseGxNOW/GefIaOs8p6hqtPxvD20+FyxM8lkJA5zpqT1k696nmRhosAABuA0AUVtd9BqPu3e5S7LRiq1Hgw+hu+9d8LFly1Hgw+hu+9d8LFXwRFwWQ8IX1hJ5rPgC15ZDwhfWEnms+AKRKzj2Q+n0/n/0uW1LFdkPp9P5/9LltSSCKLwoYrljjgB1ec7vNbu9Ltf5VncMWZzW3AzEC5NgLm1yeQBSu1uKftNZI8G7QcjfNZp7Tc96i4aZ775GudbflaXW7bDRaRlmgbbzU0lE1sMsTnQluVoeCS22QgDsIPcs7BtqNCNx5l0/9Ml/upfw3/Jc7m2NjoRyHQhEDcMAxP9ppo5eVzRfqcNHD0grKNs/p8/nD4Gq0cFuKaSQE7v3jew6OHpse8qr7Z/T5/OHwNWVyV8HvsB9YRfz/AOm9bAsKwnFH00zZYw0ube2YXGoLTuI5CrF4zqrow+q79arVhM1NUXhV/hQee74VGUfCTUvkY0tis57WmzXXsXAH7XWpPhV/hQee74VEqZbM3K2Ot+qnf5b/AGgscK2Ot+qnf5b/AGgqyIx1SeF7NVFU0vhjztBsTmaNbA8pHOFGKcwLa+ajjLIhGQ52Y5gSb2A5HDmVIff/APB1v9z/AO7P1Kc2M2TqaesZJLFlYGuBOZp3tsNAbri8Z1V0YfVd+tPGdVdGH1XfrU3LsW3hE+gP85nxhZItZ4QHXw5x5yz42rJkiGdEWHSvGZsUjmncWscQe8BeUsLmGz2uaeZwIPoK13YH6vh/m+Ny4uEuha+k8JbjRvbY8tnHKR2aj0Je4ooOzWIxQVDHzxh7Ad5vxD0gNzrcx7tVtTXggEG4OoPOsAWzbHVWeggJOuS3qkt/JSQRNoiLJo+JoWvaWuAc07wRcKt4hsNG7WJxjPMeM35hWdF18+mxZ1WSN/v+YIDZbBJKXwgkynNlsWm97Zr7xpvU+iLWDDHDBY4cIEftBh7qimliYQHPbYE7u+wWfeK+p6cPrO/QtRRc6dEoy7xX1PTh9Z36EPBdU9OH1nfoWoonUxRz4dTmOGNjrXaxrTbddrQDb0Ljx7ZyKsZllHGHkvGjm9nOOoqURQpllfwZ1LD+6cyVvJrkd3g6e1ckXB7WE2MbW9Ze23suVryLXUSik4BwbMicH1LhI4ahgHE776u7NB2q6gL9RZspEbQ7MxVrAJLhzfJe3ym/MdRVDruDOpYf3ZjkHJrld3g6e1amiqdEoyFnB9Wk/wANo6y9v5FTuD8F+odVSAjoR317XG3sHetBRLYo8W0obHkYA1oblaBoALWCzQcF1T04fWd+haiiJ0KKvsTsvLQ+F8K5hz5bZST5Oa97gdIK0IihQuDHaF09NLEwgOewtBO6557LvRAZd4r6npw+s79KuexuBPo4HRyFpcXl3FJIsQ0coHMpaTEI2vyOkYH6cUuAdru03roUU1LZPglBUTanYWeqqnSxujDXBoAcXX4rQDuaVdY61jnFjXtLm72ggkW01HIvKsxSKEgSPDS7de9j32ss/MjFdTaoFIwLg9ngqYpXviLWOuQC6+4jTi9avOJRyOhe2IgSFpDS64AJFrmw5N66UXJZTLvFdU9OH1nfoVv2L2ZdRRPEhaXvdclt7WAs0agc5PerEiWSgs/2g4O5ZqmSSJ0YY85rOLgQSBm3NPLc960BETopQNndhamlqY5c8RDTZwDnXLSLEeT39oC+doOD+eoqpZWPiDXuuAS6/kga2b1K51WOQRHK+VoPNe5Hbbcvekr45ReN7XDqN7dvMuNZoOXSpK/FkozXxX1PTh9Z36E8V9T04fWd+haiuR2KxCXwWceE6OpO6/IOZalkUfqdWKRn9HwaVDJGOL4bNe1x1dua4E/Z6lZttdm5K1kbYiwFjiTmJG8W0sCrKi1Yoy48F1T04fWd+hX6owxzqIwAjOYfB31y3yZea9r9Sk0SxRl3ivqenD6zv0J4r6npw+s79C1FEtijLvFfU9OH1nfoTxX1PTh9Z36FqKJbFELtPgz6qkMLC0OOXV17cUgncDzKkeK+p6cPrO/QtRRExRF7M4W6lpY4nlpc29y29tXE6XA519bR4WaqlkiaQHOGhO64IcL94UkihTLvFfU9OH1nfoVmwbBKumgbEDCQ2+uZ3K4u6HWrWitkoIiKFCIiAIiIAiIgCIiAIiIAiIgCIiAIiIAiIgCIiAIiIAvmSQNBJ0AFyeoL6UBtniHg6fKPKkOXu3u+XeuHPlWHHLI+yBVZ4XztmqtRaQW6gf08RX7Cq7w0LJOkNeo7j7QVUqHGRHS+ANPKbghxtvLr3O7/AJZdWwldbPC7eOMAe4OHpse9eFoMsceaKTv5i9XP1c/zRlH7s/8AWNT/ADf6jV27SYtT2MModI4/ZYOM08hvyFcWAfWFT/N8bVH7OVcofLIyDwzydXZg0tvc215/yVhmccSxL/vKd7OWyfhcgsOz2ORSARNLw9osBJbMQOsaGw717YrtLFTuyHM5/RaLkX3XUFiNNUzTRyimMb2EXIc03sQRfd1+ldWLYROyqNRThryd7Ta44oad5FxYchuuwtTqFiajF+lpX0v6fPS+6Kd2H7WRSvEZD43nQB4tc82/eptU2TGWOlZ+20xY8bn8bTXfbS4v1lT+0khbSyFpIIAsQbHyhuIXY0+qbxzlKSl0+zT47p8Ak1AbYYs6CENYbPkJFxvAG+3XqB3qC2RrZHVTQ573DK7QuJG7rK7dvYyDC/kGYd/FP5H0Lr5da82jnlgunt+3+Rex2YRshE2MGZueQi5uTYX5BY+1clds5JTzslo2kjlbmGmuo4x1BHuVrhlD2hzdQQCD1EKPxnHmUuXOHOLr2DbX0tznrXPl0mmhiTfpUa9S5/MHviWKx07M0htfcN5J5gFW8Ixymikc4tlDpDcyyAG9+zcOwLz2ilc6vjGTwmVoLYybBxNyerk9i6sWkqaiIxupLcxztJaRyhdXNqZzyScf/N0l0t2++648Al8Ux+OnLM4cQ/c5oBbydfXdd1TUiNjnu8loJPYBdVaswqR2GgSNIkiuQDYnKCeb/CfYF4YhjOfDo2jV7yIzz8Tf6eL6y5nrZw6nNV6VKK/Rp/iLLLQY2yaIy6sY29y+w3bzv7lGO24ivoyQtH2gBb3rh2mgNPQwxDdcZusgFx/9te5ddNWVDYhG2iBZltbwjbEW5dOVYlqs3V8u6aSbai5bvttwgTUeKRuhMzTmYGl2m/ii5FuQ6blFnbSHKC1r3ON+IAMwA5TrYBR2EUE0MFUJGFjHRuLQSDrldzHmt6F27CwgU7nW4xeQTy2AFh7VqGpz5ZQgvQ5Jt2vD7JgkMH2hjqrhlw4alrt9ucW3rxl2thY+RjswMZtuHGN7WbrqoqgYG4rIBoLH2taT7V+YJAHYlOSL5S8jqOYC/oJWFq87UY2urrcW68d6BJ0O18UkgjLXxuJsMwFiTuGh0upLEsUjp2ZpDYbgN5J5gFXNt2AS055SSL9jmW95XltNI51fE3J4TKAWx3sHEkk7+wehWWsy4lkhKpSi4pOv6vZePYWSUO20JcA5sjAdznAW9hUtX4pHBH4R7uLyW1Lr7rc6gMVkqaiIxupLX3HO0lpHKF8SbPzTUMbHcWWMmzXHeNQBcdW5ajqdR6oxXW6tPpcd/FP80DpbtxFcXjlDTucQLe9WCCdr2hzDdpFwRyqpVOKzsjyVdMHx6AkaDTcbi4HsUxheI03gW+DIY3WzSTcam43891vTaqTm4zkuOGnFr+GgTKIi9UoREQBERAEREAREQBERAEREAREQBERAEREAREQBERAFVcWoXVFcwOt4NltLm5txjpa2ug7kRdLWQU4xi+HJEZalU8QoXRV7ZWWs6xcLkHXiu5ObXtRE1sFKCb5TTX3DPfBKJza6dxtY5ra6+W08y5cSpJKCV00Dm5JDqx1997+jXQ3G9EXRyYox00pLZxbafh2D6wqnlrZWzTPAYw6MbcXO/Xqv1ncv3HaKSmmNTC4WPlNdfeQL9oNr8iIosMXo/mu+r6rvewckLJsSe3whY2NhuQ0G+tr2v81dg3SyIuz8NjeL5r3lLlv2CAauXE8NbURmN+47jygjcQiL0ZQjKLjJWmUp01bU4efBh7HM+zcE2+XZcruwbCH1UgqKh4cB5LR1ai+lgBvsN6IvntPjUtVLDJtwhuk26MkjtJgplLZonZZY9xO4gG/pB95UI3E6mt/cZo2A+UQCCbf83aIi59ZjUc8YxbSyfVT5Ky30dC2OJse8AWN95vvv23KqGFbPltWGuIMcb3OAueTdpa3I2/YiLt6rT45Sx2uHt/v4AtONYUKmIsJsd7TzEbvl3qqjGaqD+z5oyRxQ6xJHNr8wiLr/ABJfLcckG1J7NrwGTVHghhpZg52aSRjrm5t5JsBfXl39a+9kKYx05DrXzk6dg6kRdmGCGPNDp7RaBy01E4Yk9+mUg8pv5DRzL9wWjc2unebWdmtYm+rweZEXBDFHqT/uSYG19E6R8Bbbik3uTzs6updG0mCmXLLG7LLHqCdxAN+4g+8oi5ZYITnlUu/T+i2BCNxOprP3GaNl/KcAQTb/APOSymMW2az0zGRvIdFqC4njX8q9t196IurosS1GGUstyb23fZBEJ/12pmBgvHdwyl1jc30PV7FOUOyMbI2teS5w3kaC5JOnpsiLPw/Gs/VPL6mtlfgI/9k="/>
          <p:cNvSpPr>
            <a:spLocks noChangeAspect="1" noChangeArrowheads="1"/>
          </p:cNvSpPr>
          <p:nvPr/>
        </p:nvSpPr>
        <p:spPr bwMode="auto">
          <a:xfrm>
            <a:off x="155575" y="-533400"/>
            <a:ext cx="40671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016" y="6032259"/>
            <a:ext cx="1129456" cy="53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utoShape 15" descr="data:image/jpeg;base64,/9j/4AAQSkZJRgABAQAAAQABAAD/2wCEAAkGBhIQEBQUEBAUFRIRFhcZERcWExcVGBQXGBkXFxYcGRgZHyYeHRolHRcTHy8gJScqLCwtHh4yNTAqNSYrLCkBCQoKBQUFDQUFDSkYEhgpKSkpKSkpKSkpKSkpKSkpKSkpKSkpKSkpKSkpKSkpKSkpKSkpKSkpKSkpKSkpKSkpKf/AABEIALYBFQMBIgACEQEDEQH/xAAcAAEAAwEBAQEBAAAAAAAAAAAABQYHBAMIAgH/xABLEAACAQMCAwUDBwgFCwUBAAABAgMABBEFEgYhMQcTIkFRFGFxIzIzcoGRoQhCQ1JigqKxFTVjc7IWJDQ2g5KUtMHC0VNVs8PSF//EABQBAQAAAAAAAAAAAAAAAAAAAAD/xAAUEQEAAAAAAAAAAAAAAAAAAAAA/9oADAMBAAIRAxEAPwDcaUpQKUpQKUpQKUpQKUpQKUpQK5b3U44cB28TfMRQWd8ddqLkn3noPPFROt8SpFHI/epFBFkTXL81UjkUiX9JJnl5gHl4iCtZhHxTqOryPDoULQQE4nvZT8rJjzaQ529eSJlhyxtHIBoXEHG8doM3VxDaAjIVz39ww90MZwvxy49RVCue2OGZylpaX98/vkMKn/Z24OR8VzVh4b7DLKA95eFrycnLNKSE3efgz4v3y1aFaWUcKBIo0jQdFRQij4BeVBjK65rMvOHhq2Uf20B3fe7Ia8oNd1tgx/yesZAjFW2QAkMvUcpDz+yttuZ1jRnbkqKWY+4DJ/lVQ7ObzL3sTfPjlhdvd3trbk/xLJQUX/8AqL2v+naLd2g/XhlmiX7I3CoftJq18O9qNrdECC/RnPSG8UW8hPoJUHdk+4Kx99aEVBGD0qncS9kmmXwJa2EUh/SQYjbPqQBtb94GgsUGsqWCSq0MjfNWTGHP7DglWPuB3eoFSFYje6PrGgKdhGo6YPpInUsUQc+anJQD1XK+ZAq58F8dw3kW+0d5EQfLW7ndc2/vXzmj+9vQk4SgvdK87e4WRQ6MGVhlSDkEV6UClKUClKUClKUClKUClKUClKUClKUClKUClKUClKUClKUCq1xRxHFDFK0shjtoB/nMinDMx+bDFjnvbIyRzAIAwTuSX1a7ZVVIsd7MdseeYXllnI9FUFseZwPzhWNvbf5RamLWJmGk6acyMG+nck7mLDq8jb8N+rvbq2CH60Lh644mmW5vAYNKgO21t08IcLywuMcuWGk/dXGPDtFhYRwRrFDGsccYwiqMBR7gK9La2WNFSNQqIAqKowFUDAAA6ACvSgUpSgr/AB9cFNNucfOlTul+tOywr+MgqpcHX2ziXV4PKSOBwP7tI1/+2rB2gTEnT4R1nv7fcPVISZ2/GNazjS9U2cZsc4FwgU/vWscg/iVaDdKUpQKyrj7steOX+kNFJhvIjueNOSy+pRegY88p81/TPXVaUGbdn3H63sbSquyeP+sLYA/Azwr16/OXr8Wxv0eOQMAykFWAIIOQQeYIPmKzDjzhVrK8TVLIrGxcC5zyQOx2rI/9k5Ijk9Mh+qmrdwzqqsF2grFPuMaNyaCVCRcQN6FWDkD3OB4VFBY6UpQKUpQKUpQKUpQKUpQKUpQKUpQKUpQKUpQKUpQKUrm1K77mGSTGe7Rmx67QSB9uMUGc9q/FRtrOeRD8rcMbS1x1Cj/SXHnkkFPiqGrN2a8IjTNPihIxKw7y4PrIwGR8FGFH1ffWf6tZe2cSWFkTui02JZJvQyYEzMfrN3APxNbTQKUpQKUpQZ7xhebtc0+Pytbe7uHHxjMaH7CprIda1HuOI4JSeSNp7N9XuLbd+BNaDqN73mt6xL1Wx0t41PoSiyH8TJWTdpnLUn90Np/ykFB9cUri0S/9otYJh+mijf8A31Df9a7aBSlKDxu7RJY3jkUNHIpV1PRlYYYH3EEiqFpthNAJYVJaVGwhPPdcW6K9u5P9vbCNHPIZRh1Y1odVriiBkYyRA75Ijt/amtj38C/AgTqfUYFBOadfpPDHLGcpKiunwYBhn3866aq3AN8rRTxoQUhuHMWP/RuFW7h+wLOFH1atNApSlApSlApSlApSlApSlApSlApSlApSlApSlAqN17nEq/rywKfeDKm4f7u6pKo3Wv0Pp38efvIH4kUGbdmaGfiDWLhvzGMSn9nvWQfhbitbrM+ySDbdaiT1eQk/ZdXyn+QrTKBSlKBXldXKRIzyOqIgJdmYKqgdSSeQFcPEXElvp8DT3UgRF6ebO3kqL1Zj6D48hk1kF0mocTsZJW9h0eMlgXOO8VeZY5wHP7R8C+WSDkOq00meCDiO5uEwt3G5t3DB0kjcTlSjrkEYeMe6s07R7Z5NWZI0Z3aK0CqoLMx9lg5ADmTWm6lr1pp1strDHHDpvMym5RpZ78EeLubfKsFbA+WcovTbyHPou+JIodSJ01LYXQSHvoLgd3LdI0ERjWC6ZioZUMa7DtyQT4qC7dmkcqaXbR3C7ZoU7uRNykptJ2hsE4bZsO08xnnVorHLKxKzyXWgFobped/pdwDHv8ztU9Dz5MPDz5Ec1OhcI8awaijbA0c8XK4t5BtlhboQynqM9G/kcgBYaUpQKjdbGFifzSeHH77iE/hI1SVRuv8A0I/vYMfHv4sUFD7KZ9t5eQZ+jjiT/hprq1H8EcP3CtOrHuy1y3EGsfqq8oH23Dn+ZathoFKUoFKUoFKUoFKUoFKUoFKUoFKUoFKUoFKUoFRuv8od3lHJE59ypKjN/CGqSrxvLYSxvG3zZFZW+DAg/wA6CjcGwmHUrtDy3T3Q+9oLqP8AC7l+41f6oBlMVytw3IvHHLL6CS1L2t7n4RTKR6917qv9Aqt8X8bxaeFQI093Nyt7aPnJIfU4ztTrlj6HGcV4cR8XFRJHaNGpjOLi6mOLe09QT+km9Il6HG4jkDlbdoKQSSR6Hby3t9P9PezRtJJIf2IwMhBywDtUYHhPWgsk/DSBhqPFNzHuH0FrnMMQ67QoyZW6ZUZBxzLeVS457dWuB3WnQiKJCNskihn5dCkfNEx5E5I5EbTX6tOxrV9Ul7/U7jui3Uyt3smOoCxodqj9ncuPStD4d7DNMtcNJG1zIPOY5XPujXC49zbqD5307Rb7UpWMMU9zK5zI+GfmfN5DyHxY1a+1jg+9jvHna1k7gxW47xV3oClvFG24rnbhlYc8dK+m7e2SNQkaKiLyVVUKoHuA5CvWg+S9E7RJo+7S7U3EcX0L7ylzb+XyNwPEB+w25D0xWnafqtvqm2eK5K3kI+Tu4owlzEBjw3lsvhlj8i8e5euRGM5u/EnZRpl/kyWwjkP6SH5J8+px4WP1gay/W/yfry2fvdNuhIUOUBPcTKfLa4O0n35Wg1bhzi9ndbe+VIrphmJkO6C8UdXt38zjmYz4h7xzq018+WfH09r/AJpxFYSNG5z3mwxybh0kGMKzjr3iEP55Y1qPDnFaiJW9pF1ZHkl0PpIfRbtcAqf7XA/bC/OYLlUZrbcoU6b5o8n0EeZz/wDFUkDnpVE7T9eFta3MgPOGAxR8/wBPc4RcftIgLfB6Cs9geZ59TuyOU8y7T8Wlkb/GlbFVC7EtDNro8JYYa5LTN8HwE/gVD9tX2gUpSgUpSgUpSgUpSgUpSgUpSgUpSgUpSgUpSgUpSgquuwd1IxCbuZnhXGd7KhS6iA8y8RZlXzYsfza4Fu7q4iFtZgbEVcTySMgkgYfIsCvypBUYJXaWKth087Trule0wlVcxyKQ8EgGTFKvNGx5jPIj85SwPIms94b18x3Bt2URTxu4iiJwqSN45rXcf0b476B+mPD+YVISkPZFBKUbUZ5Lru/o4VAt7aIekcMZ5fEsc+eauem6TBbJst4Y4k/VjRUH2gDmffXpZXizIHQ8jnkRgqQcMrA8wwIIIPQg170ClKUClKUClKUHjd2UcyFJY0kRvnK6hlPxU8jVKuuyO2SXv9NmlsJ/WE7o29zwv4Sv7IIHuq90oKXp1zeacpF1CrwL0e2yVznChYG8cbEkDYpdMkY2dDnnHDPqupWulxtn5Tvr9lOQsjjLDPpFF4F+IB51c+0Tj5LODvwQxyRYIeYmlAwZiPOGPPLyYnP6jV5djPBD2sL3l2Cby+8TF/nJGx3YbPPcx8bfujqDQaLbwLGioihVQBVA6AAYAHwAFelKUClKUClKUClKUClKUClKUClKUClKUClKUClKUClKUCqH2n9nR1GPvrVu7vYl8DA7RKoO4Ix8iGGVb80/HIvlKDHuAO0l5JTb3Y7nUUOyRJPk0vCuFGc8o7kAAZ6PyH6uzV7HUUmB25DLykRhteM+jL5e49D1BI51Ve0HstttWXcfkrpRhJlHXHRZB+cv4jyPUHORxTqOiyJDrMEksSeGC7ib5VV9FlIxIvn3cnPpnoKDeqVTuGuP4rtfkJY7nlzCERXC/XgkIzjzZTg+S1YY9fgJwZQjHosoMTfYsgBP2UEhSv4Gz0r+0Clcd1q8ERxJMit5KWG4/BepPwFRuqcVLChcgRRj9Lct7PH9gb5Rj7goz60E3POqKWdgqqMszEAAepJ5AVROO+PoLWDdcZEbg91B82a7+IPOO39SRlumMcnp+udrDXEwh0uKS9uifk5GiKwxEfnRW/UkZ+kkPh9cVMcG9jzmb23WpPabpiGEbHeiHy3no5HQKPAPfywEdwDwVcatdDVdXXwcjZwEYXaOaHYekS9VX84+I8vnbPSlApSlApSlApSlApSlApSlApSlApSlApSlApSlApSlApSlApSlAryurVJUKSorowwysoZWHoQeRFetKDMeIuwOxnbfaPJaSZyNnjjB652Egj91gPdUK/CHE9kCtvex3cXkkjq5I9CLgcvgHraKUGFtquvRcpOH7Zz5slscn7YZMV+V4h1t+S8Ow5/tLeYj+OQCt2pigxO30zim48KLb2Mbddghj/wb5BXdp3YH3riXVdQmuZPNVLfcZHJYj4Ba16lBGaFw1a2Mfd2lukS+e0c2x+sx8TH3kmpOlKBSlKBSlKBSlKBSlKBSlKBSlKBSlKBSlKBSlKBSlKBSlKBSlKBSlKBSlKBSlKBSlKBSlKBSlKBSlKBSlKBSlKBSlKBSlKBSlKBSlKCk8V9p66Zzu9Pu1jZ2WORe4dHxnGCJcrkDIDAHGeXKp3hHimLU7RLmEMquWBVsblKsVIOCR5A/AioXtGsEuX06CQZSa7Iceq+zXAP4GqP2FX72d5e6XOfEjs6eQLRnu5MfWXu2HuU0G11ReNe1200q5WCaKWRygdu72HaCSADuYc+WfgRV4lkCqWYgBQSSegA5k18zdqkRlgtr5xh9RnupVyMFYAII7ZT/ALNQ375oPobQdZkulLPZz264Up3xi3Puznwo7FcYHzsdfjUrX4hbKg+oFV+64/s0leGNpZ5YvpVtoJbju/rmNSAeRGM55UFjpUVoHFNrfqxtZg/dnEi4ZHjPo6MAy9D1HkajNQ7S9OgmWCSciZ3CKvdS82LbPnFduM+eaC0Uqo6x2q6ZaTGGa58attkKxu6Rt5qzqCNw8xzI88VM6txTaWkAuLi5jSFwCj5yHBGRsC5LZHPwg8qCVpVag7QrM47wzQK/0b3FvNBG/It4ZJFCk4GQM5PkDUzo+qJdW8U8We7mRXTcMHawyMjnzoOylVu47QbNZXijaW4kiOJRbW8tx3Z/aaNSoPI8s55V36BxPa36M1rMsgQ4kGCrofR0YBlPI9R5Ggla5NU1DuIy4illx+bEodz8ASP516Xt7HDG0k0ixxoMuzsFVR7yeQqBse0XT5mRUuD8q22N2hmjjdugCyugQknkADz8qDh4O7UINUupbeGCaMwIWcyhVOQ4QrsBJByfM+VXOsS7If8AWDVfrT/8zWy6hqEVvG0s8ixxoMuzkKoHvJ+6g6KVUz2n2IQSMbhbdsbZ2tLhYDk4HyhTGCfPpVntrlJUV43V0cAoykMrA9CCORFB60qD1rjSzs5Fimm+WfmkUaPNKR693GGYDrzI8q54O0KyeSOJZWE0sixrE8UkUoLKzAmOQKwTCnxYx0HnQWSqxxdxv/RqtJLY3MkCBd00XcsgyccwZA45kDJXFWeql2sf1Ne/3X/ctByaL2nm9i7610u9kiJIDD2cDI6jnKDXTpXadazXQtJo57S6ONkdzGIy+em1gSpz5c+flmofsD/qZP76X+YqtflJRqq2Mg5ShpQpHJtoEbdevI4I9Mmg2ylcWjSu9tC0oxI0UZkGMYcqC345qHm7QrMSPHE0tw8RxL7Nby3AjP7TRqVB5HlnNBZaVF6BxNa36F7WZZApw4wVZD6OjAMp5HqKidY7TtNtJO6luR3u7bsVHYhs7TkgbRg9cmgtVKquv9p+mWMpiuLoCVfnqiPIU+tsBCn3Hn7qmdC4htr6LvbSZJY84JU81PoynBU9ORAoJGlQ3EPGFnp/d+2TiIzbu6BV2Lbdu7ART+sv31Hv2macoLNPIFAySbW5AA8ySY8AUFppUNw9xfaagHazm71YyA5CSAAnJAyyjJ5eXu9RSgiuLGzqWkL6z3Df7ttJ/wCazztUjOla7Z6mgPdykd9jzKARyj96Jlx7wa0HibnrOkj0F833Qov/AH14dsfDntukzYGZLf5eP/Zg7x9qGTl64oOrtCvS9oltA3ympyJbxsvPEcnimf4CISHPvFZ5+UZaLHb6eiKFSMyqgHQKFiAH3AVIdjF7LqJhmnHg0q39nhJ/OlkY7mB9RCkKfafWvD8pVfkLM/2kv+Ff/FBbO07iZ7HRGkiYrLMscUbDkVMg8RB8iED4PkcVzdlN1Y2WlW6G6tlklXvZszRhi8ni8QLZyF2rj3VFdtFq0vD8DqOUT2zv7lMbR/zkWp7gPhTTbjTLOU6faOz28e9jbRMWcKFcklck7g2TQUziLWYrXii0uLOaN0vFjjuu7kVlYu5iO7aT5d03xXNfv8pGQoNPZThlecqR1BAhIx9oFaBqmj6TYmF3sLVGlnjigKWkZbvXPgxhcjmM58sVnv5S/wAyx+tP/KKgvWr9nEVzpEdgshiCiM71UMS682ZgSNxZixJyDk1m3Btit5xCtu7GS20aJkgV+YJgKxbiOmTK2/7FHQCt6ToPhWHdlcRt+JtRik5MwuNufP5dHH3r4qDZdb0eO8t5YJlBjmQq3njPQj3g4IPkQKz7jjUJtG4biiDBbju4rbehOFYqe8KnAPzUfB5EZBrS7idY0Z3OFRSzH0AGSfuFZL22Xi3+hQXVuGMXfxyeJSp2MssYJB6eJl+8UE/2YXdhZaVbR+12yu6CSbM0YbvJAGO4buoBC/BRVQ1bWYrTiu2ls5UeK/WNLnu3VlZpGaLxbSRnKxP8fjV34L4S024060lOn2bs9vEXY20RJbYofJ28zuDZrs1HSNJsXt2awtkkmnjitylpHu71iShBVcrjbnd5UFF7UtQN9rVhpZJ9n3xvcKDjeWJJB+EanH1zWs32kxTwNBJGphdNjJjA24xgDyx5Y6YFY3xTF3HGNpI/zZ+52H4o0A/iH41uFBgvYRC6avfrKxaREcSMTkswnUMSfUnJqS7VNVW71ux0+aRVtI2SS5DOEVidzEMScfRrgfXNc3YzcCTXdUdeav3zL8DcAj+dfji/T4xxfb+1RpJDciLCyKHRt0bQqCrAg+NR+FBq93rmnSxNE93amORCjL38WCpG0jG7pis8/J91Ztt5ZM+5LaQNCc5G1i6vg9NuVVuXmxPnWh/5B6Z/7bZ/8LD/APmvLQ00+G7nt7O2iinhSMz91AsY2vkoCygZPInFBmPAHFtvZ6zqY1N+6uZ5yI5ZBhQqu/g3n5ikd0QT4SFHPkM6dr3DiXk1jcxmPdaTd4HzndEyMGVSM5yTGfTlUbqnCWma/bpcNESZARHMnycq7SVIJ6HBDDDAgVmWo6dfcKXcDQ3TTWM8mGjOQDzG5WTmA+DkOvXHMeRDabvjGwhdo5b+1SRDh1e4jVlPoVLZBqB7R9ThuNCvXt5o5Y+7I3RurrkMuRlSRmpu84J0+aRpJbC2eRzl2aFGZj6kkZNQXaLpUNtoV7HbwpFH3ZO2NQq5LLk4HnQVLscfVP6LX2NLExd7JgzyTq+cjOQiEY+2o/ipZ7fUoLriSATWwIW3Nq+beJubYeNwHY8t2CRux+cBtFu7A/6mT++l/mK9u3bZ/Qs2/G7vIe7z+t3i5x79u/8AGg/na/xf7Po3eWsn+mFI4pEP5kil2ZT70Vhny3Cvbs2vLCy0u2i9rtldo1kmBniB7yQBn3c+ozt+CgeVZhxHYytwjp7MD8nOx5+UbtOEPw5pj4itY4S4S02ewtZTp9mxkgiZibaIksUXdk7euc5oKLeaxFacWQvaSo8OoKi3AidWUvIWj57SRu3LG/rzPrXr+UlyhsiOoklwfMeFD/0FX6/0nSbGS3JsLZJZp0jtzHaR7hKclSCq5XGM7vKqF+Up9BZ/3kv+FKDT+HNBitrSOJUBBQGUkZMrsMu7k/OZiSST61lPZ4gs+KL61h8MDiTwDkowUkTA/Z3Oo9xNbRZ/Rp9Vf5CsY4Z/1yu/qy/4I6DUbnhpZdRiu5CrC3hZIEI5pI7ZkfPrtVVHxb3VnfbdxVJK8Wk2WWnuWTvwp54Yju4z6bj4j6KB5E1ovGPFEem2ctzLz2DEa5wZJDyRR8T19ACfKs47EuF5J5ZdXvfFNcM/s+feSJJAPIHmi+gDeRFBovBXCkemWUVtHglRmVsfSSH57ffyHoAB5UqUg1KN5ZIkfMkGzvRg+HeCUyemSBnHw9RSgpGoaNrM99bXYXT1FqsipEZ523CUAPl+5GD4VxheWPPNXeyZ3iHfoiuw+UVGMieYwGZVJGPVRSlBFcF8JRaXa+zwncO8kctjBO9iVzzPRdi589uapfaLwFqetd2pazgihZygEs0jMWwMse6UDkOg9TzNKUFp0jRbmS0NnqcVs8XciMtDLITIANuSjRrtOADkMefTFVbTdP1Dh5DDE8F3ZFiYFld4ZYtxyRlUZSMnPxyeWcUpQWDS9Cub25hvNQaIJBlrO3hLMiMwwZJHcAu4GQBtAHUc6r/aZwBqOtNEFNpDHbmTZmaV2feVGWxEAvJByGep5mlKDQtGluSmLuOFJFwPkZXkVuXM+ONCvPy5/Gqnxn2fSS3ceo6fKkN9B87vATHMoG3D7eYO0lcjORgcsA1/KUHM11qOsRPbMLe1hbw3ckckksjIeTrErRqq7hkZJOATyNXO74ct5bM2bRj2cxiLZ6IAAuD5EYBB9QDSlBQNNtNQ4fj7hGt7uzLE24keSGWPcclTtR1K5JPxJ6ZxVh0nQLm7uor3UHi+QDex28O5kjLjDSO7gF5MchyAHlzpSg/faFwCuqRxlJO5urZt9tKBnaeRw37JIU56ggH1BjbXiHU7rdZ7LWG4C7ZblZpHC+TPHCYh4+pAL4Bx16UpQQnCPZheabqNxNYzWwt2zGqzCWR9ngcZ27fECOu4+fL0tnaD2fpqsUZEphurc7reZR808jgjrtyFOeoIBHmD/aUEXbcUauri1eGxe5HLve+mWMn9YxiLPvIBHuxVj4T4Y9jWVpZe+urp+8upcbd7dFVV/NRRyUfH1xX9pQU7g7StR0qyV45Le4hlLSNDI8kRhZ2J+SkVGypGCVKjnkg8znqHCt1q91b3OotAlratvgtoS7735HMruq55heQGMcuWTlSg0WqZ2h6NqN9BLa2otEhmVQ0kskvedQWARYyo6AZyfPlSlBCcD8L61pVt7PH/AEdKgdmUvLcKw3YyOUeCOVdGq9nl7qssZ1e6iFtC25ba0DhXbplpJPFnGR06E425JpSgump8PQXFo1pJGPZ3QJsXkFUY27fQrhSPTArP9Mg1HQI/Z1a3u7TcfZt7yQyxhjkqdqOpGST9p6dApQWLR+H7i5uo77UHizCrCzgh3GOHeMNIzuAXkI5dAAOlQPadwHqGs92qG0higaQqWmld33YUEgRALyXpluvWlKC66dLeLbETQ2/fxhVUJPJ3cnIAksYtyefLa3xqhaZ2fapBq8mpE2TGUvui76ZQFYAYD9yeYwvPbz58hmlKD07SuA9R1iSDbJbJbQqpMRmly0jAGQ7hFjkPCpx0ycDcRVkhXVooljgtdNjWNQsY9puCqBRhRtEAyAAPMUpQenAPD11aR3DX0sctzdXDSyPGWK42oiKNyggAKcDHIYpSlB//2Q=="/>
          <p:cNvSpPr>
            <a:spLocks noChangeAspect="1" noChangeArrowheads="1"/>
          </p:cNvSpPr>
          <p:nvPr/>
        </p:nvSpPr>
        <p:spPr bwMode="auto">
          <a:xfrm>
            <a:off x="155575" y="-830263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7" descr="data:image/jpeg;base64,/9j/4AAQSkZJRgABAQAAAQABAAD/2wCEAAkGBhMGEBMUBxQUFRMVGR0YFhgYGBQbFhcfHRgZGBgZHxwXHCcqGBskGhkaHy8gLycrLC0sGx4xNTAqNSk3LCkBCQoKDgwNDQ8NDSkYFBgpKSkqKSkpKSkpKSkpKSkpKSkpKSkpKSkpKSkpKSkpKSkpKSkpKSkpKSkpKSkpKSkpKf/AABEIAMkA+wMBIgACEQEDEQH/xAAbAAEAAwEBAQEAAAAAAAAAAAAABQYHBAMCAf/EAEoQAAEDAgQDBAUGCgcJAQAAAAEAAgMEEQUGEiETMUEHIlFxFDJhgZEjM0JSobEVFiRicoKissHRNVN0g5LC8Bc0ZJOztMPS4Qj/xAAVAQEBAAAAAAAAAAAAAAAAAAAAAf/EABQRAQAAAAAAAAAAAAAAAAAAAAD/2gAMAwEAAhEDEQA/ANxREQEREBERAREQEREBERAREQEREBERAREQEREBERAREQEREBERAREQEREBERAREQEREBERAREQF8SzNh+cNr8vE+wDqfYuHFMYZhzHvne2ONnryOI0ttzAvzPTwH2KkQY7X53v+KLBTUx2NbUNJkkG+8UZ5i+4JsN+QQXyoxIU4LpLMaOsjgwfxI94ChDn+jcQI6umcSbAMdrueVgWnfdcNH2UUmoSY46atm3Oud7i0X56WAgNHs3UzNgFNhbB6DTwxm+xbGwEWBdzA8Ag5os9Usp7lRAfN2n7XFSkONMkALuR6tOpv2b/AGKu5IwimxfD4jWQROcNbSSxpd3XuA3tflZddR2fQMJdhLpKd/ixxLT5tJ3HsvZUWWKZs4vEQR7F9qhVEtVlp18SGpnITxD4a2Ab+4eTTzVkwbMbMR0tkLQ5wu0g3ZIPFp/h/wDbQTKIiAiIgIiICIiAiIgIiICIiAiIgIiICIiAiIgKOxnE2YdG91Q7QxjS6R17aWi55+JsfIAnwXdLJwWku6D3+Xms4zDEc7YjHh17wQ2qK4i1nG4McJ8yBsfotaQg+MBwJ/aVI2szC3TQNP5HSnZrx0mkHW/0W8reZLtMa0MADRYDYAcgjGCMAMAAGwA5D2L9QFH4m67mD2Pd8AG/51IKNq3apXA/RiH7Tz/6IK32VVGummYfoTG3k5jD991dlm3ZTPpnqmHq2Nw9xeD94WkoPl7BICJACDsQdwVQczZf/F681CHGnJvIxty6I3+dZbfnzHXzAK0BfMkYlBEguCLEHkQggsq5g/CzSyocDKwA3FrSMNtMgtzuCL+YO11PrJqlr8lVpZFciL5aH86FzrSxe3S51x+kT9ELVYJ21LWvhN2uAcD4gi4PwQeiIiAiIgIiICIiAiIgIiICIiAiIgIiICIiDkxKbhN36Xcf1RcftaVUeyel41PPWTXL6yd8lyBcMaTHE3yAafivXtIzEMIYyEfOVEc2n2COIyuP7LR71MZHg9Gw2ja3+pYfi0OP2lBOIiICiwdb6knoWNH+EO+9xXZWVzaIDXcuPqtG7nHwA/jyC4aaF8LH+lBodI4uAB5XOzd+dhtfr4BBnPZ1UcDFAPrxPb7w5rvuaVriyrLOTaunrGVTgxohvaMu+UfdrmuBtszZ1xzO1iBzWm0Ve2vaTFcEbOadnNPgR0+48xcKjoREUFB7W6cU0VNVusBTztbIT/VTfIyj4OClezmtNRRcOU3dTyPhd+qbt+DXNHuXv2h4ScdwuqhjALns7oPLUHBzP2gFB9lk2t9e07fKRSEe2SBrnfaEF+REQEREBERAREQEREBERAREQEREBERAREQZt2t0PGqMNefGoh98tO4NHxarZkWoFThtKW72jDT5s7h+1pUb2pYW6vw8yUrdUtLIypjHiY3XI97dQXP2Z4i0RzwRkaWO40XtimHEaf8AEXX8wgu646muIJZSAOf1v6rPa4/5eZ9nNRmPZoiwthdUyCOP630n9bMHXzsfYDzGe1Gb67OPyWS6d4gv87YAHfc8Rx0jrfdz+uxQXDHM4UuVLmofxahw6bvPOwA5Mbztew573Ky7G+0qqx2djaXWBraRFFqc94DgSDpF3Db1QAN9wVbMG7EzOdeZ6guJ3McRIueuqV/ef5gNPtWh4Jlqmy43ThEMcQPMtHed7XOO7j7SVRh2EZ8q8qyltTqljB3jkuJI972DiL9fVdcbADStMwHONNm2z6GTh1DRvcWePY9n02dLgkX5G42suM5bpswN04pCyTwJFnDycN2+4rOMe7DzGeJlictcLlrJCQQfzZWbt69CfaoNMosS4p0VIDZOn1XjxYevtHMeW57lisOcK7KJ4OeKeQxX2mAG29gdTDpceoILXiw2JWj5fzZFicYdFK2SPpILXb+bIPokeNh7QOoTOJn5PzLf3gT9lyqb2Y2mmxSRnL0kR/8ALhY0/aVYsz4o3DIZJJzZkLHSO+BAHvGr4BRnZbhr8PwyF1WLSzl1RJtY3lcXgG/UNLR7kFtREQEREBERAREQEREBERAREQEREBERAREQfMjBKCHi4IsR4g81kWIYfLlKWRlHbVG13BcWlwMD3h7u6HDW6M3IaTaxH1Vr6iMx4EMajHD7srDqjd1B8PI8vDcg7EghBYJ2e0dToqcQe+vkeA4STEOZY2I0xgBjRflsSFcmMEYAYAAOQHILPMAxZ+WXuY9p4N7yRb6oT1ewHnGTuW9L+92gUtWytYH0zg5p5Ef6+xB6oiICIiD5kjEwIlAIOxBFwfcVS8U7MKWJ/HwJ0lDMOsFuG7nZroT3XC55C2/VXOWUQi7z/M+wAcyqZnLOTsLeynwlnGxCbaCEG4iB2MshHqgC/wBoHVyCBxWlkzDPTYTI9kmkifEHxtc1jWNIMcVi51i4gC1+QuAAbDU2tDAA3YDkq9knKQyrC7ju4tTM7iVEx5yPPh4MHID+asSAiIgIiICIiAiIgIiICIiAiIgIiICIiAiIgIiIInG8usxezmkslb6rxz8j4j/XnUHunyq8mpDogecjBqgf+k0Dun3X8AFoq/HN1CztwgruGZt9LHfa1/i6JwPxaT3febqUjxqJ/wBYfquP3AqOxDIdFiJ1Oi0O+tGSw+dm7X9yjXdnBYfyWvrmDw4jXD7WoLP+FGH1NR/VI/eso7Fs1w4O2+ISxQjprcNZ62DQdzbwJ8lDf7NOKfyyvr3jwEoaD8GqRwvs7oMJdqhga9/PXITI6/j372Korv4y1ubyW5OidHGdjW1DSAAbbxRkd7Y+AFxuFZcp5KhyoHujLpaiXeaeQ3lkPn9Fo6NH2qwAW5L9UBERAREQEREBERAREQEREBERAREQEREBERAREQEREBERAREQEREBERAREQEREBERAREQEREBERAVC7To6ykZE7LdTNHNLI5nDHDcx2mnllsA9pLXHg2BBtdxuPC+qu5mN6vCx/xTz8KOq/mg5ey7NBzZhkMtQ7VK28cp6lzeTj4FzC1/6ylc1Yi/DqV5ovnpC2KHa/ykjhGwkeDS7UfY0rP8in8TMersPftFU/lFOOnIuIH6pc3yhV1qh+FsTiZa8dGwzO5/Oyh0UI9to+OT4a2FBUuxvEanM8U02MVc8vCm4bW9xrCAxrrnS0F1y7x6LT1lfYD3aeuB6VTh+w0fwUmcWlzrjFRRwySRUVEwcbhPcySaV3JvEYQ5rBuLNIJLTe4OwaCizrMldJ2d11E+lklfR1UnAnilkkl0OdbRIx0pLm9bt1abN5XNx49ttdLl+mgqMPmmY70hjXNbI9rHtEckhaQNtzGPieaDS0Wc45lnEp20lTg9RKasytfOwzEUzWOBLoxHs1zG3Db21EC5ueX3jeYJsy4y3C8LkfDDEzi1ckZLZXbNIia76A78d3DfvGxFtw0NFS8xZalw9tO7AJanSKmn48TpZptcfHj1EGRznM02u4ggFuvUDzHhm/MU1XiVJheDvdEZQZamVvrsiGo6Wn6LnaSNXMXagvaLPM/RSZCpW1uASzfIvYJYpZppY5mOcGWIlc7S/U4d8WPPmpLPOf25awoVlCA90wZ6ODfSTI3WCbdAwF1utrXF7oLTX0zqyMtglfC42s+MRl43vtxWObvy3afcqH2Q43U4x+EBjEz5nQ1Bia5waNm3GwaABfnyUxQZVnhp2yS1lQ6u0Bxe6R5gL+ZaYARHw793Zodbk4HdVXsFnNU3EnyN0ufU6i3npJBJbfrYm1/Yg1ZFnmAYnJ2i11YZZJY6Gkk4MTIpHxmaQX1ve+NwcWiws29rOFxcJJikuScZpqUySSUdc1wY2V7nvgkb9V77ucx12jSSbF21rWIaGioWYcbdiONQYdJM6ngMBmcWP0STuLi1sQeN2izS7ukE2Pgu+fLc2GVlA7C5ql1MJJOPE+WSUb08oY/XK4uDQ6w03LSXNNgRchblSe1eefCMPmqsKqJoZIuHYN4ZY4Olaw3DmHez+YI5BXZUrtmNsEq/7r/uIkHzlXC58ew+mnnr6xsssTHuLTT2BIBNg6E7exc/Z/nKorKyrw7MbmyVFNctla3TxWAtBLmjZru+w7fWtbu3P5kzNYwzCKS1NWSllOzaOnkdqs0eqdg6/Q3Ub2TUbcWrK7EayWM1UxLTTtLtdM0kXZIHAHX8m1vq27h33IAakioGL47LmXGRhmHyPiggj4tW+Mlsj76S2FrxvGLPYS5pubkAiy588VT+zU01ZhskzqcytiqoZJZZWlpBIkbxXOLHjSeR7xIug0dFnHbdLLQ4aZ8OqJ4nB7B8m8taQ4kH1bHqDz6KRflGozLA2aurquGoe0Pa2CQshhJGprNAHyoGwc5xu7e2kGwC7IqR2R5smzXQuOL2M0Ephe4WGuzWuDiANj3rH9G/Wy7MKy4/hyTY/U1Wp73y6ePJGyFhcXMYBG4eqy1ySd79EFrRZT2c1dRm/EJ6qnnqW4bC4shjdLI4TOta7i8k2A75HQuYOhvqyAq9jzOLX4bz7skz/hTyM/8AIrCqviWXK2uqo54qyFnBL+FH6K4tLX7ESEz3eQAN2lm4vbogq3bPSOwaShxSiHfpZWskta5YTcAnwvqZ/elXDJMRmp3VNQ0tkrHmoIPrBrgGwNPgWwNjBHjqXdjWAszHSPpsXs5sjQHlo0i4sdTQS7TZwuNzbbcr2xCnmdG1uEvjicCLl8TpBpsRYNbIyx5WNyNjsegZv2Em34UHhVH+P8lwZEy9HX4xjUWJmUPbNxG8OaeIlr5Zn3PBe3V3Xs53tc2572zKHZ3Nkp8jsPrBI2eQPmbLACXWJ1aCyRuhxBO5DgNtl341kn0qsbXYJL6PWBvDe4sD4pmbd2Rl2k8hZwcDsOdhYOLMORcMpYeJjoqHRxuaRqqa6Szi4MZpbxSdRc4AWF91B/8A6J/ouH+0j/oVCtzMuVGKSRuzLPFIyJwkZDDE6OMvHqvkL5Hl+k7htwAdzewtyZ+yJJn2NsM9Q2KFrxI0NiJk1BjmbuMliLPdtpHTdBbIPVb5D7lleU2+iZsxNtQO8+HUwn6vyB29huP8B8FpmGQy08enEHskcOTmRujFrDmC929773A9ihMyZLGMVENXhspp6yHZsoaHte03vHIwka27nqCL80E3ieKR4QwPrXaWueyMbEkue4MYLDxcQFl2MYaysza2PEi8NmpRw9EkkTiQHbaonNNvk37XtsrzBl2or5opMyTxSCB2uKKGJ0ceuxaJH65Hl5AJ0i4AJJ3NrM3ZLZmjhSRSPgqqc6oJ2AEsPUFp2ew7XaefvNw56/s8oZYnjEPSXRWu8PrK1zbDfcGbe1r+5Ufthiibg2GyYMD6JHJGWevtGYXcMnXvysN99x4q9VOXa3G2GHHqqE07haRsED45JW9WF75n6WuGx0gGxNiFMYzgEOPUz6avYDC9uktG1reqR4EEAjyCDvY8PALeRFwsu7DJRP8AhR0Xquq3EeRuR9itFDluupKcUrqxhhA0CXgn0oR2sG6jIW8QCw4mk8r6b7rwyX2enJUtQaKovDNIXiHhgBgudLQ4uJJDSG325DZBSOxbK8WIQ1keJmYTQVBY8R1FTENmhtyIpGgkua/vEX29iu+IZMw3C5aWbERM6QTMbTl9RWSkSFwc0AOkdtdlztazbnYL1q8jvo62StyzOIJpgBPG+MyQTW5OLQ5pa/2h3jtuSeyjy5NUVEdRmGdsr4b8GOKMxwMc4aTJZz3ufJpJaCXWAJsLm6Djzbkuiz+XMrtQngsOIzaRgcNbRuLOaediDY3tYqpU1XiXZjW0lPi1R6bRVUohjc6/Fjc4gDdxJ5uBsXOBANtNrK6VOVZmVs1ZhdTw5ZGsZofGJIHNYD67Q5ri65NiHi1+t18RZQlxGqhqcyztmdT3MEUUZihY47GQhz3ue+3K7rDoEDE+zekxaZ8tSajW83dpqJmt9zWuAChO0rBI8Ay9VQ0OvQDGe+9z3b1ERPecSStEVXzxlSozhC6niqY4ad4brHAL5CWvDx3+K0Btw3bTfY77oPXs4/oig/s8f7oVIrW+iZxh/Buxkg/KNPIjhy3LvD1Id/EN8VasEytiGBU8VPTV8BjiaGNJozxNI5C/pFrgbX0/FduWcjw5cllqHPknq5/nZ5SNZG3daGgBjNhsB0b0AsFCwvBo8QzRicWJmUao2yR6JZoiRphvvE5pcNwLEkbHwVtx/IWGxU8j8c9IdBG0yP11Vc9oDRe+kym5Hldd2ZMljGKiGrw6U09ZCLMlDQ5rmm945GEjWzc9QRfYr8ky5VY1pbmSohfA1wcYoIXxiUtN2iRz5XksuAdIte25I2IVztzAbgTuFfTrite97X2578lf8L+Yi/Qb+6FXs+ZMkzzD6O+obDBdriGxapCW3t3jJYNuQbBt9hv0UtSUNTS0wj40JlbZrZOA/TpAA7zBNu7Y7hwHsQUPsE/3au/tj/3GL07XMekxF8OEYEfyirI4p37ke5IJHiGuJ/Ma4fSCnMi5DlyMJGQVLZY5XmSQPhs/UW2u1zZLNGw2LTy6KPwfs4q8HrZ61lbBJUT+s6SkeQ0X9VgbUjSLBreuzW+8LVgmGwZPpqelgIa0fJsv60j9LnuO3Nx0vefIqXVYp8sVU9bDU41VslbA14jhjgMTA540mQkzPJdpLm78gTa1zezoCIiAiIgIiICIiAiIgIiICIiAiIgIiICIiAiIgIiICIiAiIgIiICIiAi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91440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AutoShape 19" descr="data:image/jpeg;base64,/9j/4AAQSkZJRgABAQAAAQABAAD/2wBDAAkGBwgHBgkIBwgKCgkLDRYPDQwMDRsUFRAWIB0iIiAdHx8kKDQsJCYxJx8fLT0tMTU3Ojo6Iys/RD84QzQ5Ojf/2wBDAQoKCg0MDRoPDxo3JR8lNzc3Nzc3Nzc3Nzc3Nzc3Nzc3Nzc3Nzc3Nzc3Nzc3Nzc3Nzc3Nzc3Nzc3Nzc3Nzc3Nzf/wAARCADJAPsDASIAAhEBAxEB/8QAGwABAQADAQEBAAAAAAAAAAAAAAEFBgcEAgP/xABJEAABBAECAwQGBgQLBwUAAAABAAIDBAUGERIhMQdBUWETFCJxgaEyQlKRscEVI4LwJCUzNENidLLC0eEmNTZyc6KzN1NjkuL/xAAVAQEBAAAAAAAAAAAAAAAAAAAAAf/EABQRAQAAAAAAAAAAAAAAAAAAAAD/2gAMAwEAAhEDEQA/AO4oiICIiAiIgIiICIiAiIgIiICIiAiIgIiICIiAiIgIiICIiAiIgIiiCoiICiqICiqICiqICIiAiIgi+Jpo4QDI8N35Ad59w71j8rl69CtLPNPHBXi/lbEn0W+QHef35nktPr5TUOqnOOmYP0bjncnZW43ilmH9Rvh8vcg3azko68Zkm9HBH9uzKIx+Z+8BYaTWmGZII/0xRc4nYNj4n8/DkvLS7OsQJBPmJbWXtd8tyUkb+TQeQ8uaylrDYrH12epY2pA/jHC6OFocNgT1237kHmh1lipnbRZOk7ycSz8VlIMxBI0OI3YfrxuD2/Ja/orGYvJ6XrG1j6ssjHSRvc6Jpcdnnv69Nl6bOiMcHGXFyz4+budC8lvxBP5oNlhmjnZxRPa9vkei/RaDYkzGAlD8i0yw77C7WbzH/O3v+74FbJhs/De4IpXMErxvG9p3ZKPI+Pl+4DNKKogIiiCqKogIiiAiqICIogqIiAiIgIiICIiAiIgLGZvJQ0Ks0s8whhhZxzy77cLfAeZ/fuWQmkEMT5HbkNG+w6nyXO81C/VOrK+nC4mjU2t5MtPKR31We7fb4AeCCYHDz63txZvPRGPDRH+LsaRs14HSR4/Afl16MxrWNDWNDWtGwAGwARjGxsaxjQ1rRsGgbABfSAsdlSTJEzwZI/7ht/iWRWLunivTeEdUf9zv/wAoNe7LZ+PF34D1itk/BzW/mCt1XN+yyfhyuVrH68ccgHuLgfxC6Qg+ZGNkYWPaHNcNi0jcELQdT4N2DL79Fr3Y57uKeFu5MJ/9xn5+Pv2K6AvmRjJY3RyNDmOBDmnoQgwOlM5+koTWsPa61E0ODx0mYejx8t/h4rYFya02bSWo3Qxbllc+s1f68DjtJH8CfmT3BdVrzR2II54XB0cjQ9jh3gjcIP0REQEREBERAREQEREERFUERVEERVEERVRARVEHhykwhhDnHZrN5He5o3Hz4VrHZbWMmJuZmYfr8pafLuevA0lrR8OadpOabjq0NJoPpr0E4afBrGcbj8mj4rNaJgFfSWJjbyHqrD943/NBmkVRBFid+Oxk3/ZcyMfBoP4kr3XbsVRreIOfK/lHEzm558v8+i8FeGxDVsestYJLEhkAY7fbc/R59dh3/IIOedn1j0OtRHv/AC9eRn3EO/wldaXLtN6VzFfOx5kiJnqpdw1nP9uTcEEHb6PI+fuC6RRuw3WOMRc17DtJG8bPYfAj9we5B6UVRBonatXbFQx+Y2/mVprJT4wyey4fMfesl2c2nT6d9WlO8lGeSs73A7j5EfcvRr/Hvyuj8pSiAMssX6sH7QcCPmFr/ZRK90ucifuCJYJCD3OfHufmEHQEVRBEVRBEVRBEVRBEVUQVFEQVFEQVFEQVFEQVFEQc47XK5dkdOTbey6SzXJ85Ith8wtr0NP6xpLFvHPaAMPvaS38l4e0vHyXdLyT128VihKy3EB4sPP5Erx9ml+L1a7jg8cET/Wa+56wyDiH3Hff3oN3Xis3HcboKbWyTD6bnfQi83Hx8uvuWLz2o6WOrmSzaFev9v68vkwdfj93itBsah1HqkGnpLGzQUd9vT/RHvLzyHw3KDbM3qnEaaD3Szm1kHj2tti8/Do0fcPeuX5vXGaz1+KCqJdjI0trVgXOcAQdiRzPu5DyW44bslD3CfUeQdM8nd0FYkAnzeeZ+AC6Dh8Hi8JD6LFUYaze8sb7Tve7qfiUHDcXrHNabuOhnEk9drjvBPu18Y36AnmPcdx7l0nB6qxOpeCWrZNbIsbyJAEgHg5vRzfvHuK2jL4PF5qL0eTpQ2BtsHOb7Q9zhzH3rned7Ig2T1nTeQdDK08TYpyeR/qvHMfd8UHRqWQ9I9te21sVgj2eE7slHiw/l1HzWQXGIdQ6i0xtS1jjJpqm4AstG5G3Qhw5E+e4cug6f1PTv1myR22Wa3T04PtR+Ug7vfsPPbqQzeUP8EI+09o/7gT8gVp/Zmzjv6mtNHsOvtib+wzb81n9T5GKhj57crgIqsLpnHxOxDR8efyXh7M8fJQ0hUfYaRYuF1uXfxkO4+XCg2pFEQVFEQVFEQVFEQVFFUBERAREQEREBERAREQfMjGyMcx4DmuBDge8LkWRo29NX7EFTYSQsd6tI5nFxV3ODnAN3Ac5h3IB5bE+C6+sRqPDNy1UcB4LUJ4oZB1B/f99t0GFwWjMFO2LK25ZM1PM0PbYuO4mn3M+iPcQdlt7GtY0NY0Na0bAAbABc7wOTsaftSwvhd6rxE2KoHOB3e+MfZ8R3fcT0CpaguwNnqytlid0c0oP1VREBRVEHxJGyVjmSMa9jhs5rhuCPMLUMtoPENldkMS+fD3R0kpH2XE9AYzyO/gNlt00zIW8TztudgANyT4Ad603V2p5qdiPGYmEW8/ZHDWqNO4rg/wBJIeg5fv1KDCZKrYzWTx+jDPHO2Ii1mJ4GFjAwbcMe252J5cvjsF09rWsaGtAAA2AHcFgdGaaZpzGvbLKbORtP9NdtO6yyH8h3f6rYEBERAUVRBFURAREQRVEQEURBUURBUURBUURBUURBUURBis3goMq0SBxgtM/k52dR7/ELT5RkdO2DJYZJXBPO1XbxQyf8ze77vguioQHAggEHqCg1nGap9ZaOJkU/i6tIN/8A6nmFl48vWf1bM0+BjJ/DdeDI6OwWQcXyUWxSH68BMZ+XL5LGu0DE3+a57NQN7mts7gfJBsn6RiP8myZ/uZt+OyxmV1PRxrC67crUx4PfxyH3NH+qxg7PoJOVzPZqw3va61sD8lksXorT2MeJK+NifKP6SfeR2/j7SDXhmM9qVxj0vTkqVn+y/LX27Hb/AONn7j3LZNLaVoacikdCX2Ls53sXJzxSSnzPcPL8VnQNuQRBUURBUURBUURBUURBUURBUURBURN0BERARN0QEREBERAREQEREBERAREQEREBERARTdVAREQEREBERAREQFz7tOqZWvBXs4DL5GvctWDH6Bk5MbgIXv2Dfqn9WOniugrXNTe1ntLRjvyEjvurTf5oPJ2W6gfqHR9SxZlMtuAmCw9x5uc3o4+ZaWn4lZPWGQnoYKb1I7XrTm1an/VkPC0/Dcu9zStD0T/sp2n5rTbvYqZAesVB3b83AD9kvH7C3Gz/ABrretXHOvh4PWJPAzygtYPeGCQ/thBqPY7Lkc9WuXstmslZdUtCOOM2CGEBoO7h9bffoV1Ncq7AyRjs4w/Vuj+7/osn+kbOr9fX8KyzYr4XEM/hDa8jo3WZidtnOaQQ0Hi5Aj6PnyDoSLnGprMug9RYW1Rs2Th8hN6tbqTzPlaw8tnsLiS07EkgHb2fNfl21umxeHq5WldvRSm4xj447T2xvaGuO3ADt1aO7xQdMVXNczpjU9iviMxicnadmnzslucdxzIGMcNyxsf0eFp5bdSOu5K/TN5e7qPtAj0jQtzVKFSIzZCWs/gkk5A8AcObR7TQdufM+CDoqLTM/pmao3HyYCxeZE3IVnW6psSStljErST7ZJBHIkgjcA77rzawzV2/rHFaPxdqSoLDfWL1mE7SNiG54Gn6pPCeY58x5oN9UXPNeUptH4iPUGm7FuOSnMz1ivLaklisRuPDs4Pcee5HMbHmVkda60bhdERZug0OnvMjFNrxuA57eIEjv2G594QbXervtVnQx2Zqznf0sHDxN93ECPkufdjmUyeSfqBuVyFi66vbbGx0zt9gOIch0G+3cs3Q0xdixEVh+ZyT86YxI6xJaeYzJtvwmLfg4N+W23TvB5rVOwWR0zNRSyM4HyW2OcwfVJ4iR8EHWVFzrT9ybXuo8vNZs2GYLGy+r1q0EzohM/nu95aQT03A329ofGy3rOj+0HG4llmxNhcwwtjhsSulNeYHb2HOJOxJby3+t5IOiKrnupcs+92iUNMWcjNj8b6r6d/oZTC+1ISQ2PjGxA2HQEb8/JZWbTs9DUGDnxdq+ceyeT1qtLZfKxv6l4a/d5JHM7bb7cwduSDbVo/aqy5S03czOOyt+nZrNjDWQzbRuBeGndu3XZ3XyC3daf2u/wDp5lvdF/5WIPHpPDW81pTHZGxqPOstWa7ZHujtDYOPgC0j4L47P9UZOxqHL6Wz0zbVvHlxittYGGVgIHtAct/aafifDc/lovUz6Gh8VFHgM3bdFUaA6CqC2Tl3Hfp5rydk8Fe/ns3qK1ciOXtPc2Sg0Oa6owu32cHAEn2QNxy9nrueQdQUXP8AL5S5qLtBbpWnamq46lB6fIPrvLJJjsNow8c2j2m77bE7nwXn1w6XQT8bnMPPaFE2RBepy2HyxyMIJ4hxk8LhwnmPLz3DpG6q5r20matphuUo5G9A900cZbDZc2NzCHdWg7eCyDdK3NQYmHI5DP5WDJWIRLGKlkxQ1y4bta1g6gbgEnmefMIN6UWj9keo72oNOSjKyelt0pzA6UjYvGwIJ8+ZHwXoxOn5WY+xktS5TKMnlfLYkjGRljjqxlxIYAxwGzW7b/5INwRco7N35HUmp72Zjv5OPT9WQsq15rkrxK7bYcXE477D2iPFwHcuroKtZ1Ad9X6WZ4SWn/dCR/iWzLVsnpzMXs5VyrM9HC6mZPV4W0QWhr+RDt37uOwHPl07kGsdstWXHWMJqykP1+PstjlI72E7t38tw4ftrbdDxSSYmTLWWFlnLTuuva7q1jthG34Rhg9+6yGYw8OcwcuKyp9JHPGGzOjHBuRsd2g77cxuOq/bIVrb6jYcXaipvGw43QekAbt0DeIAHp49OiDmnYOdm6jZ3C2w/wB7/JeTReCoZHtA1hSzEczpmWDLGGWJIiWmR5J9hw35OZ18VtmkNCWtJ2p5MfnDLHae11mOxUaePYnoQ4cJ5nnzHkvfnNIC5nIs/h778Zl42ejdMIxJHOz7MjCRv79x0HgNivDndIaOx2PN3K07D4IXt24rdiQhznBrdhxnmSQFie37/g2r/bm/+ORbO3T2Qv3atjUeTitx1JBLDUq1vQxekH0Xv3c4uI6gbgA89ivPrnR9jWFdlOfKtq0o5BI2OOtxPLuEjm4u5jmegCI2er/NYf8Apt/Bcu0kw0+23UkNj2XzwOfFv9YExuG3w/BdLxcFutUbDetR2ZGbASMh9FuAB1HEefu29yw2pdJR5fJVMxQuPx2Yp8orUbA8Obz9l7T9Icz3jqUGXy2Uq4ivHPcc4NkmjgYGt4i573BrQB7yuX5nF17fbhHXyrJDXuUgYuCV8ZJDD0c0g9WO71vUGn8hcyNS7qLJxXBSf6SvWrVvQxNk22Ejt3OLnAE7cwBv0X3qvSlXUXqtgTy0sjSfx1bsIHFGfAg8nDkOSDx3tC6WZTmku1bDq8bC+QSX7Dm8I5kkF/ktK7XYartBactYiN7MXDKwxNcHbtjdGeDfi59B3+K3ixp7N5Wv6jns7DLQdymip0zA+w37Lnl7tge8NA3HLdZrL4ajl8RNirsDXVJWBhY3lwgdCPAjYbe5B7YpGyRMkYQWOAcD5Fcs7C3tlOppIz7D7rXNPkeMhbTT03nK2LbhjqBj8a1nohL6ptaEXTg4+PhB25cXDv8AHmvy0noU6XyN2fH5WRtO1N6Q0hA3ga0E8LeI7nkDtuNkGldkOnMZkq+arZaKc3Kl3gcGWpYthttzDHAdWuW63dLaRw9zG3LVSf1k3I4qbnWZ5SJSd27AuP2dz3cua/a9o+SLUEue05kf0besN4bUb4fSwWPNzdwQfMH8Tv66Wn7cuVgymfyLb1isHeqwwwehhgLhsXBpc4udty3J5AnYIPFqfTentbT2KN1r236Aa0zxey+MPHE3meTm+R3579FqVd+puzzUeIxtvJnLYTIzivH6XfjiJIHLfcgjcHbcgjfkFuVjS1wajvZ7HZd1W1ZbHH6J0Ikhcxjdtnt3BJ35gggj4lItKWbmcq5fUeSbflpbmpXhr+hhicer9i5xc7kOZPJB+OU7NtN5TIWL9yvZdYsPL5C21I0EnwAPJYvX2Do6e7K8rQxjHsrhzHgPkLzuZmb8zzXQ1rOs9NXtT0pMe3LinQlDfSRtqh7nEO3+kXDYbgctu7qgvZt/wHg/7IxaVdBh7fan6O5GWsDcDe8ejdvv8BGfuW1YjS2fxGLgxtPVDW14GcEfFjWFzW+8u/EL3aZ0jRwFmzeE093J2z/CLtpwMj/IbABo5DkPAeAQaBjcNTvdsmoqWYZIRLD6aEMnfETyj72EE8ieXkttzmjNH0sVZuZarO6nXjMsnpLth4AA7hx8yvfqXSUWYyNTL0bkmOzFQbRW42B4c3n7L2n6Q5nw6lfEuncplXQx6ky0FmlE9shqVKhhbM5p3b6Ql7iRuAeEbA7c90Gudtojb2eQiFpbELEIY12+4HC7bfdb5gv9x4/+zRf3QsLrjSdjV1MUJcm2rSD2ycDK3E8uAI5uLttufTb4rJUsflKmFjotyVd1iJrWR2HVDyYABzbx83cuu4Hkg0XsG/3Xm/7f/hC++1fMWsncp6Iwbt7mQc02nDpHH1APlyLj5DzWd0TouzpEzx1suLNexJ6SVktXZ3Fttu1wfy7uoPReTE6CyGLzt3Nw56ObIXN/SS2KHFwgnchv6wbDkB7gAg2TD0sdpfFY3EQO4GbiCHce1LJsXEnbvOznFZhaxX03kpNRU8vls362KbJBDWjqiJjXPbwl30iSdt+q2dBEVRBEVRBEVRBEVRBEVRBEVRBEVRBEVRBEVRBEVRBEVRBEVRBEVRBEVRBEVUQEVRAREQEREBERAREQEREBERAREQEREBERAREQEREBERAREQEREBERAREQEURBUURBVERBUURBUURBUURBUURBVERBVERBUURBVERBUURBVERBUURBVERBUURB/9k="/>
          <p:cNvSpPr>
            <a:spLocks noChangeAspect="1" noChangeArrowheads="1"/>
          </p:cNvSpPr>
          <p:nvPr/>
        </p:nvSpPr>
        <p:spPr bwMode="auto">
          <a:xfrm>
            <a:off x="307975" y="-76200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23287" y="2708920"/>
            <a:ext cx="347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Des grossistes</a:t>
            </a:r>
            <a:endParaRPr lang="fr-FR" b="1" dirty="0"/>
          </a:p>
        </p:txBody>
      </p:sp>
      <p:sp>
        <p:nvSpPr>
          <p:cNvPr id="10" name="AutoShape 2" descr="data:image/jpeg;base64,/9j/4AAQSkZJRgABAQAAAQABAAD/2wCEAAkGBhQNDxAUDg8QDxQPFxAXEhYWFBQWEBUWGBgZFxUTEhUXJyYgFxsmGxUWHy8gIycpLCwsFR4xNTIqNSYrLikBCQoKDgwNGA8PGjUiHx4vLC0sLCo1LCopKSkqKSksKSksLCotKSksKSwpKS8pLCwpLCksKiksLCksLCkpLCksLP/AABEIAJUAyAMBIgACEQEDEQH/xAAcAAEAAgIDAQAAAAAAAAAAAAAAAQcDCAQFBgL/xABKEAABAgMDAw8JBgUEAwEAAAABAAIDBBEFEiExk9EGBxMUFRciQVFUVWOSouEWMjNSU2FykbEjQnFzgbI0dKHC8ENilNIlNYMk/8QAGgEBAAMBAQEAAAAAAAAAAAAAAAEDBAIFBv/EACsRAAIBAwMDAwMFAQAAAAAAAAABAgMREhNRYQRSkRUhMTIzoRQiQYGxBf/aAAwDAQACEQMRAD8AuaWlWljKsYatb90ciy7UZ7NnZCSno4fwt+izIDDtRns2dkJtRns2dkLMiAw7UZ6jOyE2oz1GdkLMiAw7UZ6jOyE2oz1GdkLMiAw7UZ6jOyE2oz1GdkLMiAw7UZ6jOyE2oz1GdkLMiAw7UZ6jOyE2oz1GdkLMiAw7UZ6jOyE2oz1GdkLMiAw7UZ7NnZCbUZ7NnZCzIgMO1GezZ2Qm1GezZ2QsyIDDtRns2dkJtRns2dkLMiAw7UZ7NnZCbUZ7NnZCzIgOJMyrQx/AYOC77o5Ciyzfo3/C76FSgIlPRw/hb9FmWGU9HD+Fv0WZAEREAREQBERAEREAREQBERAEREAREQBERAEREAREQGGb9G/4XfQqVE36N/wu+hUoCJT0cP4W/RZlS2vNacWBFkRBjxYQdAJIZEewE1GJukVVdeUU1zyaz0XSt1Lo3UgpX+SmVZRdrG1yLVHyimueTWei6U8oprnk1noulWeny7jnXWxtci1R8oprnk1n4ulPKKa55NZ6LpT0+XchrrY2uRao+UU1zyaz0XSnlFNc8ms9F0p6fLuGutja5Fqj5RTXPJrPRdKeUU1zyaz0XSnp8u4a62NrkWqPlFNc8ms9F0p5RTXPJrPRdKeny7hrrY2uRao+UU1zyaz0XSnlFNc8ms9F0p6fLuGutja5Fqj5RTXPJrPRdKeUU1zyaz0XSnp8u4a62NrkWqPlFNc8ms9F0p5RTXPJrPRdKeny7hrrY2uRao+UU1zyaz0XSnlFNc8ms9F0p6fLuGutja5Fqj5RTXPJrPRdKeUU1zyaz0XSnp8u4a62NrkqtUfKKa55NZ6LpXJs/VnOyzw6FOx6jic8vafcWvqCj/589yP1C2Nn5s/Zv+F30KLyWoXVqLXkojnAMjQQWxmjzcWktc33EA4cVCi86acJOMjQmmrngNfH00h+Q79wVZqzNfH01n/kO/cFWa9/pPsow1frYRdrqUkmTE/KQ4rb7IsWG14xxaTiMMitLV/qds6xoEKI2zGRtkfcoYsVtOCTWtTyLqpXUJqFrtkRp5K5TCL2Upqks18RjYliQ2tc5ocRMRS4AmhIBy/gvT65mtlLScm+Zkw6EYRbfZfc5jgTTC9UtP6qH1CjJRkrXCp3TafwVMi9hrc6gd2IrzEe6HAgXb5HnuccQxvJgKk8WHKuy1S2pZ9lzUSWgWTBmNgIa+JGivLi6gJAGOT/AAKZV1nhFXYUHa7K9RWhqNhWdbsSJAiWbDlIjWF7HQYrxUAgH8CKg8YOK8dq31JusmbMEuvscA+E8jEtJI4Q5QQQfFIV1KeDVmHBpXPPqVaOoGWsm1WiDMSbIEzSmESI0RP90I3sDyt+WC6jVVrTzMpMMbKMfMwozqQ3AcJhP3Y3E34smHFkULqY5Yy9nyNN2uvc8KoBXubTsiTsNoZHa20Z0gXoZJEpAqK8MDF7vcfkF0cmI9sTMGXaITTEcboZCZDhsFKudRgFQAOUrtVbrJfG5DjZ2OjRWrqp1PWfqdgwL8puhGjl4Bivc1lGUvOuNwGLgAKceVdDZ2quz48aHDmLGlYbIjmtc6HEffbeIF7iyV5aqtdRksoxbR1p2dmzxCKxtczWzZZsMTEmXbEXBsRjjeLL3mua44kVwxrSoXda1moaTn7ObFmpZsWIYkVt4ueMAcBwTRH1UFTzGk8sSn0XJtSCIcxHa0UayJFa0cgDiAPkuMtKd1cr4CIiEBERAWVrHu+3nhxGXx/R2H1PzRNZD+Inv5f+5QvA637zN1H6Efevj6aQ/Id+4KslZuvj6aQ/Id+4Ks163R/ZRmq/Wzu9Q/8A7SQ/PhfVXPrtTErDlYJnoEaOwxeCIT7jg667EnjFK4Kh7KtF0pHhRoYaXQXNe0O80kZK0oafqu/1W64sxa8JkOYhwGNhvvjYw4GtCKG8TyqutRlOtGS+ETCaUWjsrGtixmTEEmRm2Ue0hz4wfDaa4Oc3jAONF7DXu21tVlws2qXN2WgOy3/uXjkuV5OPLxKk6L2tua60zPysSXiwpYMiBoJa198UIIIq4iuHIlTp5akZR97bkqosWn+D2msPPN2tNQq8NkRryOMtc0AH5sI+S89q01aGVtGahOs6zX3H4PiQCYjwQCHON4VJ5V4WyLZjSMVsWViuhPbxilCONrgcHD3Feqj67EaNQzElZ0w4Cl58Al37lEqDVZzSumFUWKR8SWurEl334EhZkJ1CLzILmuocoqH5F1GqzVlGtd8J8wyE0wmuaNjDgCCa43iV2m+UejLK/wCOf+y6mK+HaEd8aPGlZEOIqxkKMQKCnAY0EY043BWQgoyycbfkhu6tc6+yJCLMx4cOVa50VxFy6aEH1q/dpy8S2FkNVEKRMtJ2hOw4k25ovupRt7iDzkaTkFctOKqqWFq2g2ZBdCseE4RHikSbjAbM73Q2DBg/zLivFx4zojnOe5z3PJLiSS4k5SScq4qUX1D/AHeyXkmMlT+Cx9cjWwfLOiTUpfjQnEuitJLosMk1LqnFzf6j+q6XWnnWwbXly8gCIIrAf9zmm788n6rLYmu1OycEQvsphrcGmKHOeB6t4EVFMMary9qWltiM6K2FDly4g3YV5rA7LeaCSW444GimEKjg6c/JDcb5IufXet8yO1HbUlJlr9mBdHhl9wi4QG0IpUE9lVyNcfJSzLJH/wAD+I+8s0vrsTYgiFMMlpxopTZ4V52HKQQD+NK+9RvlHoyyv+Of+yrp0JQji43/ALOpTTd7k6oNdeZtGWiS8aHLBkSlSxrw7Ag4EuPGORWVrJu/8SPdGj1+YVO6odVJn2saZSTl7hJrBhFhdUUo7E1Cy6ltXM1ZV4Sz2ljzVzHtvMrkvChBBpyHiC6q9O5UsYq3v8ERnaV2zqrbP/6pnH/Vj/vcuGD717WLrnve4ufZtluc4kuJgEkk5STeXAtfVuZuC+EZGz4N+nDhQS2IKEHgurhyK+MqisnE4kk/e55pERaCsIiICytY/wDiJ7+X/uUKdY/+Inv5f+5Qvnuu+8zdR+hH3r4+mkPyHfuCrNXjri6lYNoPlHRp1sqYcKgBhl94Eg1wXkN7KV6YZmH6V6PS1oxpJP8AxmeqrzfuV6isLezlemGZh+lN7OV6YZmH6Vp14c+GV48leorC3s5XphmYfpTeylemGZh+lNeHPhjHkr1FYW9lK9MMzD9Kb2cr0wzMP0prw58MY8leorC3s5XphmYfpTezlemGZh+lNeHPhjHkr1QrD3spXphmYfpTezlemGZh+lP1EOfDGPJXqKwt7OV6YZmH6U3spXphmYfpTXhz4Yx5RXqKwt7OV6YZmH6U3s5XphmYfpTXhz4Yx5K9RWFvZyvTDMw/Sm9nK9MMzD9Ka8OfDGPKK9RWFvZyvTDMw/Sm9nK9MMzD9Ka8OfDGPJXqKwt7OV6YZmH6U3s5XphmYfpTXhz4Yx5K9RWFvZSvTDMw/Sm9nK9MMzD9Ka8OfDGPJn1j/wCInv5f+5F6fW61JwZCJNOgzzZovglpaIZZdFa3qnLyIvD6ualVbRspK0TLrhDhSn5WheSVp6oNT23paGGkNiQw0sJyYtFWn3Gg+QVdTVhR4Li18CID7mktP4EYFb+lqxwxv8GDqacs72+TgouRudF9jF7DtCbnRfYxew7QteUdzLjLY46LkbnRfYxew7Qm50X2MXsO0JlHcYy2OOi5G50X2MXsO0JudF9jF7DtCZR3GMtjjouRudF9jF7DtCbnRfYxew7QmUdxjLYzWbZojtiEvuiHsfq43iRlcQBk/qsbpKhg8L0/zHDLP1yLJLwpiFe2OHFbepX7MkGmSoI96+wJkNDQyNdaagXDgb17A0qMcVU27uzO0lb3R9x7GbDiPaYhuwmuc80YTQODeCGuOUnjoviHZ0M7LWK/7NoePs8XNNAMCRQ1d+GClz5ovD7ka8K47HlrlBwxr76rHEhTDi8uZGJiCj+A7EYEA4ZMBk5FCy3J9tjO+wqQWxL54QhHzRd+0cBQGtePjFF8PslrK34pBL47IdGFwJhGhLuMVPID71j2GY9nGyNb5h81pq0ZOJfbTMgPAbHF8uLuAa1d5xBpUE8dMqfu7h7bEiw3bFAiEkCM5jTgeCHkhjq8dbp/DDlXAiwrr3NBrdc4V/AkZP0XNuTPqx/uDzXU4BBbh7qD5L5mIMxFdefDiuIyHYyDy1wCmLf8shpfwjkTNhhjqNilzbsZ16gunYxU3S0kY148RxhJSwdkyxCKMgOwaP8AUNOMjAZSV8PizRc1xbGq29Q3D97zqilCTTEmtVijQ5iJevsjOv3b3ANDd83i4lysu4lpbGbcQCC6Jsow2amAuHY3XaB1a1dxYHKsL7MpGiQ7/o2OfWmW6y/SnFlosbpKMWtaYUUhl66LjsKmpph/lFyIrpp+LmxiaEVuGtCKEE0xwwUpvuIstj6i2K1pggxabLsdTRt1oc29XA3vmAuLaMnsLgAS4OaCCQOPiBaSCPeCs5dNcDgxqw7t03DeFBQUNK5MMqxzMvHimr4cVxAoOAQAOQADBItp+7Jklb2R32t958z+SUWXUJKvY+Zvw3srCPnNI4/ei8rrGnVZ6PTq1NXLAlPRw/hb9FlosUp6OH8LfosypNRFFFF9IgIolFKICKJRSiAiiUUogIupRSiAiiUUogIupRSiAiiUUogIupdUogIupRSiAi6l1SiAwTY+zf8AC76FSk36N/wu+hUoCJT0cP4W/RZlhlPRw/hb9FmQBERAEREAREQBERAEREAREQBERAEREAREQBERAEREBhm/Rv8Ahd9CpUTfo3/C76FSgOrgWzdY0XK0DR53u/Bfe7vV97wUogI3d6vveCbu9X3vBSiAjd3q+94Ju71fe8FKICN3er73gm7vV97wUogI3d6vveCbu9X3vBSiAjd3q+94Ju71fe8FKICN3er73gm7vV97wUogI3d6vveCbu9X3vBSiAjd3q+94Ju71fe8FKICN3er73gm7vV97wUogI3d6vveCbu9X3vBSiAjd3q+94Ju71fe8FKID4i2zea4XKVDh53u/BERAf/Z"/>
          <p:cNvSpPr>
            <a:spLocks noChangeAspect="1" noChangeArrowheads="1"/>
          </p:cNvSpPr>
          <p:nvPr/>
        </p:nvSpPr>
        <p:spPr bwMode="auto">
          <a:xfrm>
            <a:off x="155575" y="-677863"/>
            <a:ext cx="190500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" name="Picture 4" descr="http://www.rclons64.fr/media/uploaded/sites/507/partenaire/5064349207da9_REXEL_logo1000x6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87" y="3078252"/>
            <a:ext cx="736345" cy="58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2.gstatic.com/images?q=tbn:ANd9GcRTop7sZeoPjJwLn4mpuzreo4BgiDyK157WwllXC9dIypK8Eu2OG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30945"/>
            <a:ext cx="800943" cy="41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8" descr="data:image/jpeg;base64,/9j/4AAQSkZJRgABAQAAAQABAAD/2wCEAAkGBhIQEBAQDxQQFA8QEA8VDg8SEhUREBAPFhYVFRQSFBIXHCYeFxkkGRQUHy8gIycpLSwvFh81NTAqNSYsLCkBCQoKDgwOGA8PGikfHCQsNSwpLCkpLCwpKSkpKikpLCkpKSwpLDUsKSktKSwpKSkpLCksKSkpKSkpKSwsLCwpKf/AABEIAFYBPgMBIgACEQEDEQH/xAAaAAACAwEBAAAAAAAAAAAAAAAAAwECBAUG/8QAQxAAAQMCBAQCBgUJBwUAAAAAAQACAxESBBMhMQUiQVFhkQYUMnGBwiRUcnOhI0JSkpOywdLiFlNiotHT8BU0grGz/8QAGgEBAQEBAQEBAAAAAAAAAAAAAAIBAwQGBf/EACoRAAICAQIEBQQDAAAAAAAAAAABAhESAyEiMTJxI0FRYfCRodHhM7HB/9oADAMBAAIRAxEAPwB3pj/3+K+9+Vq4y7fpg36fivvPlauPRfW6P8ce34PzZ9TKIV6IouhJRCvRUmkDBU/AdysbpWwVllDRVxoPxPuWaCWWd1kQp3PYdy7oqRYd08gaNXOOnZo7+7dd51sDMqL/AM3dXHuSvM5S1HS2KVCYsK2CMsLr3uNXHoDTpXVZVchFF3jDFUY3ZRCvRFqswohXtU2oClEUV6IogKURRXoiiAoApVqItQFUK1qkNQFFBCZRQQgFoV6ItW2CimitaptWApRFFeiKIClEUV6IogKUU0VqItQFUK1qLUBVQUyiCEBQBFquAiiA7Xpe36divvPlauPau76WM+nYn7z5Wrk5a4aL8OPb8FT6mItRan5aMtdbJEWrHPzO8Bt/FdJzdCUlmH8FmOXY5zlWxo4XCIonzO3dUA9mDfzKytxUbjqS0nvt5hdjGxhscbDSgYAQevdcTGwximWTrW4dB4grkm+aKukaH4cgV0I7jUKgasEWKfEatOnVp1aR2K7TGiSMStBFdC0/pDenhqrWpvTCdmS1FE/LRYrsoRRAan2IsSwJsRYnWotSwJtRan2Iy0sCLVNE/LUZaWBNEUTstGWlgTRQWp+WpMaWDI1upVqJwi6qbEsCKIon2IsSwJsRYn2KLUsCbUWp4YjLSwItRan5anLSwIoiidloy0sCaKC1aMtGWlgQGqbU8MU2pYo7HpSz6bifvPlauXYu56TN+mYj7z5QuYGLzaL8OPb/AAqfUzNYosT5JGt9pzR4EivkkHHM2FXfgPxXSyXS5gYtPJPbBoqMkuGwA+J/FamheiCcVueHXmm9hDuHudqATXqdPxSzwQfnvaB2AqfPZdbFg2M1Ow0WC0rzvUcj1R00kmxI4dA3dpef8R08gmTSlwtoA0CgAFAB4BWylf1c9ipVczqYzGpy1r9WPY+SqYT2VZIUZstGWtWQVIw57HyTJCjJYixa/Vj2PkjIPZMjKMliLFryD2UjDnsfJZkKMeWpy1r9WPYqDARuikbRly0Za1ZakQnstyFGTLUGNbfVz2UOwzqbLMjKMQjU5a1CAnop9WPY+S2xRky0Za1HDnsfJAgJ6FMkbRlsRYtfqx7HyUHDnsUyFGW1Fi1CAnYHyU+rHsfJMkYZMtAjWs4YjofJR6ueiZG0ZstGWtPqx7FBwx7FMhRmy1BjWoYc9ij1Y9imQoziNTlJ5gI7qMtMkDs+kbK4uf7Y/dC89xvDSuj/ACVdDztHtFvgvUcfZ9Kn+3/ALAGdl5dN+HFexc+pngIj37/80XouCcOjlGsgDtfyYADqdNTuupjODxTavba/9NmjviNj8Vzh6KvDhZIwtrq7Vj2jrouynS9Di4bnQxUMcUZtBroLnHWtegWMTpvpPimtLI29OYnrTYVPfdI4DAZZRX2GczzTTTYea7ac6g5S3OOrpqUkkdrGMo1jeoa2vksli3YjmcUrLXlTPXRklo1pcTQbV3NToiHhBcxrxPJRw05SNO9LlfH4B8rWtjtAqS4udTpp0KYMHjbWtvhta0AezsNvzFTlS2dHOre6MePwBijL855pQAUIqT4106rQ5tmFjdK4h0laOpU2k1Gla7KJeD4iSjZXxWAgmhFR02DRXdaeKYEzSRAWiCOgIrQ0rrQU7ABHNbJsynu0hM0TYoG3OdzD2yKuq7UcteypHwUlrXZ8gDhUAtpp0qLtE/jeDfiHNEdlo3qaa9Oh0ooOGxpABfDQAAezsOnsopPG09ymuLlaOXLltcWnETVaSDSMkfvLpYqJsUDQ576v2kI5tdfZrpolHgkzzHmuhsDqvto00rzbNFTT/wBrZxXBunmj9kQspcK676gCn6KOSbW5MU0m6Kep2wtbc4lwqHuHNQ67V00WCfAiNl755AKgaCp8rguzjH3O028lz8Vw10zoxVojB56nXxoPckZPm9ipR22IHBDa12fJRwBAIoaHaouThAGMDbi41cS411PbdbMW+46bdB2HZZrFKlKS3KxS5GfLWLEyRl5DpXst0o1hOvXqurlnpv09/RRwjh4ia90wjc95FNnADy718leSSsxptpHJrF9Zm/Zn+ZaOD4fMnIa9742NLiXVbU7AW17mnwXVeW0Nscd1DbytpWlB070SeF4N0EMo5DK86a6UAo3Wn6VVjnw+5ChxexkbhRPLIGSvbZvRvKKab3d1Y8EP9+/yP8yrgeF4uIOy3Qi+l1SHE097DRN9SxnV8P8AlHyLcmnSkqN5reIYHhsjJHFz7orSBV2rjpTl6dUiHCCd8hZK9oZuLaNHQa3Cq3w4F8cLm3B0zqmpJtB2AFfiVkwPDMVE0tidCA6hcCRUke9pKzO03Ya5bB/0U/WH+X9SZgeGvY+QyPrHaQypqXHoSPzVDsFjNeeH4Ftf3VobgXMgMd90rg7nJJAcdgD7uvijk+Vm4pu0jjPlic4uM8jak0AYSAPg5FYfrM37M/zrbheFYljbWer260uaxx83Mqm+pYvvhf1I/wDbVOaWyf3/AEc8ZPmvt+yvC4GEPkEskgaLSHNLQDuTua6Bc04iNxJM8wrsBHp++u/IyQQta0xibdxAa1la66AU28FibgMUNjhdf8EZ+RRGfn8/ouUeSRzcyL6xP+z/AK11cFhGtjM2a6Rjm6VBBaAddKnVLl4binNLScNRwoaNjaaeBDKrY/CujgZFCW3t9pzhoSSS46g/itlL0fz6CMX5o4OdGSSZ5hUk0Eeg1+2pzIvrE/7P+tdJmAxffC/Fkdf/AJqJ+F4p7S1xw1p0NrWNNNNiGArc16/PoRixuEwbWx3iV0gkDbSQQBStdCd6pRjXQMIZHHE3WxtCe53J8yUmxQpWdkqOnxxn0mb7fytWLLXU4zH9Il+1/ALHlrjpvgXYufNmfLWfH4psEZkfsNh1c7o0KOLcaiwo/KGryOWNurjvr2A8V5RsGL4nIHNbSIGjXHSJg6835x91VeRhlY+TEzcoLpJHaNFdPAdqBe9wPDhhossavOsru7v9B0+KOD8EjwjSGc0rgA+U7kdgOg8FpLEc3LbyJUa38zPYpsT7EZaWacfiHGoMO4Mlda5zatFCajm6j7H4juEp3pThgSDIRaSH8juWhoS7TQA6e9dWfhkcjg97GOcLQ1zmgkBrg8AHpRwB96W3gUArSKOppXlG4e6Uf53F3v16Lm8r2KVGMcciMLZml7mOdbGGtJc9wBJDR1oATXYWrJD6Vwloc5sjTTUW3BnI54D3NAoTY+lK+wV1X8AgLQwxR2NADWW0aALqAAbe2/8AWKQ70Vw5kElg0YWiOjRHQ1qS0AEnmduTujz9RwmFnpXCLcy+MuMgFw0AYHFziRrbyvFaa2naifL6Rxsa5zxO0MoH3ROba9wBZGSTQOcHAgHoakhbv7PYepdlR1N1TbWt15dUeN7v1j3Vf7N4b+6j2HeumxrvUUGu+icfsOE549LIDUgyEVjFcs6ufSg1OnvNB2JT8RxgMnGHLJCSBzNaXczrqMtpWtrHOOopotT/AEew5NTFGSS2tRWtuwNenhsnR8Kia4OaxoeNnU5hy2b/AGdFvENi1iLE+xGWrskRYixPy0ZaWBGWixOsU2JYM+WpsT7FNiWBNp8UUPim2KctLAm1FpTstGWlgTQ9yixNsRYlgUQUUPcptiLEsCi33oofFNsRYlgVQ+KLfem2IsSwKofFFD4ptiLEsCbEWJ1iLFlg6fFm/l5ftfwCyWqELnp9K7FT6mZsRwqGR7ZJI2PewUaXCtB7tjutl2lOgFABpQeCEIwitqLVCFSDJtRahC0wLVFiEIAsRYhCALEWIQgKlqLUIQwLUUQhDQoiiEIAtUhqhCAvai1CEAWqLAhCALAiwIQgJsRahCALUWoQgC1FqEIAtRahCALUWoQgC1FqEID/2Q=="/>
          <p:cNvSpPr>
            <a:spLocks noChangeAspect="1" noChangeArrowheads="1"/>
          </p:cNvSpPr>
          <p:nvPr/>
        </p:nvSpPr>
        <p:spPr bwMode="auto">
          <a:xfrm>
            <a:off x="155575" y="-388938"/>
            <a:ext cx="30289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10" descr="data:image/jpeg;base64,/9j/4AAQSkZJRgABAQAAAQABAAD/2wCEAAkGBhIQEBAQDxQQFA8QEA8VDg8SEhUREBAPFhYVFRQSFBIXHCYeFxkkGRQUHy8gIycpLSwvFh81NTAqNSYsLCkBCQoKDgwOGA8PGikfHCQsNSwpLCkpLCwpKSkpKikpLCkpKSwpLDUsKSktKSwpKSkpLCksKSkpKSkpKSwsLCwpKf/AABEIAFYBPgMBIgACEQEDEQH/xAAaAAACAwEBAAAAAAAAAAAAAAAAAwECBAUG/8QAQxAAAQMCBAQCBgUJBwUAAAAAAQACAxESBBMhMQUiQVFhkQYUMnGBwiRUcnOhI0JSkpOywdLiFlNiotHT8BU0grGz/8QAGgEBAQEBAQEBAAAAAAAAAAAAAAIBAwQGBf/EACoRAAICAQIEBQQDAAAAAAAAAAABAhESAyEiMTJxI0FRYfCRodHhM7HB/9oADAMBAAIRAxEAPwB3pj/3+K+9+Vq4y7fpg36fivvPlauPRfW6P8ce34PzZ9TKIV6IouhJRCvRUmkDBU/AdysbpWwVllDRVxoPxPuWaCWWd1kQp3PYdy7oqRYd08gaNXOOnZo7+7dd51sDMqL/AM3dXHuSvM5S1HS2KVCYsK2CMsLr3uNXHoDTpXVZVchFF3jDFUY3ZRCvRFqswohXtU2oClEUV6IogKURRXoiiAoApVqItQFUK1qkNQFFBCZRQQgFoV6ItW2CimitaptWApRFFeiKIClEUV6IogKUU0VqItQFUK1qLUBVQUyiCEBQBFquAiiA7Xpe36divvPlauPau76WM+nYn7z5Wrk5a4aL8OPb8FT6mItRan5aMtdbJEWrHPzO8Bt/FdJzdCUlmH8FmOXY5zlWxo4XCIonzO3dUA9mDfzKytxUbjqS0nvt5hdjGxhscbDSgYAQevdcTGwximWTrW4dB4grkm+aKukaH4cgV0I7jUKgasEWKfEatOnVp1aR2K7TGiSMStBFdC0/pDenhqrWpvTCdmS1FE/LRYrsoRRAan2IsSwJsRYnWotSwJtRan2Iy0sCLVNE/LUZaWBNEUTstGWlgTRQWp+WpMaWDI1upVqJwi6qbEsCKIon2IsSwJsRYn2KLUsCbUWp4YjLSwItRan5anLSwIoiidloy0sCaKC1aMtGWlgQGqbU8MU2pYo7HpSz6bifvPlauXYu56TN+mYj7z5QuYGLzaL8OPb/AAqfUzNYosT5JGt9pzR4EivkkHHM2FXfgPxXSyXS5gYtPJPbBoqMkuGwA+J/FamheiCcVueHXmm9hDuHudqATXqdPxSzwQfnvaB2AqfPZdbFg2M1Ow0WC0rzvUcj1R00kmxI4dA3dpef8R08gmTSlwtoA0CgAFAB4BWylf1c9ipVczqYzGpy1r9WPY+SqYT2VZIUZstGWtWQVIw57HyTJCjJYixa/Vj2PkjIPZMjKMliLFryD2UjDnsfJZkKMeWpy1r9WPYqDARuikbRly0Za1ZakQnstyFGTLUGNbfVz2UOwzqbLMjKMQjU5a1CAnop9WPY+S2xRky0Za1HDnsfJAgJ6FMkbRlsRYtfqx7HyUHDnsUyFGW1Fi1CAnYHyU+rHsfJMkYZMtAjWs4YjofJR6ueiZG0ZstGWtPqx7FBwx7FMhRmy1BjWoYc9ij1Y9imQoziNTlJ5gI7qMtMkDs+kbK4uf7Y/dC89xvDSuj/ACVdDztHtFvgvUcfZ9Kn+3/ALAGdl5dN+HFexc+pngIj37/80XouCcOjlGsgDtfyYADqdNTuupjODxTavba/9NmjviNj8Vzh6KvDhZIwtrq7Vj2jrouynS9Di4bnQxUMcUZtBroLnHWtegWMTpvpPimtLI29OYnrTYVPfdI4DAZZRX2GczzTTTYea7ac6g5S3OOrpqUkkdrGMo1jeoa2vksli3YjmcUrLXlTPXRklo1pcTQbV3NToiHhBcxrxPJRw05SNO9LlfH4B8rWtjtAqS4udTpp0KYMHjbWtvhta0AezsNvzFTlS2dHOre6MePwBijL855pQAUIqT4106rQ5tmFjdK4h0laOpU2k1Gla7KJeD4iSjZXxWAgmhFR02DRXdaeKYEzSRAWiCOgIrQ0rrQU7ABHNbJsynu0hM0TYoG3OdzD2yKuq7UcteypHwUlrXZ8gDhUAtpp0qLtE/jeDfiHNEdlo3qaa9Oh0ooOGxpABfDQAAezsOnsopPG09ymuLlaOXLltcWnETVaSDSMkfvLpYqJsUDQ576v2kI5tdfZrpolHgkzzHmuhsDqvto00rzbNFTT/wBrZxXBunmj9kQspcK676gCn6KOSbW5MU0m6Kep2wtbc4lwqHuHNQ67V00WCfAiNl755AKgaCp8rguzjH3O028lz8Vw10zoxVojB56nXxoPckZPm9ipR22IHBDa12fJRwBAIoaHaouThAGMDbi41cS411PbdbMW+46bdB2HZZrFKlKS3KxS5GfLWLEyRl5DpXst0o1hOvXqurlnpv09/RRwjh4ia90wjc95FNnADy718leSSsxptpHJrF9Zm/Zn+ZaOD4fMnIa9742NLiXVbU7AW17mnwXVeW0Nscd1DbytpWlB070SeF4N0EMo5DK86a6UAo3Wn6VVjnw+5ChxexkbhRPLIGSvbZvRvKKab3d1Y8EP9+/yP8yrgeF4uIOy3Qi+l1SHE097DRN9SxnV8P8AlHyLcmnSkqN5reIYHhsjJHFz7orSBV2rjpTl6dUiHCCd8hZK9oZuLaNHQa3Cq3w4F8cLm3B0zqmpJtB2AFfiVkwPDMVE0tidCA6hcCRUke9pKzO03Ya5bB/0U/WH+X9SZgeGvY+QyPrHaQypqXHoSPzVDsFjNeeH4Ftf3VobgXMgMd90rg7nJJAcdgD7uvijk+Vm4pu0jjPlic4uM8jak0AYSAPg5FYfrM37M/zrbheFYljbWer260uaxx83Mqm+pYvvhf1I/wDbVOaWyf3/AEc8ZPmvt+yvC4GEPkEskgaLSHNLQDuTua6Bc04iNxJM8wrsBHp++u/IyQQta0xibdxAa1la66AU28FibgMUNjhdf8EZ+RRGfn8/ouUeSRzcyL6xP+z/AK11cFhGtjM2a6Rjm6VBBaAddKnVLl4binNLScNRwoaNjaaeBDKrY/CujgZFCW3t9pzhoSSS46g/itlL0fz6CMX5o4OdGSSZ5hUk0Eeg1+2pzIvrE/7P+tdJmAxffC/Fkdf/AJqJ+F4p7S1xw1p0NrWNNNNiGArc16/PoRixuEwbWx3iV0gkDbSQQBStdCd6pRjXQMIZHHE3WxtCe53J8yUmxQpWdkqOnxxn0mb7fytWLLXU4zH9Il+1/ALHlrjpvgXYufNmfLWfH4psEZkfsNh1c7o0KOLcaiwo/KGryOWNurjvr2A8V5RsGL4nIHNbSIGjXHSJg6835x91VeRhlY+TEzcoLpJHaNFdPAdqBe9wPDhhossavOsru7v9B0+KOD8EjwjSGc0rgA+U7kdgOg8FpLEc3LbyJUa38zPYpsT7EZaWacfiHGoMO4Mlda5zatFCajm6j7H4juEp3pThgSDIRaSH8juWhoS7TQA6e9dWfhkcjg97GOcLQ1zmgkBrg8AHpRwB96W3gUArSKOppXlG4e6Uf53F3v16Lm8r2KVGMcciMLZml7mOdbGGtJc9wBJDR1oATXYWrJD6Vwloc5sjTTUW3BnI54D3NAoTY+lK+wV1X8AgLQwxR2NADWW0aALqAAbe2/8AWKQ70Vw5kElg0YWiOjRHQ1qS0AEnmduTujz9RwmFnpXCLcy+MuMgFw0AYHFziRrbyvFaa2naifL6Rxsa5zxO0MoH3ROba9wBZGSTQOcHAgHoakhbv7PYepdlR1N1TbWt15dUeN7v1j3Vf7N4b+6j2HeumxrvUUGu+icfsOE549LIDUgyEVjFcs6ufSg1OnvNB2JT8RxgMnGHLJCSBzNaXczrqMtpWtrHOOopotT/AEew5NTFGSS2tRWtuwNenhsnR8Kia4OaxoeNnU5hy2b/AGdFvENi1iLE+xGWrskRYixPy0ZaWBGWixOsU2JYM+WpsT7FNiWBNp8UUPim2KctLAm1FpTstGWlgTQ9yixNsRYlgUQUUPcptiLEsCi33oofFNsRYlgVQ+KLfem2IsSwKofFFD4ptiLEsCbEWJ1iLFlg6fFm/l5ftfwCyWqELnp9K7FT6mZsRwqGR7ZJI2PewUaXCtB7tjutl2lOgFABpQeCEIwitqLVCFSDJtRahC0wLVFiEIAsRYhCALEWIQgKlqLUIQwLUUQhDQoiiEIAtUhqhCAvai1CEAWqLAhCALAiwIQgJsRahCALUWoQgC1FqEIAtRahCALUWoQgC1FqEID/2Q=="/>
          <p:cNvSpPr>
            <a:spLocks noChangeAspect="1" noChangeArrowheads="1"/>
          </p:cNvSpPr>
          <p:nvPr/>
        </p:nvSpPr>
        <p:spPr bwMode="auto">
          <a:xfrm>
            <a:off x="307975" y="-236538"/>
            <a:ext cx="30289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0" name="Picture 12" descr="http://www.infoeco.fr/photos/digit_acces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076872"/>
            <a:ext cx="1086071" cy="58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comptoir-agri-cevenol.fr/Files/32026/Img/04/logo_150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980" y="3076872"/>
            <a:ext cx="920516" cy="5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23286" y="3754519"/>
            <a:ext cx="355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Des entreprises industrielles</a:t>
            </a:r>
            <a:endParaRPr lang="fr-FR" b="1" dirty="0"/>
          </a:p>
        </p:txBody>
      </p:sp>
      <p:pic>
        <p:nvPicPr>
          <p:cNvPr id="1026" name="Picture 2" descr="http://www.danelec13.fr/img/logos_partenaires/merlin_gerin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29281"/>
            <a:ext cx="1433586" cy="65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4" descr="data:image/jpeg;base64,/9j/4AAQSkZJRgABAQAAAQABAAD/2wCEAAkGBhIRDxMQEhMRFBQVFBUXFhgYGRMYGhYRExQVFBgYFxcYHiYeGBkkGhUVHy8gJycpLSwsFR41NTwqNigvLCkBCQoKDgwOGg8PGTUhHiQpNTQrLjUrNSwqLzUsLDEsLS4tLzI1LC0pKS8sLDQ0LCkvLCwpLCwuLC0pMDEsNS8tLP/AABEIAKAAoAMBIgACEQEDEQH/xAAcAAEAAgMBAQEAAAAAAAAAAAAABgcEBQgCAQP/xABIEAABAwECBw0FAwsEAwAAAAABAAIDBAURBgcSITFR0RUXIjJBU1RhcZGTorETcoGhszVCUhQjM0RisrTBwtLhJEOCkjRjZP/EABsBAQABBQEAAAAAAAAAAAAAAAAEAgMFBgcB/8QAOhEAAQMCAwMKBAQGAwAAAAAAAQACAwQRBRIhMUFhBhMVIlFScYGhsTKR0fBCYnLBMzWCsuHxFCMl/9oADAMBAAIRAxEAPwC8URERERERERERERERERERERERERERERERERERERERERERERERERERERERERERERERERERERERERERERERRY40bK6bB3u2L5vo2V02DzbFytNxndp9V5WxdEx94q1nK6r30bK6bB5tib6NldNg82xcqInRMfeKZyuq99GyumwebYm+jZXTYPNsXK0UTnODWguJzAAEknqA0qVWVittKouIgMbTyykM8p4XyUSppqKlbmnmyDiQF6C52wK/99GyumwebYm+jZXTYPNsVWWdiFebjPVNbrEbC7zOI9FIaTEhQM47qiQ9bmtHlaPVa1UY9gkOglc7wb9QB6q8IpDuUy30bK6bB5tib6NldNg82xaKDFVZbP1YO958h/qWSMXNm9Eh7nbVjHcqsLB6rJD5N+qr5h/BbTfRsrpsHm2Jvo2V02DzbFqnYt7MP6pF8MoehWPNipst36sB2PkH9S9byqws7WSDyb9U5h/Bb3fRsrpsHm2Jvo2V02DzbFEKvEnZz+KaiP3Xg/vgqP2jiEOcwVQ6hIy7zNJ/dWRgx/BJTYyuZ4t+l1QYpBuVn76NldNg82xN9GyumwebYqDtXFRaUF59j7Vo5YiHeXM75KKT07o3Fj2ua4aQ4EEdoOcLZaWnoqsZqebP4EH/AErLi5u0LqffRsrpsHm2Jvo2V02DzbFyoimdEx94rzOV1Xvo2V02DzbF9GNGyumwd7ti5TXqHjN7R6p0TH3imcpNxndp9V5XqbjO7T6rf4GYFTWlNkM4MbbvaSEXhg1DW48gU+oqYqWIzTOytA1P37b1QAXGwWns6zJaiQRQxukedDWi89vUOs5laeDGI6+6Suku/wDVGf3pP5DvU/smxqGyafJaY4m/ekkc0Oe4ficbr+wZhyBYdTjTsxmY1LXe62R3zAuXLMR5VYliJLMLicGd4NJcfcN9+KnMgYzV5W5sbBqlpG5NPDHHrIHCPa48I962ahrMbtlk3e3cO2OTYtvZeG1DUkNhqYXOOhpOS4nqa64n4LRqrDsSBMtRE/iXNd6kqS17NgIW7RFo6/DahgkdFLUxMe03OaSbwSAc+bUQsfDTyznLEwuPAE+yrJA2reIo5vi2b0uHvOxb+nqGyMa9jg5rgC0g3gtIvBB1KuakngAMsZbftBHuvA4HYV+iLHtC0I4InTSvDGNuynHQLyAPmQtJvi2b0uHvOxew0dRO3NFG5w7Q0n2QuA2lSNFrrPwhpp4nzwysfGy8OcL7mlrQ43/AgrWDGPZvS4fNsVTKCqeS1sTiRt6p08dNEzNG9SRYFq2DT1TcmohjlH7QBI7HaR8CtXvi2b0uHvOxfRjDs3pkHedivx4fiETg9kTwRvDXA+ypL2HeFCsJsRzHAvopCw83Jnaepr9I+N/aFVNsWHPSSmKojdG7r0Ea2nQ4dYXRrcP7OP65T/8AYD1X6VlPQ2pCYi6GoZrY5riwnlBab2lbthnKvE6CzcQjc+PtLSHDzNgfPXio74GO+A6rmBeoeM3tHqpTh5gBLZsl+eSB54El2g/gfqd8jyahFoeM3tHqur0lXDWQieB2Zp2H72HgoLmlpsVl2fZj6mpZTxi98kmSO0nSeoaT2K+rZnjsKyLoGgubcxt/3536Xv16CbuoBV5iWo2vtWR50xxSOb7xe1l/c4qxMbdiyVNmOEYLnRPbLkjSWtDg64cpAcT8FzrlNWsqMXpsPmNogWl3YSTv4W9ypcLbRl42qgrVteapkMs8jpHnlcb7uoDQB1BZNgYMVNc9zKaMvLQC7O0BoOi8kgchWrWXZlrzUz/aQSviddde0kXjUdY6iuiyxyMgLKXK1wHVuOqPIW08FEBF9VnW9gfWUVxqIXMaTcHZnNJ03ZTSRfpzdS0ylbMaVpXZLpxINT44nerVn0WN2pYfzlPRyDl/NBp72m75LGMnxWOP/shY935XloPk5unzVdmE6H0W7xSYfTe3bQTvMjHgiJzje5jwCcm/SWkA5uQ3XKJYz/tir99v02K2cCcYFFXPEYiZBUaQ0hhyrtPs3gC89VwKqbGf9sVfvt+mxazgrs2OyuNPzDjFq29wTmHWFgBrw0JF9qvSfwhrfVRdWVioxh/k7xRVDvzLz+bcf9p5OgnkYT3HtKrVFuWJYdDiNO6nnGh2HeDuI4j/ABsUdjyw3C6Qxp/Y9V7rPqMXN6nsOH/t7FqKCodfK1rPYuP32NkbwCfxNGg8oHVngSwXJPDJsMp5aebaJDY7iMrbEfeh0V2d4eQR2K5MU/2HXe/P/DMVNq5MU/2HXe/P/DMVNr3Av5hX/rb7FeS/C3wWRRWfLM4thjkkcBeQxrnEDRfc0aM471mHBWt6JVeFL/aveDOFM9nyumgyMpzCw5Qyhkktdo13tCku/VaWuDw/8rKVkuJtltTRscztLiDx0AKoaGW1KhNXRSROyJWPjddfc9rmm7XcRevVn2jLTyNlhe5j2m8Oabj/AJHVoKzsJMKaivlbLUODnNbktuAaA28nQOsrVMYSQACSTcAM5JPIAshEHyQgVDRcjrAat9QLjyVB0Oi6YsqSO1rKjM7QWzxXPGp44JLdRDheNWZc92/YT6KtfTPzljxcfxMNxa74ghdEYC2Q+ls6ngkzPay9w1OeS8j4X3fBVtjzoA2rpJhpexzT1+ze0j6nyXKuSeICDFpqKI3ie52Xs6tyCPFo89FOnZeMOO1anE9abYrWLHZvbMkjHvXh478i74q7Let+Gih9vO4tZlBt4DncJ192Ydi5cjqXRzCRhLXsflNI0hzXXg96v2zrRgt+ynxOIZIWgSAaY5hna8DlaSLx1XjkUvllhLf+XFXS35o2bIRtGu3fu9RxVNO/qlo27lFberMHKtxkc+SJ7s5dEyRt51luSW39dyjhwesV7w2O0pmZRABfCSBfrPBAHWtNhDgPWUTiJonZA0SNBcwjXlDR2G4rQrbMPwxghBpKyQttp1mvHq0/JWHP16zQrOq8SDhGZYq2B7brwXNLGkaeOHOF3WqxcLjcvuUbrr8y/eis+WZ2RFG+R2pjS49wWTooaqma41c/ODccoZbxsbH0VDi0/CLL9LFncyphewkObKwgjWHBbzGd9sVfvt+mxTTF5illZMyrrQG5BDmRaSXjOHPuzAA57uUjPdyw3Gcw7sVeY8dv02LE02KUtbjGSncHZInXI2avboDvtbw1Vwsc2O57Vq8EW32jSD/6YfqNUvxqYvPyR5q6dv8Ap3nhNH+08/0Hk1HNqUTwPjO6NJmP/kw/UaunaqlZLG6ORocx4LXNOcFpzEFYXlNjUuE4lBKzVpacze0X9xuP7XVyGMSMIK5JRS3GDgK+zqjghzqeQkxO03cpY79ofMZ9d0U9mdRW80lZDWQtnhddrhp99o3hRnNLTYq4sU/2HXe/P/DMVNq5cVDSLErvfn/hmKnPZnUVrmBH/wBCv/W32Kuy/C3wUmwBwMFpzSRGUxZEeXeGh1/CDbrrxrW1w5xUvs+nFQyUzMDrpOBkll/FOZxvF+bqvGtbHEQ0isqLwf0A+oxXPW0bJo3xSNDmPaWuB5WuFxC1vHeU1ZhuMc2114hlu2w1BGutr37NdvBXooWvjvvXJStfEl+RPc9r4mflbOEx7rzlR8uSDma5p1Z7iOtQXDHBZ9BWPpyCW8aN13GiOg9vIesFYFj2jLSzx1EV4fG4EZjcdYOsEXg9q3XEoG4vhzmwSWztu0g28AeB2Efuo7Dzb9QurVSWO+1A+up4Ab/ZMvd1OlcDd/1a0/FWJUYw6ZlmNtAnM5tzY7+EZuWPtBBvOoXrnq0LTkqal1RKb3ySZTu0nQOoC4DqC55yJwWYVj6qZuUR3aL97YfkL34kKVUyDLlG9Yk3Gd2n1WfYNvz0U7Z4HZLhmI5HN5WuHKCsCbjO7T6ryuuSRMlYY5BdpFiDsKgg21C6MwMxk01oNDCRFUXZ43HjHXGfvDq0+q39Rg9SyG+Snp3nW6OMnvIXKrXEG8ZiNHap3gzjhrKW5k3+pjGbhkh4HVJnv+IK5divIiWJxmwx9vyE2Pk7f4H5lTWVIOj1djMF6MaKWlHZFF/as+CmYwZLGtaNTQAO4KJ2HjVs+puHtfYvP3ZeDn6n8U96l0cocA5pBB0EG8EdRC53XQVtO7JVtcD+a/pfb5KW0tPwr0vly+oscq18yV9RERCF8yV9RES5fMlfUREARfHOAF5zAKLW5jNs+lvDphI8fci4Zv1Xjgj4lSqajqKt2SBheeAuqS4N2lSohRnC7Dyls5h9ocuW7gxNIyjqLvwN6z8L1V+E2OiqnvZTNFOw/evypCPe0N+Av61XksrnuLnEucTeSSSSTyknSV0TB+QkryJMQOUdwHU+J2DyueIUSSqGxi22FGFU9oTmaZ2i8MYOLG3U0ep0lamHjN7R6ryvUPGb2j1XVoYY4IxFE3K0DQDYoJJJuUl4x7T6ryux9w6fmIPDj2JuHT8xB4cexYrpYdz1VfNrjhF2PuHT8xB4cexNw6fmIPDj2J0uO56pza44WdZlu1FMb4JpYvdcQD2jQV1zuHT8xB4cexNw6fmIPDj2KiTE45G5Xx3HYdR7L0MI3rnGz8clpRXBz4pgPxsF/ezJKkFJj7eP0tI09bJC35OafVXduHT8xB4cexNw6fmIPDj2LAz4fhE+r6UDwOX+2yuB8g/Eqmhx8Up49PUDsMbvUhZjMd9nkZ21A/4N/k5WbuHT8xB4cexNw6fmIPDj2LGP5PYQ7ZG4eD/qCrnOydqrB2PCzxobUn/gz+bljzY96QcWCpPb7Jv9RVr7h0/MQeHHsTcOn5iDw49iN5PYQNsbj/X9AE52TtVJ1mPx2iKkA63yE/JrR6qP1+Oe0ZLwwwxD9hl573krozcOn5iDw49ibh0/MQeHHsWSgw7CINW0oPiS73uqC+Q/iXJVqYSVVT+nnlkGpzjk/Bugdy1q7H3Dp+Yg8OPYm4dPzEHhx7Fno8SiibljjyjsGg9laLCdpXHCLsfcOn5iDw49ibh0/MQeHHsVzpcdz1XnNrjheouMO0eq7F3Dp+Yg8OPYm4dPzEHhx7E6WHc9U5tZyIiwKuo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155575" y="-7318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6" descr="data:image/jpeg;base64,/9j/4AAQSkZJRgABAQAAAQABAAD/2wCEAAkGBhIRDxMQEhMRFBQVFBUXFhgYGRMYGhYRExQVFBgYFxcYHiYeGBkkGhUVHy8gJycpLSwsFR41NTwqNigvLCkBCQoKDgwOGg8PGTUhHiQpNTQrLjUrNSwqLzUsLDEsLS4tLzI1LC0pKS8sLDQ0LCkvLCwpLCwuLC0pMDEsNS8tLP/AABEIAKAAoAMBIgACEQEDEQH/xAAcAAEAAgMBAQEAAAAAAAAAAAAABgcEBQgCAQP/xABIEAABAwECBw0FAwsEAwAAAAABAAIDBAURBgcSITFR0RUXIjJBU1RhcZGTorETcoGhszVCUhQjM0RisrTBwtLhJEOCkjRjZP/EABsBAQABBQEAAAAAAAAAAAAAAAAEAgMFBgcB/8QAOhEAAQMCAwMKBAQGAwAAAAAAAQACAwQRBRIhMUFhBhMVIlFScYGhsTKR0fBCYnLBMzWCsuHxFCMl/9oADAMBAAIRAxEAPwC8URERERERERERERERERERERERERERERERERERERERERERERERERERERERERERERERERERERERERERERERRY40bK6bB3u2L5vo2V02DzbFytNxndp9V5WxdEx94q1nK6r30bK6bB5tib6NldNg82xcqInRMfeKZyuq99GyumwebYm+jZXTYPNsXK0UTnODWguJzAAEknqA0qVWVittKouIgMbTyykM8p4XyUSppqKlbmnmyDiQF6C52wK/99GyumwebYm+jZXTYPNsVWWdiFebjPVNbrEbC7zOI9FIaTEhQM47qiQ9bmtHlaPVa1UY9gkOglc7wb9QB6q8IpDuUy30bK6bB5tib6NldNg82xaKDFVZbP1YO958h/qWSMXNm9Eh7nbVjHcqsLB6rJD5N+qr5h/BbTfRsrpsHm2Jvo2V02DzbFqnYt7MP6pF8MoehWPNipst36sB2PkH9S9byqws7WSDyb9U5h/Bb3fRsrpsHm2Jvo2V02DzbFEKvEnZz+KaiP3Xg/vgqP2jiEOcwVQ6hIy7zNJ/dWRgx/BJTYyuZ4t+l1QYpBuVn76NldNg82xN9GyumwebYqDtXFRaUF59j7Vo5YiHeXM75KKT07o3Fj2ua4aQ4EEdoOcLZaWnoqsZqebP4EH/AErLi5u0LqffRsrpsHm2Jvo2V02DzbFyoimdEx94rzOV1Xvo2V02DzbF9GNGyumwd7ti5TXqHjN7R6p0TH3imcpNxndp9V5XqbjO7T6rf4GYFTWlNkM4MbbvaSEXhg1DW48gU+oqYqWIzTOytA1P37b1QAXGwWns6zJaiQRQxukedDWi89vUOs5laeDGI6+6Suku/wDVGf3pP5DvU/smxqGyafJaY4m/ekkc0Oe4ficbr+wZhyBYdTjTsxmY1LXe62R3zAuXLMR5VYliJLMLicGd4NJcfcN9+KnMgYzV5W5sbBqlpG5NPDHHrIHCPa48I962ahrMbtlk3e3cO2OTYtvZeG1DUkNhqYXOOhpOS4nqa64n4LRqrDsSBMtRE/iXNd6kqS17NgIW7RFo6/DahgkdFLUxMe03OaSbwSAc+bUQsfDTyznLEwuPAE+yrJA2reIo5vi2b0uHvOxb+nqGyMa9jg5rgC0g3gtIvBB1KuakngAMsZbftBHuvA4HYV+iLHtC0I4InTSvDGNuynHQLyAPmQtJvi2b0uHvOxew0dRO3NFG5w7Q0n2QuA2lSNFrrPwhpp4nzwysfGy8OcL7mlrQ43/AgrWDGPZvS4fNsVTKCqeS1sTiRt6p08dNEzNG9SRYFq2DT1TcmohjlH7QBI7HaR8CtXvi2b0uHvOxfRjDs3pkHedivx4fiETg9kTwRvDXA+ypL2HeFCsJsRzHAvopCw83Jnaepr9I+N/aFVNsWHPSSmKojdG7r0Ea2nQ4dYXRrcP7OP65T/8AYD1X6VlPQ2pCYi6GoZrY5riwnlBab2lbthnKvE6CzcQjc+PtLSHDzNgfPXio74GO+A6rmBeoeM3tHqpTh5gBLZsl+eSB54El2g/gfqd8jyahFoeM3tHqur0lXDWQieB2Zp2H72HgoLmlpsVl2fZj6mpZTxi98kmSO0nSeoaT2K+rZnjsKyLoGgubcxt/3536Xv16CbuoBV5iWo2vtWR50xxSOb7xe1l/c4qxMbdiyVNmOEYLnRPbLkjSWtDg64cpAcT8FzrlNWsqMXpsPmNogWl3YSTv4W9ypcLbRl42qgrVteapkMs8jpHnlcb7uoDQB1BZNgYMVNc9zKaMvLQC7O0BoOi8kgchWrWXZlrzUz/aQSviddde0kXjUdY6iuiyxyMgLKXK1wHVuOqPIW08FEBF9VnW9gfWUVxqIXMaTcHZnNJ03ZTSRfpzdS0ylbMaVpXZLpxINT44nerVn0WN2pYfzlPRyDl/NBp72m75LGMnxWOP/shY935XloPk5unzVdmE6H0W7xSYfTe3bQTvMjHgiJzje5jwCcm/SWkA5uQ3XKJYz/tir99v02K2cCcYFFXPEYiZBUaQ0hhyrtPs3gC89VwKqbGf9sVfvt+mxazgrs2OyuNPzDjFq29wTmHWFgBrw0JF9qvSfwhrfVRdWVioxh/k7xRVDvzLz+bcf9p5OgnkYT3HtKrVFuWJYdDiNO6nnGh2HeDuI4j/ABsUdjyw3C6Qxp/Y9V7rPqMXN6nsOH/t7FqKCodfK1rPYuP32NkbwCfxNGg8oHVngSwXJPDJsMp5aebaJDY7iMrbEfeh0V2d4eQR2K5MU/2HXe/P/DMVNq5MU/2HXe/P/DMVNr3Av5hX/rb7FeS/C3wWRRWfLM4thjkkcBeQxrnEDRfc0aM471mHBWt6JVeFL/aveDOFM9nyumgyMpzCw5Qyhkktdo13tCku/VaWuDw/8rKVkuJtltTRscztLiDx0AKoaGW1KhNXRSROyJWPjddfc9rmm7XcRevVn2jLTyNlhe5j2m8Oabj/AJHVoKzsJMKaivlbLUODnNbktuAaA28nQOsrVMYSQACSTcAM5JPIAshEHyQgVDRcjrAat9QLjyVB0Oi6YsqSO1rKjM7QWzxXPGp44JLdRDheNWZc92/YT6KtfTPzljxcfxMNxa74ghdEYC2Q+ls6ngkzPay9w1OeS8j4X3fBVtjzoA2rpJhpexzT1+ze0j6nyXKuSeICDFpqKI3ie52Xs6tyCPFo89FOnZeMOO1anE9abYrWLHZvbMkjHvXh478i74q7Let+Gih9vO4tZlBt4DncJ192Ydi5cjqXRzCRhLXsflNI0hzXXg96v2zrRgt+ynxOIZIWgSAaY5hna8DlaSLx1XjkUvllhLf+XFXS35o2bIRtGu3fu9RxVNO/qlo27lFberMHKtxkc+SJ7s5dEyRt51luSW39dyjhwesV7w2O0pmZRABfCSBfrPBAHWtNhDgPWUTiJonZA0SNBcwjXlDR2G4rQrbMPwxghBpKyQttp1mvHq0/JWHP16zQrOq8SDhGZYq2B7brwXNLGkaeOHOF3WqxcLjcvuUbrr8y/eis+WZ2RFG+R2pjS49wWTooaqma41c/ODccoZbxsbH0VDi0/CLL9LFncyphewkObKwgjWHBbzGd9sVfvt+mxTTF5illZMyrrQG5BDmRaSXjOHPuzAA57uUjPdyw3Gcw7sVeY8dv02LE02KUtbjGSncHZInXI2avboDvtbw1Vwsc2O57Vq8EW32jSD/6YfqNUvxqYvPyR5q6dv8Ap3nhNH+08/0Hk1HNqUTwPjO6NJmP/kw/UaunaqlZLG6ORocx4LXNOcFpzEFYXlNjUuE4lBKzVpacze0X9xuP7XVyGMSMIK5JRS3GDgK+zqjghzqeQkxO03cpY79ofMZ9d0U9mdRW80lZDWQtnhddrhp99o3hRnNLTYq4sU/2HXe/P/DMVNq5cVDSLErvfn/hmKnPZnUVrmBH/wBCv/W32Kuy/C3wUmwBwMFpzSRGUxZEeXeGh1/CDbrrxrW1w5xUvs+nFQyUzMDrpOBkll/FOZxvF+bqvGtbHEQ0isqLwf0A+oxXPW0bJo3xSNDmPaWuB5WuFxC1vHeU1ZhuMc2114hlu2w1BGutr37NdvBXooWvjvvXJStfEl+RPc9r4mflbOEx7rzlR8uSDma5p1Z7iOtQXDHBZ9BWPpyCW8aN13GiOg9vIesFYFj2jLSzx1EV4fG4EZjcdYOsEXg9q3XEoG4vhzmwSWztu0g28AeB2Efuo7Dzb9QurVSWO+1A+up4Ab/ZMvd1OlcDd/1a0/FWJUYw6ZlmNtAnM5tzY7+EZuWPtBBvOoXrnq0LTkqal1RKb3ySZTu0nQOoC4DqC55yJwWYVj6qZuUR3aL97YfkL34kKVUyDLlG9Yk3Gd2n1WfYNvz0U7Z4HZLhmI5HN5WuHKCsCbjO7T6ryuuSRMlYY5BdpFiDsKgg21C6MwMxk01oNDCRFUXZ43HjHXGfvDq0+q39Rg9SyG+Snp3nW6OMnvIXKrXEG8ZiNHap3gzjhrKW5k3+pjGbhkh4HVJnv+IK5divIiWJxmwx9vyE2Pk7f4H5lTWVIOj1djMF6MaKWlHZFF/as+CmYwZLGtaNTQAO4KJ2HjVs+puHtfYvP3ZeDn6n8U96l0cocA5pBB0EG8EdRC53XQVtO7JVtcD+a/pfb5KW0tPwr0vly+oscq18yV9RERCF8yV9RES5fMlfUREARfHOAF5zAKLW5jNs+lvDphI8fci4Zv1Xjgj4lSqajqKt2SBheeAuqS4N2lSohRnC7Dyls5h9ocuW7gxNIyjqLvwN6z8L1V+E2OiqnvZTNFOw/evypCPe0N+Av61XksrnuLnEucTeSSSSTyknSV0TB+QkryJMQOUdwHU+J2DyueIUSSqGxi22FGFU9oTmaZ2i8MYOLG3U0ep0lamHjN7R6ryvUPGb2j1XVoYY4IxFE3K0DQDYoJJJuUl4x7T6ryux9w6fmIPDj2JuHT8xB4cexYrpYdz1VfNrjhF2PuHT8xB4cexNw6fmIPDj2J0uO56pza44WdZlu1FMb4JpYvdcQD2jQV1zuHT8xB4cexNw6fmIPDj2KiTE45G5Xx3HYdR7L0MI3rnGz8clpRXBz4pgPxsF/ezJKkFJj7eP0tI09bJC35OafVXduHT8xB4cexNw6fmIPDj2LAz4fhE+r6UDwOX+2yuB8g/Eqmhx8Up49PUDsMbvUhZjMd9nkZ21A/4N/k5WbuHT8xB4cexNw6fmIPDj2LGP5PYQ7ZG4eD/qCrnOydqrB2PCzxobUn/gz+bljzY96QcWCpPb7Jv9RVr7h0/MQeHHsTcOn5iDw49iN5PYQNsbj/X9AE52TtVJ1mPx2iKkA63yE/JrR6qP1+Oe0ZLwwwxD9hl573krozcOn5iDw49ibh0/MQeHHsWSgw7CINW0oPiS73uqC+Q/iXJVqYSVVT+nnlkGpzjk/Bugdy1q7H3Dp+Yg8OPYm4dPzEHhx7Fno8SiibljjyjsGg9laLCdpXHCLsfcOn5iDw49ibh0/MQeHHsVzpcdz1XnNrjheouMO0eq7F3Dp+Yg8OPYm4dPzEHhx7E6WHc9U5tZyIiwKuo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307975" y="-5794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8" descr="data:image/jpeg;base64,/9j/4AAQSkZJRgABAQAAAQABAAD/2wCEAAkGBhIRDxMQEhMRFBQVFBUXFhgYGRMYGhYRExQVFBgYFxcYHiYeGBkkGhUVHy8gJycpLSwsFR41NTwqNigvLCkBCQoKDgwOGg8PGTUhHiQpNTQrLjUrNSwqLzUsLDEsLS4tLzI1LC0pKS8sLDQ0LCkvLCwpLCwuLC0pMDEsNS8tLP/AABEIAKAAoAMBIgACEQEDEQH/xAAcAAEAAgMBAQEAAAAAAAAAAAAABgcEBQgCAQP/xABIEAABAwECBw0FAwsEAwAAAAABAAIDBAURBgcSITFR0RUXIjJBU1RhcZGTorETcoGhszVCUhQjM0RisrTBwtLhJEOCkjRjZP/EABsBAQABBQEAAAAAAAAAAAAAAAAEAgMFBgcB/8QAOhEAAQMCAwMKBAQGAwAAAAAAAQACAwQRBRIhMUFhBhMVIlFScYGhsTKR0fBCYnLBMzWCsuHxFCMl/9oADAMBAAIRAxEAPwC8URERERERERERERERERERERERERERERERERERERERERERERERERERERERERERERERERERERERERERERERRY40bK6bB3u2L5vo2V02DzbFytNxndp9V5WxdEx94q1nK6r30bK6bB5tib6NldNg82xcqInRMfeKZyuq99GyumwebYm+jZXTYPNsXK0UTnODWguJzAAEknqA0qVWVittKouIgMbTyykM8p4XyUSppqKlbmnmyDiQF6C52wK/99GyumwebYm+jZXTYPNsVWWdiFebjPVNbrEbC7zOI9FIaTEhQM47qiQ9bmtHlaPVa1UY9gkOglc7wb9QB6q8IpDuUy30bK6bB5tib6NldNg82xaKDFVZbP1YO958h/qWSMXNm9Eh7nbVjHcqsLB6rJD5N+qr5h/BbTfRsrpsHm2Jvo2V02DzbFqnYt7MP6pF8MoehWPNipst36sB2PkH9S9byqws7WSDyb9U5h/Bb3fRsrpsHm2Jvo2V02DzbFEKvEnZz+KaiP3Xg/vgqP2jiEOcwVQ6hIy7zNJ/dWRgx/BJTYyuZ4t+l1QYpBuVn76NldNg82xN9GyumwebYqDtXFRaUF59j7Vo5YiHeXM75KKT07o3Fj2ua4aQ4EEdoOcLZaWnoqsZqebP4EH/AErLi5u0LqffRsrpsHm2Jvo2V02DzbFyoimdEx94rzOV1Xvo2V02DzbF9GNGyumwd7ti5TXqHjN7R6p0TH3imcpNxndp9V5XqbjO7T6rf4GYFTWlNkM4MbbvaSEXhg1DW48gU+oqYqWIzTOytA1P37b1QAXGwWns6zJaiQRQxukedDWi89vUOs5laeDGI6+6Suku/wDVGf3pP5DvU/smxqGyafJaY4m/ekkc0Oe4ficbr+wZhyBYdTjTsxmY1LXe62R3zAuXLMR5VYliJLMLicGd4NJcfcN9+KnMgYzV5W5sbBqlpG5NPDHHrIHCPa48I962ahrMbtlk3e3cO2OTYtvZeG1DUkNhqYXOOhpOS4nqa64n4LRqrDsSBMtRE/iXNd6kqS17NgIW7RFo6/DahgkdFLUxMe03OaSbwSAc+bUQsfDTyznLEwuPAE+yrJA2reIo5vi2b0uHvOxb+nqGyMa9jg5rgC0g3gtIvBB1KuakngAMsZbftBHuvA4HYV+iLHtC0I4InTSvDGNuynHQLyAPmQtJvi2b0uHvOxew0dRO3NFG5w7Q0n2QuA2lSNFrrPwhpp4nzwysfGy8OcL7mlrQ43/AgrWDGPZvS4fNsVTKCqeS1sTiRt6p08dNEzNG9SRYFq2DT1TcmohjlH7QBI7HaR8CtXvi2b0uHvOxfRjDs3pkHedivx4fiETg9kTwRvDXA+ypL2HeFCsJsRzHAvopCw83Jnaepr9I+N/aFVNsWHPSSmKojdG7r0Ea2nQ4dYXRrcP7OP65T/8AYD1X6VlPQ2pCYi6GoZrY5riwnlBab2lbthnKvE6CzcQjc+PtLSHDzNgfPXio74GO+A6rmBeoeM3tHqpTh5gBLZsl+eSB54El2g/gfqd8jyahFoeM3tHqur0lXDWQieB2Zp2H72HgoLmlpsVl2fZj6mpZTxi98kmSO0nSeoaT2K+rZnjsKyLoGgubcxt/3536Xv16CbuoBV5iWo2vtWR50xxSOb7xe1l/c4qxMbdiyVNmOEYLnRPbLkjSWtDg64cpAcT8FzrlNWsqMXpsPmNogWl3YSTv4W9ypcLbRl42qgrVteapkMs8jpHnlcb7uoDQB1BZNgYMVNc9zKaMvLQC7O0BoOi8kgchWrWXZlrzUz/aQSviddde0kXjUdY6iuiyxyMgLKXK1wHVuOqPIW08FEBF9VnW9gfWUVxqIXMaTcHZnNJ03ZTSRfpzdS0ylbMaVpXZLpxINT44nerVn0WN2pYfzlPRyDl/NBp72m75LGMnxWOP/shY935XloPk5unzVdmE6H0W7xSYfTe3bQTvMjHgiJzje5jwCcm/SWkA5uQ3XKJYz/tir99v02K2cCcYFFXPEYiZBUaQ0hhyrtPs3gC89VwKqbGf9sVfvt+mxazgrs2OyuNPzDjFq29wTmHWFgBrw0JF9qvSfwhrfVRdWVioxh/k7xRVDvzLz+bcf9p5OgnkYT3HtKrVFuWJYdDiNO6nnGh2HeDuI4j/ABsUdjyw3C6Qxp/Y9V7rPqMXN6nsOH/t7FqKCodfK1rPYuP32NkbwCfxNGg8oHVngSwXJPDJsMp5aebaJDY7iMrbEfeh0V2d4eQR2K5MU/2HXe/P/DMVNq5MU/2HXe/P/DMVNr3Av5hX/rb7FeS/C3wWRRWfLM4thjkkcBeQxrnEDRfc0aM471mHBWt6JVeFL/aveDOFM9nyumgyMpzCw5Qyhkktdo13tCku/VaWuDw/8rKVkuJtltTRscztLiDx0AKoaGW1KhNXRSROyJWPjddfc9rmm7XcRevVn2jLTyNlhe5j2m8Oabj/AJHVoKzsJMKaivlbLUODnNbktuAaA28nQOsrVMYSQACSTcAM5JPIAshEHyQgVDRcjrAat9QLjyVB0Oi6YsqSO1rKjM7QWzxXPGp44JLdRDheNWZc92/YT6KtfTPzljxcfxMNxa74ghdEYC2Q+ls6ngkzPay9w1OeS8j4X3fBVtjzoA2rpJhpexzT1+ze0j6nyXKuSeICDFpqKI3ie52Xs6tyCPFo89FOnZeMOO1anE9abYrWLHZvbMkjHvXh478i74q7Let+Gih9vO4tZlBt4DncJ192Ydi5cjqXRzCRhLXsflNI0hzXXg96v2zrRgt+ynxOIZIWgSAaY5hna8DlaSLx1XjkUvllhLf+XFXS35o2bIRtGu3fu9RxVNO/qlo27lFberMHKtxkc+SJ7s5dEyRt51luSW39dyjhwesV7w2O0pmZRABfCSBfrPBAHWtNhDgPWUTiJonZA0SNBcwjXlDR2G4rQrbMPwxghBpKyQttp1mvHq0/JWHP16zQrOq8SDhGZYq2B7brwXNLGkaeOHOF3WqxcLjcvuUbrr8y/eis+WZ2RFG+R2pjS49wWTooaqma41c/ODccoZbxsbH0VDi0/CLL9LFncyphewkObKwgjWHBbzGd9sVfvt+mxTTF5illZMyrrQG5BDmRaSXjOHPuzAA57uUjPdyw3Gcw7sVeY8dv02LE02KUtbjGSncHZInXI2avboDvtbw1Vwsc2O57Vq8EW32jSD/6YfqNUvxqYvPyR5q6dv8Ap3nhNH+08/0Hk1HNqUTwPjO6NJmP/kw/UaunaqlZLG6ORocx4LXNOcFpzEFYXlNjUuE4lBKzVpacze0X9xuP7XVyGMSMIK5JRS3GDgK+zqjghzqeQkxO03cpY79ofMZ9d0U9mdRW80lZDWQtnhddrhp99o3hRnNLTYq4sU/2HXe/P/DMVNq5cVDSLErvfn/hmKnPZnUVrmBH/wBCv/W32Kuy/C3wUmwBwMFpzSRGUxZEeXeGh1/CDbrrxrW1w5xUvs+nFQyUzMDrpOBkll/FOZxvF+bqvGtbHEQ0isqLwf0A+oxXPW0bJo3xSNDmPaWuB5WuFxC1vHeU1ZhuMc2114hlu2w1BGutr37NdvBXooWvjvvXJStfEl+RPc9r4mflbOEx7rzlR8uSDma5p1Z7iOtQXDHBZ9BWPpyCW8aN13GiOg9vIesFYFj2jLSzx1EV4fG4EZjcdYOsEXg9q3XEoG4vhzmwSWztu0g28AeB2Efuo7Dzb9QurVSWO+1A+up4Ab/ZMvd1OlcDd/1a0/FWJUYw6ZlmNtAnM5tzY7+EZuWPtBBvOoXrnq0LTkqal1RKb3ySZTu0nQOoC4DqC55yJwWYVj6qZuUR3aL97YfkL34kKVUyDLlG9Yk3Gd2n1WfYNvz0U7Z4HZLhmI5HN5WuHKCsCbjO7T6ryuuSRMlYY5BdpFiDsKgg21C6MwMxk01oNDCRFUXZ43HjHXGfvDq0+q39Rg9SyG+Snp3nW6OMnvIXKrXEG8ZiNHap3gzjhrKW5k3+pjGbhkh4HVJnv+IK5divIiWJxmwx9vyE2Pk7f4H5lTWVIOj1djMF6MaKWlHZFF/as+CmYwZLGtaNTQAO4KJ2HjVs+puHtfYvP3ZeDn6n8U96l0cocA5pBB0EG8EdRC53XQVtO7JVtcD+a/pfb5KW0tPwr0vly+oscq18yV9RERCF8yV9RES5fMlfUREARfHOAF5zAKLW5jNs+lvDphI8fci4Zv1Xjgj4lSqajqKt2SBheeAuqS4N2lSohRnC7Dyls5h9ocuW7gxNIyjqLvwN6z8L1V+E2OiqnvZTNFOw/evypCPe0N+Av61XksrnuLnEucTeSSSSTyknSV0TB+QkryJMQOUdwHU+J2DyueIUSSqGxi22FGFU9oTmaZ2i8MYOLG3U0ep0lamHjN7R6ryvUPGb2j1XVoYY4IxFE3K0DQDYoJJJuUl4x7T6ryux9w6fmIPDj2JuHT8xB4cexYrpYdz1VfNrjhF2PuHT8xB4cexNw6fmIPDj2J0uO56pza44WdZlu1FMb4JpYvdcQD2jQV1zuHT8xB4cexNw6fmIPDj2KiTE45G5Xx3HYdR7L0MI3rnGz8clpRXBz4pgPxsF/ezJKkFJj7eP0tI09bJC35OafVXduHT8xB4cexNw6fmIPDj2LAz4fhE+r6UDwOX+2yuB8g/Eqmhx8Up49PUDsMbvUhZjMd9nkZ21A/4N/k5WbuHT8xB4cexNw6fmIPDj2LGP5PYQ7ZG4eD/qCrnOydqrB2PCzxobUn/gz+bljzY96QcWCpPb7Jv9RVr7h0/MQeHHsTcOn5iDw49iN5PYQNsbj/X9AE52TtVJ1mPx2iKkA63yE/JrR6qP1+Oe0ZLwwwxD9hl573krozcOn5iDw49ibh0/MQeHHsWSgw7CINW0oPiS73uqC+Q/iXJVqYSVVT+nnlkGpzjk/Bugdy1q7H3Dp+Yg8OPYm4dPzEHhx7Fno8SiibljjyjsGg9laLCdpXHCLsfcOn5iDw49ibh0/MQeHHsVzpcdz1XnNrjheouMO0eq7F3Dp+Yg8OPYm4dPzEHhx7E6WHc9U5tZyIiwKuo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460375" y="-4270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10" descr="data:image/jpeg;base64,/9j/4AAQSkZJRgABAQAAAQABAAD/2wCEAAkGBhIRDxMQEhMRFBQVFBUXFhgYGRMYGhYRExQVFBgYFxcYHiYeGBkkGhUVHy8gJycpLSwsFR41NTwqNigvLCkBCQoKDgwOGg8PGTUhHiQpNTQrLjUrNSwqLzUsLDEsLS4tLzI1LC0pKS8sLDQ0LCkvLCwpLCwuLC0pMDEsNS8tLP/AABEIAKAAoAMBIgACEQEDEQH/xAAcAAEAAgMBAQEAAAAAAAAAAAAABgcEBQgCAQP/xABIEAABAwECBw0FAwsEAwAAAAABAAIDBAURBgcSITFR0RUXIjJBU1RhcZGTorETcoGhszVCUhQjM0RisrTBwtLhJEOCkjRjZP/EABsBAQABBQEAAAAAAAAAAAAAAAAEAgMFBgcB/8QAOhEAAQMCAwMKBAQGAwAAAAAAAQACAwQRBRIhMUFhBhMVIlFScYGhsTKR0fBCYnLBMzWCsuHxFCMl/9oADAMBAAIRAxEAPwC8URERERERERERERERERERERERERERERERERERERERERERERERERERERERERERERERERERERERERERERERRY40bK6bB3u2L5vo2V02DzbFytNxndp9V5WxdEx94q1nK6r30bK6bB5tib6NldNg82xcqInRMfeKZyuq99GyumwebYm+jZXTYPNsXK0UTnODWguJzAAEknqA0qVWVittKouIgMbTyykM8p4XyUSppqKlbmnmyDiQF6C52wK/99GyumwebYm+jZXTYPNsVWWdiFebjPVNbrEbC7zOI9FIaTEhQM47qiQ9bmtHlaPVa1UY9gkOglc7wb9QB6q8IpDuUy30bK6bB5tib6NldNg82xaKDFVZbP1YO958h/qWSMXNm9Eh7nbVjHcqsLB6rJD5N+qr5h/BbTfRsrpsHm2Jvo2V02DzbFqnYt7MP6pF8MoehWPNipst36sB2PkH9S9byqws7WSDyb9U5h/Bb3fRsrpsHm2Jvo2V02DzbFEKvEnZz+KaiP3Xg/vgqP2jiEOcwVQ6hIy7zNJ/dWRgx/BJTYyuZ4t+l1QYpBuVn76NldNg82xN9GyumwebYqDtXFRaUF59j7Vo5YiHeXM75KKT07o3Fj2ua4aQ4EEdoOcLZaWnoqsZqebP4EH/AErLi5u0LqffRsrpsHm2Jvo2V02DzbFyoimdEx94rzOV1Xvo2V02DzbF9GNGyumwd7ti5TXqHjN7R6p0TH3imcpNxndp9V5XqbjO7T6rf4GYFTWlNkM4MbbvaSEXhg1DW48gU+oqYqWIzTOytA1P37b1QAXGwWns6zJaiQRQxukedDWi89vUOs5laeDGI6+6Suku/wDVGf3pP5DvU/smxqGyafJaY4m/ekkc0Oe4ficbr+wZhyBYdTjTsxmY1LXe62R3zAuXLMR5VYliJLMLicGd4NJcfcN9+KnMgYzV5W5sbBqlpG5NPDHHrIHCPa48I962ahrMbtlk3e3cO2OTYtvZeG1DUkNhqYXOOhpOS4nqa64n4LRqrDsSBMtRE/iXNd6kqS17NgIW7RFo6/DahgkdFLUxMe03OaSbwSAc+bUQsfDTyznLEwuPAE+yrJA2reIo5vi2b0uHvOxb+nqGyMa9jg5rgC0g3gtIvBB1KuakngAMsZbftBHuvA4HYV+iLHtC0I4InTSvDGNuynHQLyAPmQtJvi2b0uHvOxew0dRO3NFG5w7Q0n2QuA2lSNFrrPwhpp4nzwysfGy8OcL7mlrQ43/AgrWDGPZvS4fNsVTKCqeS1sTiRt6p08dNEzNG9SRYFq2DT1TcmohjlH7QBI7HaR8CtXvi2b0uHvOxfRjDs3pkHedivx4fiETg9kTwRvDXA+ypL2HeFCsJsRzHAvopCw83Jnaepr9I+N/aFVNsWHPSSmKojdG7r0Ea2nQ4dYXRrcP7OP65T/8AYD1X6VlPQ2pCYi6GoZrY5riwnlBab2lbthnKvE6CzcQjc+PtLSHDzNgfPXio74GO+A6rmBeoeM3tHqpTh5gBLZsl+eSB54El2g/gfqd8jyahFoeM3tHqur0lXDWQieB2Zp2H72HgoLmlpsVl2fZj6mpZTxi98kmSO0nSeoaT2K+rZnjsKyLoGgubcxt/3536Xv16CbuoBV5iWo2vtWR50xxSOb7xe1l/c4qxMbdiyVNmOEYLnRPbLkjSWtDg64cpAcT8FzrlNWsqMXpsPmNogWl3YSTv4W9ypcLbRl42qgrVteapkMs8jpHnlcb7uoDQB1BZNgYMVNc9zKaMvLQC7O0BoOi8kgchWrWXZlrzUz/aQSviddde0kXjUdY6iuiyxyMgLKXK1wHVuOqPIW08FEBF9VnW9gfWUVxqIXMaTcHZnNJ03ZTSRfpzdS0ylbMaVpXZLpxINT44nerVn0WN2pYfzlPRyDl/NBp72m75LGMnxWOP/shY935XloPk5unzVdmE6H0W7xSYfTe3bQTvMjHgiJzje5jwCcm/SWkA5uQ3XKJYz/tir99v02K2cCcYFFXPEYiZBUaQ0hhyrtPs3gC89VwKqbGf9sVfvt+mxazgrs2OyuNPzDjFq29wTmHWFgBrw0JF9qvSfwhrfVRdWVioxh/k7xRVDvzLz+bcf9p5OgnkYT3HtKrVFuWJYdDiNO6nnGh2HeDuI4j/ABsUdjyw3C6Qxp/Y9V7rPqMXN6nsOH/t7FqKCodfK1rPYuP32NkbwCfxNGg8oHVngSwXJPDJsMp5aebaJDY7iMrbEfeh0V2d4eQR2K5MU/2HXe/P/DMVNq5MU/2HXe/P/DMVNr3Av5hX/rb7FeS/C3wWRRWfLM4thjkkcBeQxrnEDRfc0aM471mHBWt6JVeFL/aveDOFM9nyumgyMpzCw5Qyhkktdo13tCku/VaWuDw/8rKVkuJtltTRscztLiDx0AKoaGW1KhNXRSROyJWPjddfc9rmm7XcRevVn2jLTyNlhe5j2m8Oabj/AJHVoKzsJMKaivlbLUODnNbktuAaA28nQOsrVMYSQACSTcAM5JPIAshEHyQgVDRcjrAat9QLjyVB0Oi6YsqSO1rKjM7QWzxXPGp44JLdRDheNWZc92/YT6KtfTPzljxcfxMNxa74ghdEYC2Q+ls6ngkzPay9w1OeS8j4X3fBVtjzoA2rpJhpexzT1+ze0j6nyXKuSeICDFpqKI3ie52Xs6tyCPFo89FOnZeMOO1anE9abYrWLHZvbMkjHvXh478i74q7Let+Gih9vO4tZlBt4DncJ192Ydi5cjqXRzCRhLXsflNI0hzXXg96v2zrRgt+ynxOIZIWgSAaY5hna8DlaSLx1XjkUvllhLf+XFXS35o2bIRtGu3fu9RxVNO/qlo27lFberMHKtxkc+SJ7s5dEyRt51luSW39dyjhwesV7w2O0pmZRABfCSBfrPBAHWtNhDgPWUTiJonZA0SNBcwjXlDR2G4rQrbMPwxghBpKyQttp1mvHq0/JWHP16zQrOq8SDhGZYq2B7brwXNLGkaeOHOF3WqxcLjcvuUbrr8y/eis+WZ2RFG+R2pjS49wWTooaqma41c/ODccoZbxsbH0VDi0/CLL9LFncyphewkObKwgjWHBbzGd9sVfvt+mxTTF5illZMyrrQG5BDmRaSXjOHPuzAA57uUjPdyw3Gcw7sVeY8dv02LE02KUtbjGSncHZInXI2avboDvtbw1Vwsc2O57Vq8EW32jSD/6YfqNUvxqYvPyR5q6dv8Ap3nhNH+08/0Hk1HNqUTwPjO6NJmP/kw/UaunaqlZLG6ORocx4LXNOcFpzEFYXlNjUuE4lBKzVpacze0X9xuP7XVyGMSMIK5JRS3GDgK+zqjghzqeQkxO03cpY79ofMZ9d0U9mdRW80lZDWQtnhddrhp99o3hRnNLTYq4sU/2HXe/P/DMVNq5cVDSLErvfn/hmKnPZnUVrmBH/wBCv/W32Kuy/C3wUmwBwMFpzSRGUxZEeXeGh1/CDbrrxrW1w5xUvs+nFQyUzMDrpOBkll/FOZxvF+bqvGtbHEQ0isqLwf0A+oxXPW0bJo3xSNDmPaWuB5WuFxC1vHeU1ZhuMc2114hlu2w1BGutr37NdvBXooWvjvvXJStfEl+RPc9r4mflbOEx7rzlR8uSDma5p1Z7iOtQXDHBZ9BWPpyCW8aN13GiOg9vIesFYFj2jLSzx1EV4fG4EZjcdYOsEXg9q3XEoG4vhzmwSWztu0g28AeB2Efuo7Dzb9QurVSWO+1A+up4Ab/ZMvd1OlcDd/1a0/FWJUYw6ZlmNtAnM5tzY7+EZuWPtBBvOoXrnq0LTkqal1RKb3ySZTu0nQOoC4DqC55yJwWYVj6qZuUR3aL97YfkL34kKVUyDLlG9Yk3Gd2n1WfYNvz0U7Z4HZLhmI5HN5WuHKCsCbjO7T6ryuuSRMlYY5BdpFiDsKgg21C6MwMxk01oNDCRFUXZ43HjHXGfvDq0+q39Rg9SyG+Snp3nW6OMnvIXKrXEG8ZiNHap3gzjhrKW5k3+pjGbhkh4HVJnv+IK5divIiWJxmwx9vyE2Pk7f4H5lTWVIOj1djMF6MaKWlHZFF/as+CmYwZLGtaNTQAO4KJ2HjVs+puHtfYvP3ZeDn6n8U96l0cocA5pBB0EG8EdRC53XQVtO7JVtcD+a/pfb5KW0tPwr0vly+oscq18yV9RERCF8yV9RES5fMlfUREARfHOAF5zAKLW5jNs+lvDphI8fci4Zv1Xjgj4lSqajqKt2SBheeAuqS4N2lSohRnC7Dyls5h9ocuW7gxNIyjqLvwN6z8L1V+E2OiqnvZTNFOw/evypCPe0N+Av61XksrnuLnEucTeSSSSTyknSV0TB+QkryJMQOUdwHU+J2DyueIUSSqGxi22FGFU9oTmaZ2i8MYOLG3U0ep0lamHjN7R6ryvUPGb2j1XVoYY4IxFE3K0DQDYoJJJuUl4x7T6ryux9w6fmIPDj2JuHT8xB4cexYrpYdz1VfNrjhF2PuHT8xB4cexNw6fmIPDj2J0uO56pza44WdZlu1FMb4JpYvdcQD2jQV1zuHT8xB4cexNw6fmIPDj2KiTE45G5Xx3HYdR7L0MI3rnGz8clpRXBz4pgPxsF/ezJKkFJj7eP0tI09bJC35OafVXduHT8xB4cexNw6fmIPDj2LAz4fhE+r6UDwOX+2yuB8g/Eqmhx8Up49PUDsMbvUhZjMd9nkZ21A/4N/k5WbuHT8xB4cexNw6fmIPDj2LGP5PYQ7ZG4eD/qCrnOydqrB2PCzxobUn/gz+bljzY96QcWCpPb7Jv9RVr7h0/MQeHHsTcOn5iDw49iN5PYQNsbj/X9AE52TtVJ1mPx2iKkA63yE/JrR6qP1+Oe0ZLwwwxD9hl573krozcOn5iDw49ibh0/MQeHHsWSgw7CINW0oPiS73uqC+Q/iXJVqYSVVT+nnlkGpzjk/Bugdy1q7H3Dp+Yg8OPYm4dPzEHhx7Fno8SiibljjyjsGg9laLCdpXHCLsfcOn5iDw49ibh0/MQeHHsVzpcdz1XnNrjheouMO0eq7F3Dp+Yg8OPYm4dPzEHhx7E6WHc9U5tZyIiwKuo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612775" y="-2746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12" descr="data:image/jpeg;base64,/9j/4AAQSkZJRgABAQAAAQABAAD/2wCEAAkGBhIRDxMQEhMRFBQVFBUXFhgYGRMYGhYRExQVFBgYFxcYHiYeGBkkGhUVHy8gJycpLSwsFR41NTwqNigvLCkBCQoKDgwOGg8PGTUhHiQpNTQrLjUrNSwqLzUsLDEsLS4tLzI1LC0pKS8sLDQ0LCkvLCwpLCwuLC0pMDEsNS8tLP/AABEIAKAAoAMBIgACEQEDEQH/xAAcAAEAAgMBAQEAAAAAAAAAAAAABgcEBQgCAQP/xABIEAABAwECBw0FAwsEAwAAAAABAAIDBAURBgcSITFR0RUXIjJBU1RhcZGTorETcoGhszVCUhQjM0RisrTBwtLhJEOCkjRjZP/EABsBAQABBQEAAAAAAAAAAAAAAAAEAgMFBgcB/8QAOhEAAQMCAwMKBAQGAwAAAAAAAQACAwQRBRIhMUFhBhMVIlFScYGhsTKR0fBCYnLBMzWCsuHxFCMl/9oADAMBAAIRAxEAPwC8URERERERERERERERERERERERERERERERERERERERERERERERERERERERERERERERERERERERERERERERRY40bK6bB3u2L5vo2V02DzbFytNxndp9V5WxdEx94q1nK6r30bK6bB5tib6NldNg82xcqInRMfeKZyuq99GyumwebYm+jZXTYPNsXK0UTnODWguJzAAEknqA0qVWVittKouIgMbTyykM8p4XyUSppqKlbmnmyDiQF6C52wK/99GyumwebYm+jZXTYPNsVWWdiFebjPVNbrEbC7zOI9FIaTEhQM47qiQ9bmtHlaPVa1UY9gkOglc7wb9QB6q8IpDuUy30bK6bB5tib6NldNg82xaKDFVZbP1YO958h/qWSMXNm9Eh7nbVjHcqsLB6rJD5N+qr5h/BbTfRsrpsHm2Jvo2V02DzbFqnYt7MP6pF8MoehWPNipst36sB2PkH9S9byqws7WSDyb9U5h/Bb3fRsrpsHm2Jvo2V02DzbFEKvEnZz+KaiP3Xg/vgqP2jiEOcwVQ6hIy7zNJ/dWRgx/BJTYyuZ4t+l1QYpBuVn76NldNg82xN9GyumwebYqDtXFRaUF59j7Vo5YiHeXM75KKT07o3Fj2ua4aQ4EEdoOcLZaWnoqsZqebP4EH/AErLi5u0LqffRsrpsHm2Jvo2V02DzbFyoimdEx94rzOV1Xvo2V02DzbF9GNGyumwd7ti5TXqHjN7R6p0TH3imcpNxndp9V5XqbjO7T6rf4GYFTWlNkM4MbbvaSEXhg1DW48gU+oqYqWIzTOytA1P37b1QAXGwWns6zJaiQRQxukedDWi89vUOs5laeDGI6+6Suku/wDVGf3pP5DvU/smxqGyafJaY4m/ekkc0Oe4ficbr+wZhyBYdTjTsxmY1LXe62R3zAuXLMR5VYliJLMLicGd4NJcfcN9+KnMgYzV5W5sbBqlpG5NPDHHrIHCPa48I962ahrMbtlk3e3cO2OTYtvZeG1DUkNhqYXOOhpOS4nqa64n4LRqrDsSBMtRE/iXNd6kqS17NgIW7RFo6/DahgkdFLUxMe03OaSbwSAc+bUQsfDTyznLEwuPAE+yrJA2reIo5vi2b0uHvOxb+nqGyMa9jg5rgC0g3gtIvBB1KuakngAMsZbftBHuvA4HYV+iLHtC0I4InTSvDGNuynHQLyAPmQtJvi2b0uHvOxew0dRO3NFG5w7Q0n2QuA2lSNFrrPwhpp4nzwysfGy8OcL7mlrQ43/AgrWDGPZvS4fNsVTKCqeS1sTiRt6p08dNEzNG9SRYFq2DT1TcmohjlH7QBI7HaR8CtXvi2b0uHvOxfRjDs3pkHedivx4fiETg9kTwRvDXA+ypL2HeFCsJsRzHAvopCw83Jnaepr9I+N/aFVNsWHPSSmKojdG7r0Ea2nQ4dYXRrcP7OP65T/8AYD1X6VlPQ2pCYi6GoZrY5riwnlBab2lbthnKvE6CzcQjc+PtLSHDzNgfPXio74GO+A6rmBeoeM3tHqpTh5gBLZsl+eSB54El2g/gfqd8jyahFoeM3tHqur0lXDWQieB2Zp2H72HgoLmlpsVl2fZj6mpZTxi98kmSO0nSeoaT2K+rZnjsKyLoGgubcxt/3536Xv16CbuoBV5iWo2vtWR50xxSOb7xe1l/c4qxMbdiyVNmOEYLnRPbLkjSWtDg64cpAcT8FzrlNWsqMXpsPmNogWl3YSTv4W9ypcLbRl42qgrVteapkMs8jpHnlcb7uoDQB1BZNgYMVNc9zKaMvLQC7O0BoOi8kgchWrWXZlrzUz/aQSviddde0kXjUdY6iuiyxyMgLKXK1wHVuOqPIW08FEBF9VnW9gfWUVxqIXMaTcHZnNJ03ZTSRfpzdS0ylbMaVpXZLpxINT44nerVn0WN2pYfzlPRyDl/NBp72m75LGMnxWOP/shY935XloPk5unzVdmE6H0W7xSYfTe3bQTvMjHgiJzje5jwCcm/SWkA5uQ3XKJYz/tir99v02K2cCcYFFXPEYiZBUaQ0hhyrtPs3gC89VwKqbGf9sVfvt+mxazgrs2OyuNPzDjFq29wTmHWFgBrw0JF9qvSfwhrfVRdWVioxh/k7xRVDvzLz+bcf9p5OgnkYT3HtKrVFuWJYdDiNO6nnGh2HeDuI4j/ABsUdjyw3C6Qxp/Y9V7rPqMXN6nsOH/t7FqKCodfK1rPYuP32NkbwCfxNGg8oHVngSwXJPDJsMp5aebaJDY7iMrbEfeh0V2d4eQR2K5MU/2HXe/P/DMVNq5MU/2HXe/P/DMVNr3Av5hX/rb7FeS/C3wWRRWfLM4thjkkcBeQxrnEDRfc0aM471mHBWt6JVeFL/aveDOFM9nyumgyMpzCw5Qyhkktdo13tCku/VaWuDw/8rKVkuJtltTRscztLiDx0AKoaGW1KhNXRSROyJWPjddfc9rmm7XcRevVn2jLTyNlhe5j2m8Oabj/AJHVoKzsJMKaivlbLUODnNbktuAaA28nQOsrVMYSQACSTcAM5JPIAshEHyQgVDRcjrAat9QLjyVB0Oi6YsqSO1rKjM7QWzxXPGp44JLdRDheNWZc92/YT6KtfTPzljxcfxMNxa74ghdEYC2Q+ls6ngkzPay9w1OeS8j4X3fBVtjzoA2rpJhpexzT1+ze0j6nyXKuSeICDFpqKI3ie52Xs6tyCPFo89FOnZeMOO1anE9abYrWLHZvbMkjHvXh478i74q7Let+Gih9vO4tZlBt4DncJ192Ydi5cjqXRzCRhLXsflNI0hzXXg96v2zrRgt+ynxOIZIWgSAaY5hna8DlaSLx1XjkUvllhLf+XFXS35o2bIRtGu3fu9RxVNO/qlo27lFberMHKtxkc+SJ7s5dEyRt51luSW39dyjhwesV7w2O0pmZRABfCSBfrPBAHWtNhDgPWUTiJonZA0SNBcwjXlDR2G4rQrbMPwxghBpKyQttp1mvHq0/JWHP16zQrOq8SDhGZYq2B7brwXNLGkaeOHOF3WqxcLjcvuUbrr8y/eis+WZ2RFG+R2pjS49wWTooaqma41c/ODccoZbxsbH0VDi0/CLL9LFncyphewkObKwgjWHBbzGd9sVfvt+mxTTF5illZMyrrQG5BDmRaSXjOHPuzAA57uUjPdyw3Gcw7sVeY8dv02LE02KUtbjGSncHZInXI2avboDvtbw1Vwsc2O57Vq8EW32jSD/6YfqNUvxqYvPyR5q6dv8Ap3nhNH+08/0Hk1HNqUTwPjO6NJmP/kw/UaunaqlZLG6ORocx4LXNOcFpzEFYXlNjUuE4lBKzVpacze0X9xuP7XVyGMSMIK5JRS3GDgK+zqjghzqeQkxO03cpY79ofMZ9d0U9mdRW80lZDWQtnhddrhp99o3hRnNLTYq4sU/2HXe/P/DMVNq5cVDSLErvfn/hmKnPZnUVrmBH/wBCv/W32Kuy/C3wUmwBwMFpzSRGUxZEeXeGh1/CDbrrxrW1w5xUvs+nFQyUzMDrpOBkll/FOZxvF+bqvGtbHEQ0isqLwf0A+oxXPW0bJo3xSNDmPaWuB5WuFxC1vHeU1ZhuMc2114hlu2w1BGutr37NdvBXooWvjvvXJStfEl+RPc9r4mflbOEx7rzlR8uSDma5p1Z7iOtQXDHBZ9BWPpyCW8aN13GiOg9vIesFYFj2jLSzx1EV4fG4EZjcdYOsEXg9q3XEoG4vhzmwSWztu0g28AeB2Efuo7Dzb9QurVSWO+1A+up4Ab/ZMvd1OlcDd/1a0/FWJUYw6ZlmNtAnM5tzY7+EZuWPtBBvOoXrnq0LTkqal1RKb3ySZTu0nQOoC4DqC55yJwWYVj6qZuUR3aL97YfkL34kKVUyDLlG9Yk3Gd2n1WfYNvz0U7Z4HZLhmI5HN5WuHKCsCbjO7T6ryuuSRMlYY5BdpFiDsKgg21C6MwMxk01oNDCRFUXZ43HjHXGfvDq0+q39Rg9SyG+Snp3nW6OMnvIXKrXEG8ZiNHap3gzjhrKW5k3+pjGbhkh4HVJnv+IK5divIiWJxmwx9vyE2Pk7f4H5lTWVIOj1djMF6MaKWlHZFF/as+CmYwZLGtaNTQAO4KJ2HjVs+puHtfYvP3ZeDn6n8U96l0cocA5pBB0EG8EdRC53XQVtO7JVtcD+a/pfb5KW0tPwr0vly+oscq18yV9RERCF8yV9RES5fMlfUREARfHOAF5zAKLW5jNs+lvDphI8fci4Zv1Xjgj4lSqajqKt2SBheeAuqS4N2lSohRnC7Dyls5h9ocuW7gxNIyjqLvwN6z8L1V+E2OiqnvZTNFOw/evypCPe0N+Av61XksrnuLnEucTeSSSSTyknSV0TB+QkryJMQOUdwHU+J2DyueIUSSqGxi22FGFU9oTmaZ2i8MYOLG3U0ep0lamHjN7R6ryvUPGb2j1XVoYY4IxFE3K0DQDYoJJJuUl4x7T6ryux9w6fmIPDj2JuHT8xB4cexYrpYdz1VfNrjhF2PuHT8xB4cexNw6fmIPDj2J0uO56pza44WdZlu1FMb4JpYvdcQD2jQV1zuHT8xB4cexNw6fmIPDj2KiTE45G5Xx3HYdR7L0MI3rnGz8clpRXBz4pgPxsF/ezJKkFJj7eP0tI09bJC35OafVXduHT8xB4cexNw6fmIPDj2LAz4fhE+r6UDwOX+2yuB8g/Eqmhx8Up49PUDsMbvUhZjMd9nkZ21A/4N/k5WbuHT8xB4cexNw6fmIPDj2LGP5PYQ7ZG4eD/qCrnOydqrB2PCzxobUn/gz+bljzY96QcWCpPb7Jv9RVr7h0/MQeHHsTcOn5iDw49iN5PYQNsbj/X9AE52TtVJ1mPx2iKkA63yE/JrR6qP1+Oe0ZLwwwxD9hl573krozcOn5iDw49ibh0/MQeHHsWSgw7CINW0oPiS73uqC+Q/iXJVqYSVVT+nnlkGpzjk/Bugdy1q7H3Dp+Yg8OPYm4dPzEHhx7Fno8SiibljjyjsGg9laLCdpXHCLsfcOn5iDw49ibh0/MQeHHsVzpcdz1XnNrjheouMO0eq7F3Dp+Yg8OPYm4dPzEHhx7E6WHc9U5tZyIiwKuo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765175" y="-1222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AutoShape 14" descr="data:image/jpeg;base64,/9j/4AAQSkZJRgABAQAAAQABAAD/2wCEAAkGBhIQERUQERESFBAQExQSFRAQEhYVFBYWFBAVFBYWFBcYHiceFxklGhUUHy8gIycpLCwsFR4xNTAqNSYrLCkBCQoKDgwOGg8PGjIhHyQqLDQxLTQ1LS81Ly8sKS4tLCovKiwwLCk0LTQpKSwsLCwqNCwsLC4wNiwpLCwsLSwsLP/AABEIAJ8BPQMBIgACEQEDEQH/xAAbAAEAAwADAQAAAAAAAAAAAAAABQYHAgMEAf/EAEgQAAEDAgAIBwoOAgEFAAAAAAEAAgMEEQUGBxIhMUFRE1JhcYGRoSIyNEJTcpKxstEUFhcjM2JzgpOis8HC0kNUgxWj4fDx/8QAGwEAAQUBAQAAAAAAAAAAAAAAAAMEBQYHAgH/xABAEQABAwIBCAUJBgYDAQAAAAABAAIDBBEFBhIhMUFRcZETYYGx0RQVIjJCUpKhwTQ1Q1Oy8CMzYoLh8Rai0nP/2gAMAwEAAhEDEQA/AKciIrOq4iIiEIiIhCIiIQiLnDC55zWNc5x1NaCT1BWLB2T+rl0uY2Ju+U2Poi567JpU11PSi88gbxPcNZ7ErHC+Q2YLqtItJoMl8LdM0r3ncwBjf3PqVgosVaSHvKeO48Z4z3dbr2VXqcs6CLREHPPULDmdPyUhHhUzvWsFjtNQySm0cb3n6jHO9QUvTYj1r/8AAWjfI5rewm/Ytfa0AWAsNw1L6oCfLiod/Jia3iSe7NT5mEMHrOJ+Xisyp8mFSe/khbzFzj2ADtUhDkrHj1J+5GB63FX1FES5WYo/VIG8APqCU5bhlONl+0qnRZMKYd9JM7mLW/xK9LMnFGNYlPPIf2AVoRMX49iT9c7uw27rJYUUA9gKutyf0I/wk88sn9lz+IdD5D/uSf2U+iQOL15/Hf8AE7xXfksPuDkFAHEKh8h/3JP7Lrdk9oT/AInDmlk/cqxovRjGID8d/wATvFHksHuDkFVX5NaM6uGHNIP3aV5ZclsB72aUc4a79groicMygxJmqZ3bp77pM0NOfYCz2fJW7xKlp5Hxkdod+yjqjJrVt70xP815HtALU0T+LK7E2es4O4gfSyRdhlOdQt2+KxeqxTrI++ppLb2DPH5bqLkjLTZwLTucLHtW+LrnpmSCz2NeNz2hw7VMQZcyj+dCDwJHyN+9NX4O32Hc1gqLX63EWil/w5h3xEt7NXYq9X5LTrgnv9WZv8m+5WGlyvw6bQ8lh6x9Rf52TGTDJ2ahfgqCil8I4pVcGl8Li0ePH3bfy6R0gKIVmgqIqhufE4OG8EHuUe9jmGzhZEREuuEREQhEREIRdkW1da7ItqELrREQhEREIRF78EYDmqnZkLC62tx0Mb5ztnNrWh4CyeQQ2fN89JuI+bB5G+N09Sg8Tx2kw4Wldd3ujSe3d29l08p6OWf1Ro3qg4IxaqKr6KM5vlHdywfeOvourrgnJlEyzqh5kdxGXazr749iujWgCwFgNQGpfVnGIZW1tVdsR6NvVr+Lwsp2DDIY9LvSP72Lz0WDooBmxRsYNzGgX5zrPSvQiKqPe57i5xuTtKkwABYIiIuF6iIiEIiIhCIiIQiIiEIiIhCIiIQiIiEIiIhCIiIQii8KYsU1TfhIm5x/yN7l/pDX03UoiWhnlgdnxOLTvBsuHsa8WcLrOcL5MXtu6mkDx5OTuXdDtR6bKnVlDJC7MlY5jhscLdW8coW7rz12D4525krGvadjhfpG0HlCueHZZVMNm1Q6Ru/U7wPy4qKnwqN2mM2PyWEor5h7JqRd9I7OGvgXnT9x23mPWqNPA5jix7S1zTYtcLEHlBWjYfilLiDM6ndfeNo4j66utQU1PJAbPC4IiKSTdF2RbV1rsi2oQutERCEVxxXxBfPaWouyI6RHqe8cvFb2nk1qUxMxHDA2oqW3focyJ2pu5zxxuTZz6rys5x/KssJpqE6dr/o3x5b1O0WG3GfNy8fBdVJRsiYI42NYxuprRYf/AHlXavBhLD1PT/TTMaeLe7vRFz2KvVOU6mb3kcr+WzWjtN+xUiDC66t9OONzr7d/adCl31EMWhzgOr/CuCKgSZVeLS+lN+wYuo5VJP8AWZ+I73KSbkpip/C/7N8UgcSph7XyPgtERZ2Mqj9tMzokI/ivVBlUZ49M8eZIHesBcvyWxVov0V+1vigYjTH2vkVekVeoMfKOXRwhjJ2StzfzaW9qn45A4BzSC06i03B5iFC1NHUUptOwt4ghO45WSaWEFckRcZJM0Fx1NBPULpsBfQlFyRVL5TaTizeg3+yfKbScWb0G/wBlM+YMS/IdyTXy2n98K2oql8ptJxZvQb/ZdkGUikc4N+dbnEDOcwBovtNjoC8OA4iBcwO5I8sg98K0ogN0UMnaIigsM45U9JJwUokzs0O7hoIs69tNxuKc01LNVP6OFpcdwSckjYxnPNgp1FU/lLpN034Y/snyl0m6b8Mf2Uh5hxL8h3JIeWwe+FbEVfwTjvT1MrYYxLnuuRnMAHctJOm/IpqtqxFG+V182Npeba7NFzZMZ6Kop5BFKwtcdQPXoHzSzJmPbnNNwu5FUvlNpOLN6Df7J8ptJxZvQb/ZSHmDEvyHckj5bT++FbUVS+U2k4s3oN/snym0nFm9Bv8AZHmDEvyHckeW0/vhW1FUvlNpOLN6Df7J8ptJxZvQb/ZHmDEvyHckeW0/vhW1FUvlNpOLN6Df7LlHlKozrEzeUxg+orw4BiQ09A7kjy2n98K1qKw7i3DWNtI2zwO5lboe3p2jkK80OPVC7/OB57Ht7SLdqmKWsjlbnRva9vGY4OHYm3Q1uHvEpa6MjUbEd6Uzopxm3DvmsexgxZmon2eM6MnuZWjuXch4ruQ9qiFvFXRsmYY5GhzHCxa7V/7yrKcbcUnUbs5t3U7z3L9rTxX8u47Vp2T+Uza+0FRok2bneB6uW5V6tw8w+mzS3uVdXZFtXWuyLarkopdavOT7FYPIq5h3DT800jWR455AdXLzKrYBwSaqoZCLgON3EbGjS49XaQtrggaxrWNADWANAGoACwCo+V2MOpYhSxGznjSdzf8APddTGGUokd0jtQ70mmaxpe4hrWgkuJsABrJWa4yZQZJSY6YmOLVwg0SP5b+IObT6lK5T8KOayOnabCS738oaQGjmub9AWcplkrgML4RW1AzifVB1AA2vbffVu169SuJVrw7omG1ta+ucSbk3J1k6zzr4iLRVBIin8W8Tpa0F4c1kQObnu0kkWuGtGvWNoU/JkqNu5qtP1orDsebKEqcfw6llMMstnDWLE242BCdx0U8jc5rdHYqCimMO4qz0djIAYybCRhu2+47QedQ6lKeoiqGCSFwc07Qm72OYc1wsUXvwVhyeldnQyFu9uth52nQfWvAi7liZK0skaHA7DpXjXFpu02K1/FXG5la3NIDJ2i7o76COMzeOTYpms+jf5jvZKxDB2EHU8rJmHuo3Z3ONoPIRcdK2yWYPhL296+IuHM5lx61kOUeCsw6pY+H1HnQNxGscNOhWehqzPGQ7WFhQRAi2JVZEREIV+xBxt1UkzuSJ5/TJ9XVuWgLAQVqWI+NnwlvASn59g0E/5Gjb5w29e9ZjlXgHRk1tONHtDd/UOrfu177WHDa2/wDBf2eCtiyvKT4b/wAMfretUWV5SfDf+GP1vUbkb94/2HvCXxX+R2hVVERbAqurFk/8Pj5pP0nLS8ZPBJ/sZPYKzTJ/4fHzSfpOWl4yeCT/AGMnsFZblT98Q8GfrKsWHfZX8T3BYkiItSVdREUnRYtVU7BJFC57DcBwLbaDY6ykpZ4oW50rg0byQO9dtY55s0XUYimviZW/6z+tvvT4mVv+s/rb701850X5zPib4rvoJfdPIqFRStRirVxtL3U8gaBckAGw3mxKik5hqIpxeJwcOog9y4cxzNDhZF6cH4Slp38JE9zHDa06DyOGojkK8yLt7GyNLXi4OwrkEg3C2TFXGMVsOda0rLNkaNV7aCOQ6eohStXSMlY6ORocx4sWnaFluTvCBjrAzxZmuYRygZzT1gj7y1dYnlBh4w2vLYtDTZzer/RBt1K20M/lEN3a9RWLYy4BdRzGM3LD3Ub+M3l5RqP/AJUdFtWu45YD+FUzgB87Hd8e+4GlvSNHPZZFFtWm5PYt5ypM5/rt0O+h7e+6gK6m6CSw1HV4K+5LsHaJagjSSImnkFnO/j1K+qt5PYs2hYeO6Rx/ELfU0KyLLMoZzPiUzjscR8Oj6KxULMyBo6r89KznKnEeFgdsLHt6Q4H91R1rePWAnVVPeMXlhOe1u1wtZzRy2sfurJSLaDrC0vJOrZNhzYwfSZcEdpI+RUBiUZZOXHUV8REVqUapXAmM09HfgnDMcbmN4u0nVe2sHlBCtNPlUNvnKbTvjkt2EKgooeswOgrHZ80QLt4uD22tftTqKrmiFmO0LR5Mo9JK3Nlp5C062ubG8aNWgkJFjRgk66djfOpWn2QVnCKO/wCK0QFoy9o6nH63S/nGY6SAexatT4UwS/V8EB3Pha32mhS0GCqN4zmQ0zm72RROHWAsTXdS1b4nZ0b3MdvY4tPYo+oyRJH8CoeD16e631S7MTHtxjsW1/8ARKb/AF4PwY/cu6pYGxOaAABG4AAWAAYQABsCpOK2UIucIasi50Nn0AX3SDUPOHTvV3rPo3+Y72SqBiFDV0U7Yqq506De4PWP3fepqCWKVhdGsHCIEW8KmoiIhCLsp6h0bmvY4tewhzXDWCF1ovCA4WOpeg2Wx4qYytrYr6BMywkZ/Jv1T2alRspPhv8Awx+t6gcFYUkppWzRmzm7DqcNrXchUhjfhdlVO2aPU6FgLTra4F92nm9yplDgRw/FumiH8JzXf2nRo4buWzTKzVnT02a71gR29ag0RFdFEqxZP/D4+aT9Jy0vGTwSf7GT2Cs0yf8Ah8fNJ+k5aXjJ4JP9jJ7BWW5U/fEPBn6yrFh32V/E9wWJIiLUlXUWg4oY30tNSsile4PaXkgRvdreSNIFlnyKMxPDIcShEMxIAN9FhpAI2g704p6h0Ds5i1r5QqHyr/wpPcnyhUPlX/hSe5ZKir3/AArD/efzb/5T7ztPuHz8Vq8+Uaia0lrpHkamiNwv0uAAWVzSZznOtbOcTYahc3sFwRTWFYJTYXndBc51r3N9XAAbU0qauSotn20IiIppNFN4lsJroLbHk9THE+pbGqBk0wEbuq3iwsWRX2375w5NnWr+sdywq2T1+aw3zGgHjck8r24q04XGWQ3O03RY7jRg/gKyZgFmlwe3meM71kjoWxLNcpjM2pY7jQgei9/vSuRk7mV5iGpzTzGkfVc4qwGEO3FWXJ5NnULBxHyNP4hd6nBWVUDJdhH6WnJ12lb7Lv4q/qIyhpzBiUwO12d8Wn6p1Qvz4GnqtyRVvGPEeGrJkaeCmOt7RdrvPbtPKNPOvTjNjS2hzM6Nz+EzrZpAtm2386gvlTi/15PTalsLoMWbm1VE06dRBGnTYggnVcbQuKmamN45T3qs4QxFrIb/ADXCNHjQnO/L33YoOanew2exzTue0tPUVoXypx/68nptXF+VCIixpnkbi9pHqV8psSxxotPSB3WHBv1I7lDSQUh9SS3ZfwWdXX26vvyg0pOmhFtptGf46VcIMH0szA9kUD2PFw4RssR1LqsylmoQDU0rmg6vSB7l5FQNmv0cgPYViSLaJsU6N+umi52tzT1tsVneO+LsdHKwROOZK0uzHG5bY217Qb7dxTjC8p6bEZhA1rmuN7XtbRp1griow+SBueSCFW0RFaFHItQxKwyZ6J7Hm74GllzrLSwlhPUR91Zerzk2jOZVHZmNb05ryqxlTAyTDy92tpaR2uA7ipDDnlswA2g9yowRAis6j0VyxOwAyspZ43aHiRpZJbS13B9oO0KmrRsln0U/2jfYVdymnkp8PdLEbOBaQf7gn1Axr5w12og9yoNfQvgkdFI3New2I9RG8HXdeda7jhisKyPOZYVEY7h2rOGvMdybjsPSskliLSWuBDmkgtOggjQQUrgeMx4pBnanj1h9R1H/AAuauldTvtsOoriiIp1M0REQhWLJ/wCHx80n6TlpeMngk/2MnsFZpk/8Pj5pP0nLS8ZPBJ/sZPYKy3Kn74h4M/WVYsO+yv4nuCxJERakq6iXRaxiVg6J9DC50UbnEOu5zGkn5x2skKGxnFm4XCJnNzruta9thP0TulpjUPLQbaLrJrr6t0/6TB5CL8NnuWaY+YufBpuFjbaGYkgDUx+st5AdY6dyi8JypgxCfoMwsJGi5vfq42Tipw58DM+91VkRFbVGLvoaMzSNiaWh0jg0F5sLnVcq+4FyZhjg+peH208FHfNPnONiRyABZ41xBuDYjSCNYIWw4oYwisgDifno7NkHLscOQ+u6puVlTX00AkpnWYdDraxfUb7AdWjUdulSuGxwyPLZBc7FNsYGgAAAAWAAsABqAC+oiyHWrQizTKXJnVTG8SEE/ee/3BaWsaxkwj8Iq5pAbtzs1p+qwZoPTa/SrnkZTufXGXYxp5nQPldROKvAhDd5XkwLhR1NOyZunMOkb2nQ4dIutrpalsrGyMN2PAc0jaCFgyueIONQhd8FmdaJ57hx1Mcdh3NPYedWjKzBnVcQqYRd7BpG9viNfPqUdhtUIndG7Ue9WPKHgozUue0XdA7Pt9Uiz/2P3VlK34i6znGjJ89rjLSDOYdJhHfN8zjDk186h8k8digZ5HUOzdN2k6tOsHdp0j/SdYlRueelYL7/ABVHRcpIy0lrgQ4a2kWI5wVxWmg30hQCL2UGGJ4PoZXsvrDXaDzg6D1LxouJI2SNzXgEbjpXocWm4NlNOxzrTo+Ev6AwfsoqpqnyOL5Hue463PJJ6yupEjDSQQG8UbW8AB3Lp0j3+sSURFJ4Mxaqan6KF2afHcM1npHX0XSk08cDc+VwaN5Nl41jnmzRdRrGEkAAkk2AGkknUAtexbwH8Eoyx30j2ufJ5xZ3vQAB1rzYr4jMpSJZCJJxqNu4Z5oOs8p7FY6v6N/mO9krLcpMoGVzm01MfQBuTvOy3UPmeGmw0FEYQZJNduSwYIgRauq2i0bJZ9FP9o32FnK0bJZ9FP8AaN9hVfK37rk4t/UFI4b9ob29yvCpuPWKPDg1MLfnmju2D/I0DWPrAdY6FckWS4fXy0E7Z4TpHzG0Hq/2rNPC2ZhY5YCivWPuKOYTVwN7g6ZWDxTxxyb92veqKtxw3EYcQgE8XaNx2g/vTrVPngdA8sciIikUgrFk/wDD4+aT9Jy0vGTwSf7GT2Cs0yf+Hx80n6TlpeMngk/2MnsFZblT98Q8GfrKsWHfZX8T3BYkiItSVdRbBiL4BDzP/VcsfWwYi+AQ8z/1XKkZb/YWf/QfpcpfCP5x4fUKeXjwvgtlTC+F+p40Ha0jU4coK9iLKY5HRPD2GxBuD1hWRzQ4EHUsJwhQvgkdDILPYbHdyEchFj0rzrTcoeLvCx/CYx85CO7A1uj13526+a6zJbrguKNxKlbMPW1OG4+B1hU6rpzBIW7NnBFKYt4cdRztlFyw9zI0eMwnT0jWOZRaKSngZPG6KQXa4WKQY8scHN1hb3BO2RoewgteA5rhqIIuCuaz7JxjHY/A5DoN3RE79bmfuOnkV5r69kEbpZHZrGC5PqA3k6rLCsTwuWhqzTWvp9H+oHV27OKuFPUtmi6TVv6lD47Yd+C0xDT87NdjN4uO6d0A9ZCyWHavdjBht9ZMZXaB3rGcVo1Dn2nlK8MW1a3k/hPm2kDHeu7S7jsHZ33VaranyiS41DUutERWBMVfcTMebBtPVO0aBHM7Zua8+p3XvWgrAVasV8epKW0Ut5INQ47B9W+sch6FnuP5K9KTU0Q9La3f1jr6tuzrm6LEc20curf4rSa/BEM4tNEx/K5ouOY6woOoyc0btTZGeZIbdTrqewfhKKoYJInh7DtGw7iNYPIV6VQYq+toiY2SOZbZcj5KadDDL6RaD1qlvyXQbJphz5h/YLrOSyL/AGJPQb71eET4ZSYoPxjyHgkTQU59nvVJZkth2zynmawe9eyDJtRt77hX+c+3sgK1IuH5Q4m8WMzuyw7rLoUNOPYCjaLFqlh0xwRgjxi3Od1uuQpJEUTLPJM7OlcXHeST3py1jWCzRZF8e0EEHURY9K+okl2oD4h0PkPzv96fEOh8h+d/vU+ikfO1f+e/4neKb+TQ+4OQUB8Q6HyH53+9SOCsCQ0oc2FmaHkEi5NyBbaV7kSU2IVczcyWVzhuJJHIldNgjYbtaAeCIiJkll8c0EWIuDoIOpQJxEoTp4Dqe/3qfROYKuenv0Ly2+uxIvySb4mP9cAqA+IdD5D87/enxDofIfnf71PonPnav/Pf8TvFJ+TQ+4OQURg/FOlp5BLFFmvbezs5x1ix0E7ipOpp2yMdG8XY8FrhvBFiNC7ETWWqmmeJJHlzhqJJJ5pRsbGjNaAAoD4iUPkB6b/enxEofID03+9T6J152rvz3/E7xSfk0PuDkFAfESh8gPTf71MUNCyCNsUbc1jL2bcm1yTt5SV3okJ66pqG5s0jnDcST3rtkMbDdrQOxERE0SqEKBOItD5AdD3+9TyJzBVz09+heW312JF+STfEx/rgFQHxEofID03+9PiJQ+QHpv8Aep9QuMGNkNGLOOfLbRC091zu4o5+i6kKetxSpkEUMsjnHYHO8fmkJIqeNuc5oA4BeSrxZwfSt4d8YYIyHB2e++cDcZunSb7FQsacaX1r9rYWHuI/5O3u9Xr8uHMPzVj8+V2gd7G3vWjkG/l1qNWo4PgslPaeseZJdlySG32C+3eeXXXaqrD7siGa3lfii7Itq612RbVZ1HrrREQhEREIXrwbhWWmfwkLyx222ojc4aiOdaBgLKRFJZlSOCfq4QXMZ59re0cqzRFD4lgtJiI/jN9L3hoPPbwN06p6uWA+idG7Yt8ima8BzXBzTqc0gg8xC5LD8GYbnpjeGRzd7dbTztOgq6YJyng2bUxEHykWkdLDpHQSs5xDI+sp7ug/iN6tB5eBPBT0GKRP0P8ARPyV8ReLB2G4KgXhlY/6oPdDnadI6l7VUJInxOzJGkHcdCk2uDhdpuiIiTXSIiIQiIiEIiIhCIiIQiIiEIiIhCIiIQiIiEIiIhCIhKhMKY50lPcOlD3jxIu7PSRoHSU4p6WapdmQsLj1C6TfIyMXebKbXjwnhiGmbnTSNYNgPfHzWjSehZ9hfKVPJdsDRE3jHupPc3qPOqlPUOkcXvc5zjrc4kk9JV1w7IueSzqt2YNw0nnqHz4KJnxZjdEQv17PFXDD2UiSS7KYGNnlHW4Q8w1N7TzKmveXEkkkk3JJuSd5O1cUWi0OG01AzMp2W3naeJ1/vQoOaeSY3eboiIn6QRdkW1da7ItqELrRcuDO5ODO5CFxRcuDO5ODO5CFxRcuDO5ODO5CFxRcuDO5ODO5CF8a4g3BsRqI1jmU5g7Hash0CUvaPFmGf2nuu1QnBncnBncm1RSwVLc2ZgcOsApRkj4zdhIWgUGVJuqeAj60Trj0Xe9T9FjvRS6pwwnxZQWHrOjtWQcGdycGdyrNTkfh02ll2HqOjkb/ACspCPFJ269P76lvMNQ14uxzXDexwcOsLmsFiLmm7SWne02PWFKU2NFbH3tRJbc5wePzXUBPkNKP5MwPEEd109ZjDfaby/YWzIssp8ola3vuCf5zLH8pHqUhDlQl8emYfNkI9YKiJckMTZ6rQ7gR9bJy3FKc6yR2eC0NFSYsp7D31NIPNe13rsvSzKVTbY5xztYfU9MX5OYmzXCeyx7iUsK6nPtK2oqu3KPR7TKOeP3FchlFouO/8MpE4HiI/Af8JXflkHvjmrMirHyjUXHk/DK4uykUmwSnmYP3KBgWJH8B3Io8sg98K0oqhJlMg2QznnEY/kvJLlQHi0rvvSgdganDMm8TfqhPaWjvK4NfTj2u9XpFm82U6oPeQRN84ud+4UdUY+1z9UjWeZG0drrlP4sjsRf62a3ifAFIOxSAarns8VrK8tXhWGH6WWNnnvAPVrWOVWGqqXv55XDcZCB1A2Xg4M7lMQZDHXNN2AfUn6Jq/GPcZzWq1uUSjj71z5Tujabek6w6rqvV+VCV2iGFjBxpCXu6hYDtVL4M7k4M7lYaXJTDYNJaXn+o/QWHMJjJiVQ/bbgvdhHGCpqPpZnuHFvZvoiwUeuXBncnBncrJFFHC3MjaGjcBbuTBznON3G64ouXBncnBnclVyuKLlwZ3JwZ3IQuKLlwZ3JwZ3IQuK7Itq48Gdy7ImHToXi9X//Z"/>
          <p:cNvSpPr>
            <a:spLocks noChangeAspect="1" noChangeArrowheads="1"/>
          </p:cNvSpPr>
          <p:nvPr/>
        </p:nvSpPr>
        <p:spPr bwMode="auto">
          <a:xfrm>
            <a:off x="155575" y="-723900"/>
            <a:ext cx="30194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AutoShape 16" descr="data:image/jpeg;base64,/9j/4AAQSkZJRgABAQAAAQABAAD/2wCEAAkGBhIRDxMQEhMRFBQVFBUXFhgYGRMYGhYRExQVFBgYFxcYHiYeGBkkGhUVHy8gJycpLSwsFR41NTwqNigvLCkBCQoKDgwOGg8PGTUhHiQpNTQrLjUrNSwqLzUsLDEsLS4tLzI1LC0pKS8sLDQ0LCkvLCwpLCwuLC0pMDEsNS8tLP/AABEIAKAAoAMBIgACEQEDEQH/xAAcAAEAAgMBAQEAAAAAAAAAAAAABgcEBQgCAQP/xABIEAABAwECBw0FAwsEAwAAAAABAAIDBAURBgcSITFR0RUXIjJBU1RhcZGTorETcoGhszVCUhQjM0RisrTBwtLhJEOCkjRjZP/EABsBAQABBQEAAAAAAAAAAAAAAAAEAgMFBgcB/8QAOhEAAQMCAwMKBAQGAwAAAAAAAQACAwQRBRIhMUFhBhMVIlFScYGhsTKR0fBCYnLBMzWCsuHxFCMl/9oADAMBAAIRAxEAPwC8URERERERERERERERERERERERERERERERERERERERERERERERERERERERERERERERERERERERERERERERRY40bK6bB3u2L5vo2V02DzbFytNxndp9V5WxdEx94q1nK6r30bK6bB5tib6NldNg82xcqInRMfeKZyuq99GyumwebYm+jZXTYPNsXK0UTnODWguJzAAEknqA0qVWVittKouIgMbTyykM8p4XyUSppqKlbmnmyDiQF6C52wK/99GyumwebYm+jZXTYPNsVWWdiFebjPVNbrEbC7zOI9FIaTEhQM47qiQ9bmtHlaPVa1UY9gkOglc7wb9QB6q8IpDuUy30bK6bB5tib6NldNg82xaKDFVZbP1YO958h/qWSMXNm9Eh7nbVjHcqsLB6rJD5N+qr5h/BbTfRsrpsHm2Jvo2V02DzbFqnYt7MP6pF8MoehWPNipst36sB2PkH9S9byqws7WSDyb9U5h/Bb3fRsrpsHm2Jvo2V02DzbFEKvEnZz+KaiP3Xg/vgqP2jiEOcwVQ6hIy7zNJ/dWRgx/BJTYyuZ4t+l1QYpBuVn76NldNg82xN9GyumwebYqDtXFRaUF59j7Vo5YiHeXM75KKT07o3Fj2ua4aQ4EEdoOcLZaWnoqsZqebP4EH/AErLi5u0LqffRsrpsHm2Jvo2V02DzbFyoimdEx94rzOV1Xvo2V02DzbF9GNGyumwd7ti5TXqHjN7R6p0TH3imcpNxndp9V5XqbjO7T6rf4GYFTWlNkM4MbbvaSEXhg1DW48gU+oqYqWIzTOytA1P37b1QAXGwWns6zJaiQRQxukedDWi89vUOs5laeDGI6+6Suku/wDVGf3pP5DvU/smxqGyafJaY4m/ekkc0Oe4ficbr+wZhyBYdTjTsxmY1LXe62R3zAuXLMR5VYliJLMLicGd4NJcfcN9+KnMgYzV5W5sbBqlpG5NPDHHrIHCPa48I962ahrMbtlk3e3cO2OTYtvZeG1DUkNhqYXOOhpOS4nqa64n4LRqrDsSBMtRE/iXNd6kqS17NgIW7RFo6/DahgkdFLUxMe03OaSbwSAc+bUQsfDTyznLEwuPAE+yrJA2reIo5vi2b0uHvOxb+nqGyMa9jg5rgC0g3gtIvBB1KuakngAMsZbftBHuvA4HYV+iLHtC0I4InTSvDGNuynHQLyAPmQtJvi2b0uHvOxew0dRO3NFG5w7Q0n2QuA2lSNFrrPwhpp4nzwysfGy8OcL7mlrQ43/AgrWDGPZvS4fNsVTKCqeS1sTiRt6p08dNEzNG9SRYFq2DT1TcmohjlH7QBI7HaR8CtXvi2b0uHvOxfRjDs3pkHedivx4fiETg9kTwRvDXA+ypL2HeFCsJsRzHAvopCw83Jnaepr9I+N/aFVNsWHPSSmKojdG7r0Ea2nQ4dYXRrcP7OP65T/8AYD1X6VlPQ2pCYi6GoZrY5riwnlBab2lbthnKvE6CzcQjc+PtLSHDzNgfPXio74GO+A6rmBeoeM3tHqpTh5gBLZsl+eSB54El2g/gfqd8jyahFoeM3tHqur0lXDWQieB2Zp2H72HgoLmlpsVl2fZj6mpZTxi98kmSO0nSeoaT2K+rZnjsKyLoGgubcxt/3536Xv16CbuoBV5iWo2vtWR50xxSOb7xe1l/c4qxMbdiyVNmOEYLnRPbLkjSWtDg64cpAcT8FzrlNWsqMXpsPmNogWl3YSTv4W9ypcLbRl42qgrVteapkMs8jpHnlcb7uoDQB1BZNgYMVNc9zKaMvLQC7O0BoOi8kgchWrWXZlrzUz/aQSviddde0kXjUdY6iuiyxyMgLKXK1wHVuOqPIW08FEBF9VnW9gfWUVxqIXMaTcHZnNJ03ZTSRfpzdS0ylbMaVpXZLpxINT44nerVn0WN2pYfzlPRyDl/NBp72m75LGMnxWOP/shY935XloPk5unzVdmE6H0W7xSYfTe3bQTvMjHgiJzje5jwCcm/SWkA5uQ3XKJYz/tir99v02K2cCcYFFXPEYiZBUaQ0hhyrtPs3gC89VwKqbGf9sVfvt+mxazgrs2OyuNPzDjFq29wTmHWFgBrw0JF9qvSfwhrfVRdWVioxh/k7xRVDvzLz+bcf9p5OgnkYT3HtKrVFuWJYdDiNO6nnGh2HeDuI4j/ABsUdjyw3C6Qxp/Y9V7rPqMXN6nsOH/t7FqKCodfK1rPYuP32NkbwCfxNGg8oHVngSwXJPDJsMp5aebaJDY7iMrbEfeh0V2d4eQR2K5MU/2HXe/P/DMVNq5MU/2HXe/P/DMVNr3Av5hX/rb7FeS/C3wWRRWfLM4thjkkcBeQxrnEDRfc0aM471mHBWt6JVeFL/aveDOFM9nyumgyMpzCw5Qyhkktdo13tCku/VaWuDw/8rKVkuJtltTRscztLiDx0AKoaGW1KhNXRSROyJWPjddfc9rmm7XcRevVn2jLTyNlhe5j2m8Oabj/AJHVoKzsJMKaivlbLUODnNbktuAaA28nQOsrVMYSQACSTcAM5JPIAshEHyQgVDRcjrAat9QLjyVB0Oi6YsqSO1rKjM7QWzxXPGp44JLdRDheNWZc92/YT6KtfTPzljxcfxMNxa74ghdEYC2Q+ls6ngkzPay9w1OeS8j4X3fBVtjzoA2rpJhpexzT1+ze0j6nyXKuSeICDFpqKI3ie52Xs6tyCPFo89FOnZeMOO1anE9abYrWLHZvbMkjHvXh478i74q7Let+Gih9vO4tZlBt4DncJ192Ydi5cjqXRzCRhLXsflNI0hzXXg96v2zrRgt+ynxOIZIWgSAaY5hna8DlaSLx1XjkUvllhLf+XFXS35o2bIRtGu3fu9RxVNO/qlo27lFberMHKtxkc+SJ7s5dEyRt51luSW39dyjhwesV7w2O0pmZRABfCSBfrPBAHWtNhDgPWUTiJonZA0SNBcwjXlDR2G4rQrbMPwxghBpKyQttp1mvHq0/JWHP16zQrOq8SDhGZYq2B7brwXNLGkaeOHOF3WqxcLjcvuUbrr8y/eis+WZ2RFG+R2pjS49wWTooaqma41c/ODccoZbxsbH0VDi0/CLL9LFncyphewkObKwgjWHBbzGd9sVfvt+mxTTF5illZMyrrQG5BDmRaSXjOHPuzAA57uUjPdyw3Gcw7sVeY8dv02LE02KUtbjGSncHZInXI2avboDvtbw1Vwsc2O57Vq8EW32jSD/6YfqNUvxqYvPyR5q6dv8Ap3nhNH+08/0Hk1HNqUTwPjO6NJmP/kw/UaunaqlZLG6ORocx4LXNOcFpzEFYXlNjUuE4lBKzVpacze0X9xuP7XVyGMSMIK5JRS3GDgK+zqjghzqeQkxO03cpY79ofMZ9d0U9mdRW80lZDWQtnhddrhp99o3hRnNLTYq4sU/2HXe/P/DMVNq5cVDSLErvfn/hmKnPZnUVrmBH/wBCv/W32Kuy/C3wUmwBwMFpzSRGUxZEeXeGh1/CDbrrxrW1w5xUvs+nFQyUzMDrpOBkll/FOZxvF+bqvGtbHEQ0isqLwf0A+oxXPW0bJo3xSNDmPaWuB5WuFxC1vHeU1ZhuMc2114hlu2w1BGutr37NdvBXooWvjvvXJStfEl+RPc9r4mflbOEx7rzlR8uSDma5p1Z7iOtQXDHBZ9BWPpyCW8aN13GiOg9vIesFYFj2jLSzx1EV4fG4EZjcdYOsEXg9q3XEoG4vhzmwSWztu0g28AeB2Efuo7Dzb9QurVSWO+1A+up4Ab/ZMvd1OlcDd/1a0/FWJUYw6ZlmNtAnM5tzY7+EZuWPtBBvOoXrnq0LTkqal1RKb3ySZTu0nQOoC4DqC55yJwWYVj6qZuUR3aL97YfkL34kKVUyDLlG9Yk3Gd2n1WfYNvz0U7Z4HZLhmI5HN5WuHKCsCbjO7T6ryuuSRMlYY5BdpFiDsKgg21C6MwMxk01oNDCRFUXZ43HjHXGfvDq0+q39Rg9SyG+Snp3nW6OMnvIXKrXEG8ZiNHap3gzjhrKW5k3+pjGbhkh4HVJnv+IK5divIiWJxmwx9vyE2Pk7f4H5lTWVIOj1djMF6MaKWlHZFF/as+CmYwZLGtaNTQAO4KJ2HjVs+puHtfYvP3ZeDn6n8U96l0cocA5pBB0EG8EdRC53XQVtO7JVtcD+a/pfb5KW0tPwr0vly+oscq18yV9RERCF8yV9RES5fMlfUREARfHOAF5zAKLW5jNs+lvDphI8fci4Zv1Xjgj4lSqajqKt2SBheeAuqS4N2lSohRnC7Dyls5h9ocuW7gxNIyjqLvwN6z8L1V+E2OiqnvZTNFOw/evypCPe0N+Av61XksrnuLnEucTeSSSSTyknSV0TB+QkryJMQOUdwHU+J2DyueIUSSqGxi22FGFU9oTmaZ2i8MYOLG3U0ep0lamHjN7R6ryvUPGb2j1XVoYY4IxFE3K0DQDYoJJJuUl4x7T6ryux9w6fmIPDj2JuHT8xB4cexYrpYdz1VfNrjhF2PuHT8xB4cexNw6fmIPDj2J0uO56pza44WdZlu1FMb4JpYvdcQD2jQV1zuHT8xB4cexNw6fmIPDj2KiTE45G5Xx3HYdR7L0MI3rnGz8clpRXBz4pgPxsF/ezJKkFJj7eP0tI09bJC35OafVXduHT8xB4cexNw6fmIPDj2LAz4fhE+r6UDwOX+2yuB8g/Eqmhx8Up49PUDsMbvUhZjMd9nkZ21A/4N/k5WbuHT8xB4cexNw6fmIPDj2LGP5PYQ7ZG4eD/qCrnOydqrB2PCzxobUn/gz+bljzY96QcWCpPb7Jv9RVr7h0/MQeHHsTcOn5iDw49iN5PYQNsbj/X9AE52TtVJ1mPx2iKkA63yE/JrR6qP1+Oe0ZLwwwxD9hl573krozcOn5iDw49ibh0/MQeHHsWSgw7CINW0oPiS73uqC+Q/iXJVqYSVVT+nnlkGpzjk/Bugdy1q7H3Dp+Yg8OPYm4dPzEHhx7Fno8SiibljjyjsGg9laLCdpXHCLsfcOn5iDw49ibh0/MQeHHsVzpcdz1XnNrjheouMO0eq7F3Dp+Yg8OPYm4dPzEHhx7E6WHc9U5tZyIiwKuo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917575" y="3016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AutoShape 18" descr="data:image/jpeg;base64,/9j/4AAQSkZJRgABAQAAAQABAAD/2wCEAAkGBhIRDxMQEhMRFBQVFBUXFhgYGRMYGhYRExQVFBgYFxcYHiYeGBkkGhUVHy8gJycpLSwsFR41NTwqNigvLCkBCQoKDgwOGg8PGTUhHiQpNTQrLjUrNSwqLzUsLDEsLS4tLzI1LC0pKS8sLDQ0LCkvLCwpLCwuLC0pMDEsNS8tLP/AABEIAKAAoAMBIgACEQEDEQH/xAAcAAEAAgMBAQEAAAAAAAAAAAAABgcEBQgCAQP/xABIEAABAwECBw0FAwsEAwAAAAABAAIDBAURBgcSITFR0RUXIjJBU1RhcZGTorETcoGhszVCUhQjM0RisrTBwtLhJEOCkjRjZP/EABsBAQABBQEAAAAAAAAAAAAAAAAEAgMFBgcB/8QAOhEAAQMCAwMKBAQGAwAAAAAAAQACAwQRBRIhMUFhBhMVIlFScYGhsTKR0fBCYnLBMzWCsuHxFCMl/9oADAMBAAIRAxEAPwC8URERERERERERERERERERERERERERERERERERERERERERERERERERERERERERERERERERERERERERERERRY40bK6bB3u2L5vo2V02DzbFytNxndp9V5WxdEx94q1nK6r30bK6bB5tib6NldNg82xcqInRMfeKZyuq99GyumwebYm+jZXTYPNsXK0UTnODWguJzAAEknqA0qVWVittKouIgMbTyykM8p4XyUSppqKlbmnmyDiQF6C52wK/99GyumwebYm+jZXTYPNsVWWdiFebjPVNbrEbC7zOI9FIaTEhQM47qiQ9bmtHlaPVa1UY9gkOglc7wb9QB6q8IpDuUy30bK6bB5tib6NldNg82xaKDFVZbP1YO958h/qWSMXNm9Eh7nbVjHcqsLB6rJD5N+qr5h/BbTfRsrpsHm2Jvo2V02DzbFqnYt7MP6pF8MoehWPNipst36sB2PkH9S9byqws7WSDyb9U5h/Bb3fRsrpsHm2Jvo2V02DzbFEKvEnZz+KaiP3Xg/vgqP2jiEOcwVQ6hIy7zNJ/dWRgx/BJTYyuZ4t+l1QYpBuVn76NldNg82xN9GyumwebYqDtXFRaUF59j7Vo5YiHeXM75KKT07o3Fj2ua4aQ4EEdoOcLZaWnoqsZqebP4EH/AErLi5u0LqffRsrpsHm2Jvo2V02DzbFyoimdEx94rzOV1Xvo2V02DzbF9GNGyumwd7ti5TXqHjN7R6p0TH3imcpNxndp9V5XqbjO7T6rf4GYFTWlNkM4MbbvaSEXhg1DW48gU+oqYqWIzTOytA1P37b1QAXGwWns6zJaiQRQxukedDWi89vUOs5laeDGI6+6Suku/wDVGf3pP5DvU/smxqGyafJaY4m/ekkc0Oe4ficbr+wZhyBYdTjTsxmY1LXe62R3zAuXLMR5VYliJLMLicGd4NJcfcN9+KnMgYzV5W5sbBqlpG5NPDHHrIHCPa48I962ahrMbtlk3e3cO2OTYtvZeG1DUkNhqYXOOhpOS4nqa64n4LRqrDsSBMtRE/iXNd6kqS17NgIW7RFo6/DahgkdFLUxMe03OaSbwSAc+bUQsfDTyznLEwuPAE+yrJA2reIo5vi2b0uHvOxb+nqGyMa9jg5rgC0g3gtIvBB1KuakngAMsZbftBHuvA4HYV+iLHtC0I4InTSvDGNuynHQLyAPmQtJvi2b0uHvOxew0dRO3NFG5w7Q0n2QuA2lSNFrrPwhpp4nzwysfGy8OcL7mlrQ43/AgrWDGPZvS4fNsVTKCqeS1sTiRt6p08dNEzNG9SRYFq2DT1TcmohjlH7QBI7HaR8CtXvi2b0uHvOxfRjDs3pkHedivx4fiETg9kTwRvDXA+ypL2HeFCsJsRzHAvopCw83Jnaepr9I+N/aFVNsWHPSSmKojdG7r0Ea2nQ4dYXRrcP7OP65T/8AYD1X6VlPQ2pCYi6GoZrY5riwnlBab2lbthnKvE6CzcQjc+PtLSHDzNgfPXio74GO+A6rmBeoeM3tHqpTh5gBLZsl+eSB54El2g/gfqd8jyahFoeM3tHqur0lXDWQieB2Zp2H72HgoLmlpsVl2fZj6mpZTxi98kmSO0nSeoaT2K+rZnjsKyLoGgubcxt/3536Xv16CbuoBV5iWo2vtWR50xxSOb7xe1l/c4qxMbdiyVNmOEYLnRPbLkjSWtDg64cpAcT8FzrlNWsqMXpsPmNogWl3YSTv4W9ypcLbRl42qgrVteapkMs8jpHnlcb7uoDQB1BZNgYMVNc9zKaMvLQC7O0BoOi8kgchWrWXZlrzUz/aQSviddde0kXjUdY6iuiyxyMgLKXK1wHVuOqPIW08FEBF9VnW9gfWUVxqIXMaTcHZnNJ03ZTSRfpzdS0ylbMaVpXZLpxINT44nerVn0WN2pYfzlPRyDl/NBp72m75LGMnxWOP/shY935XloPk5unzVdmE6H0W7xSYfTe3bQTvMjHgiJzje5jwCcm/SWkA5uQ3XKJYz/tir99v02K2cCcYFFXPEYiZBUaQ0hhyrtPs3gC89VwKqbGf9sVfvt+mxazgrs2OyuNPzDjFq29wTmHWFgBrw0JF9qvSfwhrfVRdWVioxh/k7xRVDvzLz+bcf9p5OgnkYT3HtKrVFuWJYdDiNO6nnGh2HeDuI4j/ABsUdjyw3C6Qxp/Y9V7rPqMXN6nsOH/t7FqKCodfK1rPYuP32NkbwCfxNGg8oHVngSwXJPDJsMp5aebaJDY7iMrbEfeh0V2d4eQR2K5MU/2HXe/P/DMVNq5MU/2HXe/P/DMVNr3Av5hX/rb7FeS/C3wWRRWfLM4thjkkcBeQxrnEDRfc0aM471mHBWt6JVeFL/aveDOFM9nyumgyMpzCw5Qyhkktdo13tCku/VaWuDw/8rKVkuJtltTRscztLiDx0AKoaGW1KhNXRSROyJWPjddfc9rmm7XcRevVn2jLTyNlhe5j2m8Oabj/AJHVoKzsJMKaivlbLUODnNbktuAaA28nQOsrVMYSQACSTcAM5JPIAshEHyQgVDRcjrAat9QLjyVB0Oi6YsqSO1rKjM7QWzxXPGp44JLdRDheNWZc92/YT6KtfTPzljxcfxMNxa74ghdEYC2Q+ls6ngkzPay9w1OeS8j4X3fBVtjzoA2rpJhpexzT1+ze0j6nyXKuSeICDFpqKI3ie52Xs6tyCPFo89FOnZeMOO1anE9abYrWLHZvbMkjHvXh478i74q7Let+Gih9vO4tZlBt4DncJ192Ydi5cjqXRzCRhLXsflNI0hzXXg96v2zrRgt+ynxOIZIWgSAaY5hna8DlaSLx1XjkUvllhLf+XFXS35o2bIRtGu3fu9RxVNO/qlo27lFberMHKtxkc+SJ7s5dEyRt51luSW39dyjhwesV7w2O0pmZRABfCSBfrPBAHWtNhDgPWUTiJonZA0SNBcwjXlDR2G4rQrbMPwxghBpKyQttp1mvHq0/JWHP16zQrOq8SDhGZYq2B7brwXNLGkaeOHOF3WqxcLjcvuUbrr8y/eis+WZ2RFG+R2pjS49wWTooaqma41c/ODccoZbxsbH0VDi0/CLL9LFncyphewkObKwgjWHBbzGd9sVfvt+mxTTF5illZMyrrQG5BDmRaSXjOHPuzAA57uUjPdyw3Gcw7sVeY8dv02LE02KUtbjGSncHZInXI2avboDvtbw1Vwsc2O57Vq8EW32jSD/6YfqNUvxqYvPyR5q6dv8Ap3nhNH+08/0Hk1HNqUTwPjO6NJmP/kw/UaunaqlZLG6ORocx4LXNOcFpzEFYXlNjUuE4lBKzVpacze0X9xuP7XVyGMSMIK5JRS3GDgK+zqjghzqeQkxO03cpY79ofMZ9d0U9mdRW80lZDWQtnhddrhp99o3hRnNLTYq4sU/2HXe/P/DMVNq5cVDSLErvfn/hmKnPZnUVrmBH/wBCv/W32Kuy/C3wUmwBwMFpzSRGUxZEeXeGh1/CDbrrxrW1w5xUvs+nFQyUzMDrpOBkll/FOZxvF+bqvGtbHEQ0isqLwf0A+oxXPW0bJo3xSNDmPaWuB5WuFxC1vHeU1ZhuMc2114hlu2w1BGutr37NdvBXooWvjvvXJStfEl+RPc9r4mflbOEx7rzlR8uSDma5p1Z7iOtQXDHBZ9BWPpyCW8aN13GiOg9vIesFYFj2jLSzx1EV4fG4EZjcdYOsEXg9q3XEoG4vhzmwSWztu0g28AeB2Efuo7Dzb9QurVSWO+1A+up4Ab/ZMvd1OlcDd/1a0/FWJUYw6ZlmNtAnM5tzY7+EZuWPtBBvOoXrnq0LTkqal1RKb3ySZTu0nQOoC4DqC55yJwWYVj6qZuUR3aL97YfkL34kKVUyDLlG9Yk3Gd2n1WfYNvz0U7Z4HZLhmI5HN5WuHKCsCbjO7T6ryuuSRMlYY5BdpFiDsKgg21C6MwMxk01oNDCRFUXZ43HjHXGfvDq0+q39Rg9SyG+Snp3nW6OMnvIXKrXEG8ZiNHap3gzjhrKW5k3+pjGbhkh4HVJnv+IK5divIiWJxmwx9vyE2Pk7f4H5lTWVIOj1djMF6MaKWlHZFF/as+CmYwZLGtaNTQAO4KJ2HjVs+puHtfYvP3ZeDn6n8U96l0cocA5pBB0EG8EdRC53XQVtO7JVtcD+a/pfb5KW0tPwr0vly+oscq18yV9RERCF8yV9RES5fMlfUREARfHOAF5zAKLW5jNs+lvDphI8fci4Zv1Xjgj4lSqajqKt2SBheeAuqS4N2lSohRnC7Dyls5h9ocuW7gxNIyjqLvwN6z8L1V+E2OiqnvZTNFOw/evypCPe0N+Av61XksrnuLnEucTeSSSSTyknSV0TB+QkryJMQOUdwHU+J2DyueIUSSqGxi22FGFU9oTmaZ2i8MYOLG3U0ep0lamHjN7R6ryvUPGb2j1XVoYY4IxFE3K0DQDYoJJJuUl4x7T6ryux9w6fmIPDj2JuHT8xB4cexYrpYdz1VfNrjhF2PuHT8xB4cexNw6fmIPDj2J0uO56pza44WdZlu1FMb4JpYvdcQD2jQV1zuHT8xB4cexNw6fmIPDj2KiTE45G5Xx3HYdR7L0MI3rnGz8clpRXBz4pgPxsF/ezJKkFJj7eP0tI09bJC35OafVXduHT8xB4cexNw6fmIPDj2LAz4fhE+r6UDwOX+2yuB8g/Eqmhx8Up49PUDsMbvUhZjMd9nkZ21A/4N/k5WbuHT8xB4cexNw6fmIPDj2LGP5PYQ7ZG4eD/qCrnOydqrB2PCzxobUn/gz+bljzY96QcWCpPb7Jv9RVr7h0/MQeHHsTcOn5iDw49iN5PYQNsbj/X9AE52TtVJ1mPx2iKkA63yE/JrR6qP1+Oe0ZLwwwxD9hl573krozcOn5iDw49ibh0/MQeHHsWSgw7CINW0oPiS73uqC+Q/iXJVqYSVVT+nnlkGpzjk/Bugdy1q7H3Dp+Yg8OPYm4dPzEHhx7Fno8SiibljjyjsGg9laLCdpXHCLsfcOn5iDw49ibh0/MQeHHsVzpcdz1XnNrjheouMO0eq7F3Dp+Yg8OPYm4dPzEHhx7E6WHc9U5tZyIiwKuo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1069975" y="18256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AutoShape 20" descr="data:image/jpeg;base64,/9j/4AAQSkZJRgABAQAAAQABAAD/2wCEAAkGBhIRDxMQEhMRFBQVFBUXFhgYGRMYGhYRExQVFBgYFxcYHiYeGBkkGhUVHy8gJycpLSwsFR41NTwqNigvLCkBCQoKDgwOGg8PGTUhHiQpNTQrLjUrNSwqLzUsLDEsLS4tLzI1LC0pKS8sLDQ0LCkvLCwpLCwuLC0pMDEsNS8tLP/AABEIAKAAoAMBIgACEQEDEQH/xAAcAAEAAgMBAQEAAAAAAAAAAAAABgcEBQgCAQP/xABIEAABAwECBw0FAwsEAwAAAAABAAIDBAURBgcSITFR0RUXIjJBU1RhcZGTorETcoGhszVCUhQjM0RisrTBwtLhJEOCkjRjZP/EABsBAQABBQEAAAAAAAAAAAAAAAAEAgMFBgcB/8QAOhEAAQMCAwMKBAQGAwAAAAAAAQACAwQRBRIhMUFhBhMVIlFScYGhsTKR0fBCYnLBMzWCsuHxFCMl/9oADAMBAAIRAxEAPwC8URERERERERERERERERERERERERERERERERERERERERERERERERERERERERERERERERERERERERERERERRY40bK6bB3u2L5vo2V02DzbFytNxndp9V5WxdEx94q1nK6r30bK6bB5tib6NldNg82xcqInRMfeKZyuq99GyumwebYm+jZXTYPNsXK0UTnODWguJzAAEknqA0qVWVittKouIgMbTyykM8p4XyUSppqKlbmnmyDiQF6C52wK/99GyumwebYm+jZXTYPNsVWWdiFebjPVNbrEbC7zOI9FIaTEhQM47qiQ9bmtHlaPVa1UY9gkOglc7wb9QB6q8IpDuUy30bK6bB5tib6NldNg82xaKDFVZbP1YO958h/qWSMXNm9Eh7nbVjHcqsLB6rJD5N+qr5h/BbTfRsrpsHm2Jvo2V02DzbFqnYt7MP6pF8MoehWPNipst36sB2PkH9S9byqws7WSDyb9U5h/Bb3fRsrpsHm2Jvo2V02DzbFEKvEnZz+KaiP3Xg/vgqP2jiEOcwVQ6hIy7zNJ/dWRgx/BJTYyuZ4t+l1QYpBuVn76NldNg82xN9GyumwebYqDtXFRaUF59j7Vo5YiHeXM75KKT07o3Fj2ua4aQ4EEdoOcLZaWnoqsZqebP4EH/AErLi5u0LqffRsrpsHm2Jvo2V02DzbFyoimdEx94rzOV1Xvo2V02DzbF9GNGyumwd7ti5TXqHjN7R6p0TH3imcpNxndp9V5XqbjO7T6rf4GYFTWlNkM4MbbvaSEXhg1DW48gU+oqYqWIzTOytA1P37b1QAXGwWns6zJaiQRQxukedDWi89vUOs5laeDGI6+6Suku/wDVGf3pP5DvU/smxqGyafJaY4m/ekkc0Oe4ficbr+wZhyBYdTjTsxmY1LXe62R3zAuXLMR5VYliJLMLicGd4NJcfcN9+KnMgYzV5W5sbBqlpG5NPDHHrIHCPa48I962ahrMbtlk3e3cO2OTYtvZeG1DUkNhqYXOOhpOS4nqa64n4LRqrDsSBMtRE/iXNd6kqS17NgIW7RFo6/DahgkdFLUxMe03OaSbwSAc+bUQsfDTyznLEwuPAE+yrJA2reIo5vi2b0uHvOxb+nqGyMa9jg5rgC0g3gtIvBB1KuakngAMsZbftBHuvA4HYV+iLHtC0I4InTSvDGNuynHQLyAPmQtJvi2b0uHvOxew0dRO3NFG5w7Q0n2QuA2lSNFrrPwhpp4nzwysfGy8OcL7mlrQ43/AgrWDGPZvS4fNsVTKCqeS1sTiRt6p08dNEzNG9SRYFq2DT1TcmohjlH7QBI7HaR8CtXvi2b0uHvOxfRjDs3pkHedivx4fiETg9kTwRvDXA+ypL2HeFCsJsRzHAvopCw83Jnaepr9I+N/aFVNsWHPSSmKojdG7r0Ea2nQ4dYXRrcP7OP65T/8AYD1X6VlPQ2pCYi6GoZrY5riwnlBab2lbthnKvE6CzcQjc+PtLSHDzNgfPXio74GO+A6rmBeoeM3tHqpTh5gBLZsl+eSB54El2g/gfqd8jyahFoeM3tHqur0lXDWQieB2Zp2H72HgoLmlpsVl2fZj6mpZTxi98kmSO0nSeoaT2K+rZnjsKyLoGgubcxt/3536Xv16CbuoBV5iWo2vtWR50xxSOb7xe1l/c4qxMbdiyVNmOEYLnRPbLkjSWtDg64cpAcT8FzrlNWsqMXpsPmNogWl3YSTv4W9ypcLbRl42qgrVteapkMs8jpHnlcb7uoDQB1BZNgYMVNc9zKaMvLQC7O0BoOi8kgchWrWXZlrzUz/aQSviddde0kXjUdY6iuiyxyMgLKXK1wHVuOqPIW08FEBF9VnW9gfWUVxqIXMaTcHZnNJ03ZTSRfpzdS0ylbMaVpXZLpxINT44nerVn0WN2pYfzlPRyDl/NBp72m75LGMnxWOP/shY935XloPk5unzVdmE6H0W7xSYfTe3bQTvMjHgiJzje5jwCcm/SWkA5uQ3XKJYz/tir99v02K2cCcYFFXPEYiZBUaQ0hhyrtPs3gC89VwKqbGf9sVfvt+mxazgrs2OyuNPzDjFq29wTmHWFgBrw0JF9qvSfwhrfVRdWVioxh/k7xRVDvzLz+bcf9p5OgnkYT3HtKrVFuWJYdDiNO6nnGh2HeDuI4j/ABsUdjyw3C6Qxp/Y9V7rPqMXN6nsOH/t7FqKCodfK1rPYuP32NkbwCfxNGg8oHVngSwXJPDJsMp5aebaJDY7iMrbEfeh0V2d4eQR2K5MU/2HXe/P/DMVNq5MU/2HXe/P/DMVNr3Av5hX/rb7FeS/C3wWRRWfLM4thjkkcBeQxrnEDRfc0aM471mHBWt6JVeFL/aveDOFM9nyumgyMpzCw5Qyhkktdo13tCku/VaWuDw/8rKVkuJtltTRscztLiDx0AKoaGW1KhNXRSROyJWPjddfc9rmm7XcRevVn2jLTyNlhe5j2m8Oabj/AJHVoKzsJMKaivlbLUODnNbktuAaA28nQOsrVMYSQACSTcAM5JPIAshEHyQgVDRcjrAat9QLjyVB0Oi6YsqSO1rKjM7QWzxXPGp44JLdRDheNWZc92/YT6KtfTPzljxcfxMNxa74ghdEYC2Q+ls6ngkzPay9w1OeS8j4X3fBVtjzoA2rpJhpexzT1+ze0j6nyXKuSeICDFpqKI3ie52Xs6tyCPFo89FOnZeMOO1anE9abYrWLHZvbMkjHvXh478i74q7Let+Gih9vO4tZlBt4DncJ192Ydi5cjqXRzCRhLXsflNI0hzXXg96v2zrRgt+ynxOIZIWgSAaY5hna8DlaSLx1XjkUvllhLf+XFXS35o2bIRtGu3fu9RxVNO/qlo27lFberMHKtxkc+SJ7s5dEyRt51luSW39dyjhwesV7w2O0pmZRABfCSBfrPBAHWtNhDgPWUTiJonZA0SNBcwjXlDR2G4rQrbMPwxghBpKyQttp1mvHq0/JWHP16zQrOq8SDhGZYq2B7brwXNLGkaeOHOF3WqxcLjcvuUbrr8y/eis+WZ2RFG+R2pjS49wWTooaqma41c/ODccoZbxsbH0VDi0/CLL9LFncyphewkObKwgjWHBbzGd9sVfvt+mxTTF5illZMyrrQG5BDmRaSXjOHPuzAA57uUjPdyw3Gcw7sVeY8dv02LE02KUtbjGSncHZInXI2avboDvtbw1Vwsc2O57Vq8EW32jSD/6YfqNUvxqYvPyR5q6dv8Ap3nhNH+08/0Hk1HNqUTwPjO6NJmP/kw/UaunaqlZLG6ORocx4LXNOcFpzEFYXlNjUuE4lBKzVpacze0X9xuP7XVyGMSMIK5JRS3GDgK+zqjghzqeQkxO03cpY79ofMZ9d0U9mdRW80lZDWQtnhddrhp99o3hRnNLTYq4sU/2HXe/P/DMVNq5cVDSLErvfn/hmKnPZnUVrmBH/wBCv/W32Kuy/C3wUmwBwMFpzSRGUxZEeXeGh1/CDbrrxrW1w5xUvs+nFQyUzMDrpOBkll/FOZxvF+bqvGtbHEQ0isqLwf0A+oxXPW0bJo3xSNDmPaWuB5WuFxC1vHeU1ZhuMc2114hlu2w1BGutr37NdvBXooWvjvvXJStfEl+RPc9r4mflbOEx7rzlR8uSDma5p1Z7iOtQXDHBZ9BWPpyCW8aN13GiOg9vIesFYFj2jLSzx1EV4fG4EZjcdYOsEXg9q3XEoG4vhzmwSWztu0g28AeB2Efuo7Dzb9QurVSWO+1A+up4Ab/ZMvd1OlcDd/1a0/FWJUYw6ZlmNtAnM5tzY7+EZuWPtBBvOoXrnq0LTkqal1RKb3ySZTu0nQOoC4DqC55yJwWYVj6qZuUR3aL97YfkL34kKVUyDLlG9Yk3Gd2n1WfYNvz0U7Z4HZLhmI5HN5WuHKCsCbjO7T6ryuuSRMlYY5BdpFiDsKgg21C6MwMxk01oNDCRFUXZ43HjHXGfvDq0+q39Rg9SyG+Snp3nW6OMnvIXKrXEG8ZiNHap3gzjhrKW5k3+pjGbhkh4HVJnv+IK5divIiWJxmwx9vyE2Pk7f4H5lTWVIOj1djMF6MaKWlHZFF/as+CmYwZLGtaNTQAO4KJ2HjVs+puHtfYvP3ZeDn6n8U96l0cocA5pBB0EG8EdRC53XQVtO7JVtcD+a/pfb5KW0tPwr0vly+oscq18yV9RERCF8yV9RES5fMlfUREARfHOAF5zAKLW5jNs+lvDphI8fci4Zv1Xjgj4lSqajqKt2SBheeAuqS4N2lSohRnC7Dyls5h9ocuW7gxNIyjqLvwN6z8L1V+E2OiqnvZTNFOw/evypCPe0N+Av61XksrnuLnEucTeSSSSTyknSV0TB+QkryJMQOUdwHU+J2DyueIUSSqGxi22FGFU9oTmaZ2i8MYOLG3U0ep0lamHjN7R6ryvUPGb2j1XVoYY4IxFE3K0DQDYoJJJuUl4x7T6ryux9w6fmIPDj2JuHT8xB4cexYrpYdz1VfNrjhF2PuHT8xB4cexNw6fmIPDj2J0uO56pza44WdZlu1FMb4JpYvdcQD2jQV1zuHT8xB4cexNw6fmIPDj2KiTE45G5Xx3HYdR7L0MI3rnGz8clpRXBz4pgPxsF/ezJKkFJj7eP0tI09bJC35OafVXduHT8xB4cexNw6fmIPDj2LAz4fhE+r6UDwOX+2yuB8g/Eqmhx8Up49PUDsMbvUhZjMd9nkZ21A/4N/k5WbuHT8xB4cexNw6fmIPDj2LGP5PYQ7ZG4eD/qCrnOydqrB2PCzxobUn/gz+bljzY96QcWCpPb7Jv9RVr7h0/MQeHHsTcOn5iDw49iN5PYQNsbj/X9AE52TtVJ1mPx2iKkA63yE/JrR6qP1+Oe0ZLwwwxD9hl573krozcOn5iDw49ibh0/MQeHHsWSgw7CINW0oPiS73uqC+Q/iXJVqYSVVT+nnlkGpzjk/Bugdy1q7H3Dp+Yg8OPYm4dPzEHhx7Fno8SiibljjyjsGg9laLCdpXHCLsfcOn5iDw49ibh0/MQeHHsVzpcdz1XnNrjheouMO0eq7F3Dp+Yg8OPYm4dPzEHhx7E6WHc9U5tZyIiwKuo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1222375" y="33496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AutoShape 22" descr="data:image/jpeg;base64,/9j/4AAQSkZJRgABAQAAAQABAAD/2wCEAAkGBhIRDxMQEhMRFBQVFBUXFhgYGRMYGhYRExQVFBgYFxcYHiYeGBkkGhUVHy8gJycpLSwsFR41NTwqNigvLCkBCQoKDgwOGg8PGTUhHiQpNTQrLjUrNSwqLzUsLDEsLS4tLzI1LC0pKS8sLDQ0LCkvLCwpLCwuLC0pMDEsNS8tLP/AABEIAKAAoAMBIgACEQEDEQH/xAAcAAEAAgMBAQEAAAAAAAAAAAAABgcEBQgCAQP/xABIEAABAwECBw0FAwsEAwAAAAABAAIDBAURBgcSITFR0RUXIjJBU1RhcZGTorETcoGhszVCUhQjM0RisrTBwtLhJEOCkjRjZP/EABsBAQABBQEAAAAAAAAAAAAAAAAEAgMFBgcB/8QAOhEAAQMCAwMKBAQGAwAAAAAAAQACAwQRBRIhMUFhBhMVIlFScYGhsTKR0fBCYnLBMzWCsuHxFCMl/9oADAMBAAIRAxEAPwC8URERERERERERERERERERERERERERERERERERERERERERERERERERERERERERERERERERERERERERERERRY40bK6bB3u2L5vo2V02DzbFytNxndp9V5WxdEx94q1nK6r30bK6bB5tib6NldNg82xcqInRMfeKZyuq99GyumwebYm+jZXTYPNsXK0UTnODWguJzAAEknqA0qVWVittKouIgMbTyykM8p4XyUSppqKlbmnmyDiQF6C52wK/99GyumwebYm+jZXTYPNsVWWdiFebjPVNbrEbC7zOI9FIaTEhQM47qiQ9bmtHlaPVa1UY9gkOglc7wb9QB6q8IpDuUy30bK6bB5tib6NldNg82xaKDFVZbP1YO958h/qWSMXNm9Eh7nbVjHcqsLB6rJD5N+qr5h/BbTfRsrpsHm2Jvo2V02DzbFqnYt7MP6pF8MoehWPNipst36sB2PkH9S9byqws7WSDyb9U5h/Bb3fRsrpsHm2Jvo2V02DzbFEKvEnZz+KaiP3Xg/vgqP2jiEOcwVQ6hIy7zNJ/dWRgx/BJTYyuZ4t+l1QYpBuVn76NldNg82xN9GyumwebYqDtXFRaUF59j7Vo5YiHeXM75KKT07o3Fj2ua4aQ4EEdoOcLZaWnoqsZqebP4EH/AErLi5u0LqffRsrpsHm2Jvo2V02DzbFyoimdEx94rzOV1Xvo2V02DzbF9GNGyumwd7ti5TXqHjN7R6p0TH3imcpNxndp9V5XqbjO7T6rf4GYFTWlNkM4MbbvaSEXhg1DW48gU+oqYqWIzTOytA1P37b1QAXGwWns6zJaiQRQxukedDWi89vUOs5laeDGI6+6Suku/wDVGf3pP5DvU/smxqGyafJaY4m/ekkc0Oe4ficbr+wZhyBYdTjTsxmY1LXe62R3zAuXLMR5VYliJLMLicGd4NJcfcN9+KnMgYzV5W5sbBqlpG5NPDHHrIHCPa48I962ahrMbtlk3e3cO2OTYtvZeG1DUkNhqYXOOhpOS4nqa64n4LRqrDsSBMtRE/iXNd6kqS17NgIW7RFo6/DahgkdFLUxMe03OaSbwSAc+bUQsfDTyznLEwuPAE+yrJA2reIo5vi2b0uHvOxb+nqGyMa9jg5rgC0g3gtIvBB1KuakngAMsZbftBHuvA4HYV+iLHtC0I4InTSvDGNuynHQLyAPmQtJvi2b0uHvOxew0dRO3NFG5w7Q0n2QuA2lSNFrrPwhpp4nzwysfGy8OcL7mlrQ43/AgrWDGPZvS4fNsVTKCqeS1sTiRt6p08dNEzNG9SRYFq2DT1TcmohjlH7QBI7HaR8CtXvi2b0uHvOxfRjDs3pkHedivx4fiETg9kTwRvDXA+ypL2HeFCsJsRzHAvopCw83Jnaepr9I+N/aFVNsWHPSSmKojdG7r0Ea2nQ4dYXRrcP7OP65T/8AYD1X6VlPQ2pCYi6GoZrY5riwnlBab2lbthnKvE6CzcQjc+PtLSHDzNgfPXio74GO+A6rmBeoeM3tHqpTh5gBLZsl+eSB54El2g/gfqd8jyahFoeM3tHqur0lXDWQieB2Zp2H72HgoLmlpsVl2fZj6mpZTxi98kmSO0nSeoaT2K+rZnjsKyLoGgubcxt/3536Xv16CbuoBV5iWo2vtWR50xxSOb7xe1l/c4qxMbdiyVNmOEYLnRPbLkjSWtDg64cpAcT8FzrlNWsqMXpsPmNogWl3YSTv4W9ypcLbRl42qgrVteapkMs8jpHnlcb7uoDQB1BZNgYMVNc9zKaMvLQC7O0BoOi8kgchWrWXZlrzUz/aQSviddde0kXjUdY6iuiyxyMgLKXK1wHVuOqPIW08FEBF9VnW9gfWUVxqIXMaTcHZnNJ03ZTSRfpzdS0ylbMaVpXZLpxINT44nerVn0WN2pYfzlPRyDl/NBp72m75LGMnxWOP/shY935XloPk5unzVdmE6H0W7xSYfTe3bQTvMjHgiJzje5jwCcm/SWkA5uQ3XKJYz/tir99v02K2cCcYFFXPEYiZBUaQ0hhyrtPs3gC89VwKqbGf9sVfvt+mxazgrs2OyuNPzDjFq29wTmHWFgBrw0JF9qvSfwhrfVRdWVioxh/k7xRVDvzLz+bcf9p5OgnkYT3HtKrVFuWJYdDiNO6nnGh2HeDuI4j/ABsUdjyw3C6Qxp/Y9V7rPqMXN6nsOH/t7FqKCodfK1rPYuP32NkbwCfxNGg8oHVngSwXJPDJsMp5aebaJDY7iMrbEfeh0V2d4eQR2K5MU/2HXe/P/DMVNq5MU/2HXe/P/DMVNr3Av5hX/rb7FeS/C3wWRRWfLM4thjkkcBeQxrnEDRfc0aM471mHBWt6JVeFL/aveDOFM9nyumgyMpzCw5Qyhkktdo13tCku/VaWuDw/8rKVkuJtltTRscztLiDx0AKoaGW1KhNXRSROyJWPjddfc9rmm7XcRevVn2jLTyNlhe5j2m8Oabj/AJHVoKzsJMKaivlbLUODnNbktuAaA28nQOsrVMYSQACSTcAM5JPIAshEHyQgVDRcjrAat9QLjyVB0Oi6YsqSO1rKjM7QWzxXPGp44JLdRDheNWZc92/YT6KtfTPzljxcfxMNxa74ghdEYC2Q+ls6ngkzPay9w1OeS8j4X3fBVtjzoA2rpJhpexzT1+ze0j6nyXKuSeICDFpqKI3ie52Xs6tyCPFo89FOnZeMOO1anE9abYrWLHZvbMkjHvXh478i74q7Let+Gih9vO4tZlBt4DncJ192Ydi5cjqXRzCRhLXsflNI0hzXXg96v2zrRgt+ynxOIZIWgSAaY5hna8DlaSLx1XjkUvllhLf+XFXS35o2bIRtGu3fu9RxVNO/qlo27lFberMHKtxkc+SJ7s5dEyRt51luSW39dyjhwesV7w2O0pmZRABfCSBfrPBAHWtNhDgPWUTiJonZA0SNBcwjXlDR2G4rQrbMPwxghBpKyQttp1mvHq0/JWHP16zQrOq8SDhGZYq2B7brwXNLGkaeOHOF3WqxcLjcvuUbrr8y/eis+WZ2RFG+R2pjS49wWTooaqma41c/ODccoZbxsbH0VDi0/CLL9LFncyphewkObKwgjWHBbzGd9sVfvt+mxTTF5illZMyrrQG5BDmRaSXjOHPuzAA57uUjPdyw3Gcw7sVeY8dv02LE02KUtbjGSncHZInXI2avboDvtbw1Vwsc2O57Vq8EW32jSD/6YfqNUvxqYvPyR5q6dv8Ap3nhNH+08/0Hk1HNqUTwPjO6NJmP/kw/UaunaqlZLG6ORocx4LXNOcFpzEFYXlNjUuE4lBKzVpacze0X9xuP7XVyGMSMIK5JRS3GDgK+zqjghzqeQkxO03cpY79ofMZ9d0U9mdRW80lZDWQtnhddrhp99o3hRnNLTYq4sU/2HXe/P/DMVNq5cVDSLErvfn/hmKnPZnUVrmBH/wBCv/W32Kuy/C3wUmwBwMFpzSRGUxZEeXeGh1/CDbrrxrW1w5xUvs+nFQyUzMDrpOBkll/FOZxvF+bqvGtbHEQ0isqLwf0A+oxXPW0bJo3xSNDmPaWuB5WuFxC1vHeU1ZhuMc2114hlu2w1BGutr37NdvBXooWvjvvXJStfEl+RPc9r4mflbOEx7rzlR8uSDma5p1Z7iOtQXDHBZ9BWPpyCW8aN13GiOg9vIesFYFj2jLSzx1EV4fG4EZjcdYOsEXg9q3XEoG4vhzmwSWztu0g28AeB2Efuo7Dzb9QurVSWO+1A+up4Ab/ZMvd1OlcDd/1a0/FWJUYw6ZlmNtAnM5tzY7+EZuWPtBBvOoXrnq0LTkqal1RKb3ySZTu0nQOoC4DqC55yJwWYVj6qZuUR3aL97YfkL34kKVUyDLlG9Yk3Gd2n1WfYNvz0U7Z4HZLhmI5HN5WuHKCsCbjO7T6ryuuSRMlYY5BdpFiDsKgg21C6MwMxk01oNDCRFUXZ43HjHXGfvDq0+q39Rg9SyG+Snp3nW6OMnvIXKrXEG8ZiNHap3gzjhrKW5k3+pjGbhkh4HVJnv+IK5divIiWJxmwx9vyE2Pk7f4H5lTWVIOj1djMF6MaKWlHZFF/as+CmYwZLGtaNTQAO4KJ2HjVs+puHtfYvP3ZeDn6n8U96l0cocA5pBB0EG8EdRC53XQVtO7JVtcD+a/pfb5KW0tPwr0vly+oscq18yV9RERCF8yV9RES5fMlfUREARfHOAF5zAKLW5jNs+lvDphI8fci4Zv1Xjgj4lSqajqKt2SBheeAuqS4N2lSohRnC7Dyls5h9ocuW7gxNIyjqLvwN6z8L1V+E2OiqnvZTNFOw/evypCPe0N+Av61XksrnuLnEucTeSSSSTyknSV0TB+QkryJMQOUdwHU+J2DyueIUSSqGxi22FGFU9oTmaZ2i8MYOLG3U0ep0lamHjN7R6ryvUPGb2j1XVoYY4IxFE3K0DQDYoJJJuUl4x7T6ryux9w6fmIPDj2JuHT8xB4cexYrpYdz1VfNrjhF2PuHT8xB4cexNw6fmIPDj2J0uO56pza44WdZlu1FMb4JpYvdcQD2jQV1zuHT8xB4cexNw6fmIPDj2KiTE45G5Xx3HYdR7L0MI3rnGz8clpRXBz4pgPxsF/ezJKkFJj7eP0tI09bJC35OafVXduHT8xB4cexNw6fmIPDj2LAz4fhE+r6UDwOX+2yuB8g/Eqmhx8Up49PUDsMbvUhZjMd9nkZ21A/4N/k5WbuHT8xB4cexNw6fmIPDj2LGP5PYQ7ZG4eD/qCrnOydqrB2PCzxobUn/gz+bljzY96QcWCpPb7Jv9RVr7h0/MQeHHsTcOn5iDw49iN5PYQNsbj/X9AE52TtVJ1mPx2iKkA63yE/JrR6qP1+Oe0ZLwwwxD9hl573krozcOn5iDw49ibh0/MQeHHsWSgw7CINW0oPiS73uqC+Q/iXJVqYSVVT+nnlkGpzjk/Bugdy1q7H3Dp+Yg8OPYm4dPzEHhx7Fno8SiibljjyjsGg9laLCdpXHCLsfcOn5iDw49ibh0/MQeHHsVzpcdz1XnNrjheouMO0eq7F3Dp+Yg8OPYm4dPzEHhx7E6WHc9U5tZyIiwKuo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1374775" y="48736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AutoShape 24" descr="data:image/jpeg;base64,/9j/4AAQSkZJRgABAQAAAQABAAD/2wCEAAkGBhIRDxMQEhMRFBQVFBUXFhgYGRMYGhYRExQVFBgYFxcYHiYeGBkkGhUVHy8gJycpLSwsFR41NTwqNigvLCkBCQoKDgwOGg8PGTUhHiQpNTQrLjUrNSwqLzUsLDEsLS4tLzI1LC0pKS8sLDQ0LCkvLCwpLCwuLC0pMDEsNS8tLP/AABEIAKAAoAMBIgACEQEDEQH/xAAcAAEAAgMBAQEAAAAAAAAAAAAABgcEBQgCAQP/xABIEAABAwECBw0FAwsEAwAAAAABAAIDBAURBgcSITFR0RUXIjJBU1RhcZGTorETcoGhszVCUhQjM0RisrTBwtLhJEOCkjRjZP/EABsBAQABBQEAAAAAAAAAAAAAAAAEAgMFBgcB/8QAOhEAAQMCAwMKBAQGAwAAAAAAAQACAwQRBRIhMUFhBhMVIlFScYGhsTKR0fBCYnLBMzWCsuHxFCMl/9oADAMBAAIRAxEAPwC8URERERERERERERERERERERERERERERERERERERERERERERERERERERERERERERERERERERERERERERERRY40bK6bB3u2L5vo2V02DzbFytNxndp9V5WxdEx94q1nK6r30bK6bB5tib6NldNg82xcqInRMfeKZyuq99GyumwebYm+jZXTYPNsXK0UTnODWguJzAAEknqA0qVWVittKouIgMbTyykM8p4XyUSppqKlbmnmyDiQF6C52wK/99GyumwebYm+jZXTYPNsVWWdiFebjPVNbrEbC7zOI9FIaTEhQM47qiQ9bmtHlaPVa1UY9gkOglc7wb9QB6q8IpDuUy30bK6bB5tib6NldNg82xaKDFVZbP1YO958h/qWSMXNm9Eh7nbVjHcqsLB6rJD5N+qr5h/BbTfRsrpsHm2Jvo2V02DzbFqnYt7MP6pF8MoehWPNipst36sB2PkH9S9byqws7WSDyb9U5h/Bb3fRsrpsHm2Jvo2V02DzbFEKvEnZz+KaiP3Xg/vgqP2jiEOcwVQ6hIy7zNJ/dWRgx/BJTYyuZ4t+l1QYpBuVn76NldNg82xN9GyumwebYqDtXFRaUF59j7Vo5YiHeXM75KKT07o3Fj2ua4aQ4EEdoOcLZaWnoqsZqebP4EH/AErLi5u0LqffRsrpsHm2Jvo2V02DzbFyoimdEx94rzOV1Xvo2V02DzbF9GNGyumwd7ti5TXqHjN7R6p0TH3imcpNxndp9V5XqbjO7T6rf4GYFTWlNkM4MbbvaSEXhg1DW48gU+oqYqWIzTOytA1P37b1QAXGwWns6zJaiQRQxukedDWi89vUOs5laeDGI6+6Suku/wDVGf3pP5DvU/smxqGyafJaY4m/ekkc0Oe4ficbr+wZhyBYdTjTsxmY1LXe62R3zAuXLMR5VYliJLMLicGd4NJcfcN9+KnMgYzV5W5sbBqlpG5NPDHHrIHCPa48I962ahrMbtlk3e3cO2OTYtvZeG1DUkNhqYXOOhpOS4nqa64n4LRqrDsSBMtRE/iXNd6kqS17NgIW7RFo6/DahgkdFLUxMe03OaSbwSAc+bUQsfDTyznLEwuPAE+yrJA2reIo5vi2b0uHvOxb+nqGyMa9jg5rgC0g3gtIvBB1KuakngAMsZbftBHuvA4HYV+iLHtC0I4InTSvDGNuynHQLyAPmQtJvi2b0uHvOxew0dRO3NFG5w7Q0n2QuA2lSNFrrPwhpp4nzwysfGy8OcL7mlrQ43/AgrWDGPZvS4fNsVTKCqeS1sTiRt6p08dNEzNG9SRYFq2DT1TcmohjlH7QBI7HaR8CtXvi2b0uHvOxfRjDs3pkHedivx4fiETg9kTwRvDXA+ypL2HeFCsJsRzHAvopCw83Jnaepr9I+N/aFVNsWHPSSmKojdG7r0Ea2nQ4dYXRrcP7OP65T/8AYD1X6VlPQ2pCYi6GoZrY5riwnlBab2lbthnKvE6CzcQjc+PtLSHDzNgfPXio74GO+A6rmBeoeM3tHqpTh5gBLZsl+eSB54El2g/gfqd8jyahFoeM3tHqur0lXDWQieB2Zp2H72HgoLmlpsVl2fZj6mpZTxi98kmSO0nSeoaT2K+rZnjsKyLoGgubcxt/3536Xv16CbuoBV5iWo2vtWR50xxSOb7xe1l/c4qxMbdiyVNmOEYLnRPbLkjSWtDg64cpAcT8FzrlNWsqMXpsPmNogWl3YSTv4W9ypcLbRl42qgrVteapkMs8jpHnlcb7uoDQB1BZNgYMVNc9zKaMvLQC7O0BoOi8kgchWrWXZlrzUz/aQSviddde0kXjUdY6iuiyxyMgLKXK1wHVuOqPIW08FEBF9VnW9gfWUVxqIXMaTcHZnNJ03ZTSRfpzdS0ylbMaVpXZLpxINT44nerVn0WN2pYfzlPRyDl/NBp72m75LGMnxWOP/shY935XloPk5unzVdmE6H0W7xSYfTe3bQTvMjHgiJzje5jwCcm/SWkA5uQ3XKJYz/tir99v02K2cCcYFFXPEYiZBUaQ0hhyrtPs3gC89VwKqbGf9sVfvt+mxazgrs2OyuNPzDjFq29wTmHWFgBrw0JF9qvSfwhrfVRdWVioxh/k7xRVDvzLz+bcf9p5OgnkYT3HtKrVFuWJYdDiNO6nnGh2HeDuI4j/ABsUdjyw3C6Qxp/Y9V7rPqMXN6nsOH/t7FqKCodfK1rPYuP32NkbwCfxNGg8oHVngSwXJPDJsMp5aebaJDY7iMrbEfeh0V2d4eQR2K5MU/2HXe/P/DMVNq5MU/2HXe/P/DMVNr3Av5hX/rb7FeS/C3wWRRWfLM4thjkkcBeQxrnEDRfc0aM471mHBWt6JVeFL/aveDOFM9nyumgyMpzCw5Qyhkktdo13tCku/VaWuDw/8rKVkuJtltTRscztLiDx0AKoaGW1KhNXRSROyJWPjddfc9rmm7XcRevVn2jLTyNlhe5j2m8Oabj/AJHVoKzsJMKaivlbLUODnNbktuAaA28nQOsrVMYSQACSTcAM5JPIAshEHyQgVDRcjrAat9QLjyVB0Oi6YsqSO1rKjM7QWzxXPGp44JLdRDheNWZc92/YT6KtfTPzljxcfxMNxa74ghdEYC2Q+ls6ngkzPay9w1OeS8j4X3fBVtjzoA2rpJhpexzT1+ze0j6nyXKuSeICDFpqKI3ie52Xs6tyCPFo89FOnZeMOO1anE9abYrWLHZvbMkjHvXh478i74q7Let+Gih9vO4tZlBt4DncJ192Ydi5cjqXRzCRhLXsflNI0hzXXg96v2zrRgt+ynxOIZIWgSAaY5hna8DlaSLx1XjkUvllhLf+XFXS35o2bIRtGu3fu9RxVNO/qlo27lFberMHKtxkc+SJ7s5dEyRt51luSW39dyjhwesV7w2O0pmZRABfCSBfrPBAHWtNhDgPWUTiJonZA0SNBcwjXlDR2G4rQrbMPwxghBpKyQttp1mvHq0/JWHP16zQrOq8SDhGZYq2B7brwXNLGkaeOHOF3WqxcLjcvuUbrr8y/eis+WZ2RFG+R2pjS49wWTooaqma41c/ODccoZbxsbH0VDi0/CLL9LFncyphewkObKwgjWHBbzGd9sVfvt+mxTTF5illZMyrrQG5BDmRaSXjOHPuzAA57uUjPdyw3Gcw7sVeY8dv02LE02KUtbjGSncHZInXI2avboDvtbw1Vwsc2O57Vq8EW32jSD/6YfqNUvxqYvPyR5q6dv8Ap3nhNH+08/0Hk1HNqUTwPjO6NJmP/kw/UaunaqlZLG6ORocx4LXNOcFpzEFYXlNjUuE4lBKzVpacze0X9xuP7XVyGMSMIK5JRS3GDgK+zqjghzqeQkxO03cpY79ofMZ9d0U9mdRW80lZDWQtnhddrhp99o3hRnNLTYq4sU/2HXe/P/DMVNq5cVDSLErvfn/hmKnPZnUVrmBH/wBCv/W32Kuy/C3wUmwBwMFpzSRGUxZEeXeGh1/CDbrrxrW1w5xUvs+nFQyUzMDrpOBkll/FOZxvF+bqvGtbHEQ0isqLwf0A+oxXPW0bJo3xSNDmPaWuB5WuFxC1vHeU1ZhuMc2114hlu2w1BGutr37NdvBXooWvjvvXJStfEl+RPc9r4mflbOEx7rzlR8uSDma5p1Z7iOtQXDHBZ9BWPpyCW8aN13GiOg9vIesFYFj2jLSzx1EV4fG4EZjcdYOsEXg9q3XEoG4vhzmwSWztu0g28AeB2Efuo7Dzb9QurVSWO+1A+up4Ab/ZMvd1OlcDd/1a0/FWJUYw6ZlmNtAnM5tzY7+EZuWPtBBvOoXrnq0LTkqal1RKb3ySZTu0nQOoC4DqC55yJwWYVj6qZuUR3aL97YfkL34kKVUyDLlG9Yk3Gd2n1WfYNvz0U7Z4HZLhmI5HN5WuHKCsCbjO7T6ryuuSRMlYY5BdpFiDsKgg21C6MwMxk01oNDCRFUXZ43HjHXGfvDq0+q39Rg9SyG+Snp3nW6OMnvIXKrXEG8ZiNHap3gzjhrKW5k3+pjGbhkh4HVJnv+IK5divIiWJxmwx9vyE2Pk7f4H5lTWVIOj1djMF6MaKWlHZFF/as+CmYwZLGtaNTQAO4KJ2HjVs+puHtfYvP3ZeDn6n8U96l0cocA5pBB0EG8EdRC53XQVtO7JVtcD+a/pfb5KW0tPwr0vly+oscq18yV9RERCF8yV9RES5fMlfUREARfHOAF5zAKLW5jNs+lvDphI8fci4Zv1Xjgj4lSqajqKt2SBheeAuqS4N2lSohRnC7Dyls5h9ocuW7gxNIyjqLvwN6z8L1V+E2OiqnvZTNFOw/evypCPe0N+Av61XksrnuLnEucTeSSSSTyknSV0TB+QkryJMQOUdwHU+J2DyueIUSSqGxi22FGFU9oTmaZ2i8MYOLG3U0ep0lamHjN7R6ryvUPGb2j1XVoYY4IxFE3K0DQDYoJJJuUl4x7T6ryux9w6fmIPDj2JuHT8xB4cexYrpYdz1VfNrjhF2PuHT8xB4cexNw6fmIPDj2J0uO56pza44WdZlu1FMb4JpYvdcQD2jQV1zuHT8xB4cexNw6fmIPDj2KiTE45G5Xx3HYdR7L0MI3rnGz8clpRXBz4pgPxsF/ezJKkFJj7eP0tI09bJC35OafVXduHT8xB4cexNw6fmIPDj2LAz4fhE+r6UDwOX+2yuB8g/Eqmhx8Up49PUDsMbvUhZjMd9nkZ21A/4N/k5WbuHT8xB4cexNw6fmIPDj2LGP5PYQ7ZG4eD/qCrnOydqrB2PCzxobUn/gz+bljzY96QcWCpPb7Jv9RVr7h0/MQeHHsTcOn5iDw49iN5PYQNsbj/X9AE52TtVJ1mPx2iKkA63yE/JrR6qP1+Oe0ZLwwwxD9hl573krozcOn5iDw49ibh0/MQeHHsWSgw7CINW0oPiS73uqC+Q/iXJVqYSVVT+nnlkGpzjk/Bugdy1q7H3Dp+Yg8OPYm4dPzEHhx7Fno8SiibljjyjsGg9laLCdpXHCLsfcOn5iDw49ibh0/MQeHHsVzpcdz1XnNrjheouMO0eq7F3Dp+Yg8OPYm4dPzEHhx7E6WHc9U5tZyIiwKuo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1527175" y="63976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50" name="Picture 26" descr="http://www.top-pieces-auto.com/images_site/logos_marques_pieces/snr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864" y="4209032"/>
            <a:ext cx="975494" cy="49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www.ctp-constructeur.com/Logo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4153569"/>
            <a:ext cx="1114042" cy="56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Cévennes Déchet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5" y="4845126"/>
            <a:ext cx="7620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t3.gstatic.com/images?q=tbn:ANd9GcSm2TAyZ3uPOY6WVtpO_eh4ayWcdB9MA1lVRyLdrCMkAksyUdErWQ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37" y="4848721"/>
            <a:ext cx="1349527" cy="67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t3.gstatic.com/images?q=tbn:ANd9GcSQ1SfImuK2xtjM0P8hYK2X73511L0liIKq0z3_IBcpVfiB4dwy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467" y="4816417"/>
            <a:ext cx="639165" cy="63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5148064" y="2708920"/>
            <a:ext cx="2871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plateformes logistiques</a:t>
            </a:r>
            <a:endParaRPr lang="fr-FR" b="1" dirty="0"/>
          </a:p>
        </p:txBody>
      </p:sp>
      <p:pic>
        <p:nvPicPr>
          <p:cNvPr id="1062" name="Picture 38" descr="http://t1.gstatic.com/images?q=tbn:ANd9GcS0XkEtE7o-T8pMbB8v-V3_PVcm7Ho-wJjVkTK8byHEpTJyIXNB9Q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25" y="3006923"/>
            <a:ext cx="993134" cy="70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AutoShape 40" descr="data:image/jpeg;base64,/9j/4AAQSkZJRgABAQAAAQABAAD/2wCEAAkGBggREAkUExIWFRAWFBUVGBgTFxgfFhUWHxQYIBsZGRUaISgiFyAnJRQeJDsgIycqLCw4GB49NTAsNTIrLCkBCQoKDQsNGQ4PGTUkHyQ0LC8sMjU1NCo0KTI1LTU1LCw0KTQsLywsLCwpLTA0NjQsLDQpKTUsNCwzLCkpNSkuNf/AABEIADoATgMBIgACEQEDEQH/xAAbAAEBAAIDAQAAAAAAAAAAAAAABwUGAQMEAv/EAEMQAAEDAgIFBQoLCQAAAAAAAAEAAgMEEQUhBhITMUEiUWFz0RQjMmJxgZGz0tMVFkNSU5OUoaPB8AcXJDNCVGRydP/EABgBAAMBAQAAAAAAAAAAAAAAAAACAwQB/8QAJhEAAgEDAgQHAAAAAAAAAAAAAAECAxESEyEEUWHwFCIxMlJxof/aAAwDAQACEQMRAD8AuKIiAC1vGtJhCZDrsZExwjJcxzy6S1y1rWkZAWuVl8UrHxxuLReQkNYDxed3b5ipVpbiLXTxxDlxQ8k5/wAyQm8hJ4XOV1ajT1JWEnLFG1fvBh+nj+zze0uW/tAp/p4/s83tLRvhLC8v4Nt+uf2I2uwzeKNufPM/sWvQjyf4TzZW8CxeOoa4iaKTP5MEFv8As1xJusqoxT1OztU0pLCwgPjcbloJyIP9bHbs9xVcwuvjnhp5W+C9od5OcLJVp4borGVz1oiKIwREQBisScwT4eXeCNs433CzBn5lhzPoUf7Y+YfrisjpFvi6qp9UpVDRUQhhfJI9uvrgBkTXeCbby9tlpowUle5ObsUXaaFf43oC+XyaD2IPc1ugD8lPBDhWff5rf87ferkQ4RY9/m89O33qtormxM/o7om04lxZ0VxTCOUC/M6wYM/GOSpGgLXigo7+NbyaxU2xNrWwU4iJMBddzyLPdKBYh4z1dUbmgkZ3z4VzBIYGU9G2M3jDG6p5xbek4h+VDQW570RFjKhERAGD0j3xdTU+qUypaeJ7MFY7wHSva7hkZhfPhkqZpGc4+pqfVBS3uTa09EGvjDmul1g94aRrPuN4zuFsoe3vqSmUL4j6N8/4q65NBNGbO5RHTte1Tz4Fl+fDw+VG70I7BprjlwW60dipg/mcv0PbsIGOxmJjteENLmuPEtILXffbpVM0Mc40GHX+Zb0EqX9ztsymh75LIRrubuNjcMZ4oOZdxPQFYMKoWww00Q3MYG+U2zKlxD2SGgetERZCgREQBhNIYZiactjfINSZh2eprN12AA8twC0YaBusORVfV09/WqplFWFWUFZCuKfqS34iuy5FVfq6f3q+49BQN7Kq3RHT39O0VPRP4iZzBGp4Fh9LSZsoqgv3F79kXW6OXZo6BZbW07lyuVGUsndjJWCIiU6f/9k="/>
          <p:cNvSpPr>
            <a:spLocks noChangeAspect="1" noChangeArrowheads="1"/>
          </p:cNvSpPr>
          <p:nvPr/>
        </p:nvSpPr>
        <p:spPr bwMode="auto">
          <a:xfrm>
            <a:off x="155575" y="-258763"/>
            <a:ext cx="7429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66" name="Picture 42" descr="TRANSPORT BATTISTE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016" y="3130945"/>
            <a:ext cx="7620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://t1.gstatic.com/images?q=tbn:ANd9GcTkLMahOvK0B1Z7YOF-FZ1zhFfMxUICyQWUSUIMeg86yEK-BMS2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325" y="3076872"/>
            <a:ext cx="1335649" cy="58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ZoneTexte 2064"/>
          <p:cNvSpPr txBox="1"/>
          <p:nvPr/>
        </p:nvSpPr>
        <p:spPr>
          <a:xfrm>
            <a:off x="527050" y="5674288"/>
            <a:ext cx="338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Des négoces en matériaux</a:t>
            </a:r>
            <a:endParaRPr lang="fr-FR" b="1" dirty="0"/>
          </a:p>
        </p:txBody>
      </p:sp>
      <p:sp>
        <p:nvSpPr>
          <p:cNvPr id="2066" name="AutoShape 46" descr="data:image/jpeg;base64,/9j/4AAQSkZJRgABAQAAAQABAAD/2wCEAAkGBhMSERUUEhIWFRQUFxoWFBcWFxcYGRcWFxQXFhoYGBYXHCghFxskGxUdHy8gJCcqLC0sFyAyNTAqNSYrLCkBCQoKDgwOGg8PFy4kHyQpLSwpKiwsLC0qLCwsKSwpLCkpKSwpLCwsKSwsLCwsLCwsLCwsLCksKSksKSksNSkpLP/AABEIAJwAzwMBIgACEQEDEQH/xAAcAAABBQEBAQAAAAAAAAAAAAAFAAMEBgcCAQj/xABBEAACAQMDAgMFBAcHAwUBAAABAhEAAyEEEjEFQRMiUQYyYXGBFUKRsQcUI1OTodIkM2KCwdHwUrLhNHJ0kvFj/8QAGgEAAgMBAQAAAAAAAAAAAAAAAAECAwQFBv/EACkRAAICAQQBAwQCAwAAAAAAAAABAhEDBBIhMVEFE0EiMmFx0fAWkaH/2gAMAwEAAhEDEQA/AO1bU3rxZbrottLbMi6m7ITd5y0FgxBDAtE8Yrq11bWod1zVG5YB8NgCVuEDflcDzeQSZ707pWBtO+0Pbe0EXkJbaGAVgkSwQJ5smPxqN1uyTbzuUIXKW4woJ9+eZeZNLHBTmo+QnLZFyEntmwvkveuqPA2WgRcVQzlRuI3EMQJIckn0o0NZei4157qJbttth2yQdskgzAkET6ATVJt69wSSQ8rsO8bvL2j0+lEtN1m2qgKps3CGD3EY95j3pG3iRH1rZl0GSHKV/oy49bjlw3Qa0vU7ira8PUXWQtDu5ZngYLHxHiImB86e0er1BtANdbcVLBXuNJLXEElww2qIBGIEkDmhyedxcvhNSBIR94swYmD2OZx/oRU9bqO2+5tF8Ntf9YVi8Y2+7CiE4UjIPYisLjtfKNikpdMk6fql5kutduncl0ttDlJFtBtjOFJaSJg45rv9ZuKdtp7tz/p/bMpZzcEBTcJLrtJ7djI4pm+ht2Wk794BkhfvWVgi1BJAB96eI707YXeQ9y5ZLKQzvuh5bIXeCNqyIxkiOM0OgO9RYuNJa+9qAJK3buDJXbBMEkwed2eKCPd1QJi7eMAE7blw+8JHDegon0+zbFo3iGLMbl0kLuMNuhfe9VU8bvzr3oVwOl4gwdiAeEcBRII3OBuwd0/KtmHUyx8Un+zPkwqbu6Ah6nfmDevSOR4lz/el9qX/AN/d/iP/AFUa8K05jYHbIbG0lm8ylmB+IEQe9QT0FyCbZDCNwGVYqCFkKfiR+NdXDq8GThqjDkwZYdOyH9qX/wB/d/iP/VS+07/7+7/Ef/emSkciltreoQfwjK5S8j32nf8A393+I/8AvS+1L/7+7/Ef+qmdtLbR7cfCFvl5HftS/wDv7v8AEf8Aqpfal/8Af3f4j/1UztpbaPbj4Q98vI99qX/393+I/wDVS+1L/wC/u/xH/qpnbS20e3Hwg3vyO/al/wDf3v4r/wBVL7Uv/v738V/6qa20ttL24+EG9+R37Uv/AL+7/Ff+ql9q3/393+Lc/qprZXm2j24+EG9+R37Uv/v738W5/VS+1L/7+9/Fuf1U1tpbaPbj4Qbn5Jl/ra3FuiUtwjqgtg7ra23vecwDkooUkTweIprr5WbpRgGcw6K0gKgYAgZiZHeZWvdRb1Fq1dfwGuBgUJs3Al0jxXd3KMhaG8TygThqia/qabLiszFskzaNsyTjcWG64YBHETxXlNO6yxf5O5nV45foDAV1QnVdc2OVFsyOSxA/kJNQLusvXTAaPgmMfMGa7+TX4odOzkYvT82R1Qev9RS1lmg+g5/AUT6P7Xh3C3YuB58tyQfMCSRt8pJyM+oqo2ejd2bP4n8aI2NMqe6Bjv3/ABriavXLMmq/n/Z6TReiZItOTr++DSn6eLiL4dx0WEhZldqAbVIORA8uD2pfZpKTdVbtzeWYr5d4H92pGOPQR9ar3st1Pwwwe5ILgKh58y5M9xIPbmrqCCPnXi8+q1WjyVutfF8nQlpoO4tU0DgjXQ6PbtBLYLW0B25hjLKDuPvjjBiBNSvDUbLd0IWG0XUDFoCDIaIVAoxOQZyOYr3tBr7aay2lyFR7YJuSAV8zg9piFABnB7TRj7MvIXcOy+QsyENcVSW2kbg0qYzDbhnvGPS6XK8uKOR/KOTljtm4r4Y7duGCFZQXGNu0n9pgA7SVAjGIJE4E56u2i5YsWBfbtJAZEBfy+cHeSWBInuB25h+PcDm34M73YeMp3qAAeQUGwjnMmZMiafTVsyLeQpkztAXgLiAreU/tJ25AAXjmtBBocdLZT9oUwikAjzZAUEtGWJ+MSRIxUe57NE+40EkjY+DM9iJDCATOIjn0IFVZUUBS6KgIZUBDe8G//plwMEAlMzwOWiCN63dqFTtG1vP7olZkyCSFAjvitOPU5MT+llM8MMnaK7qdC9sw6kfPg/EHgimNtXDxFO5SwKhjjado2kLtJwDzHE/PiobdER8klGMyFG4E4PlAMR23BoJI4rqYvUovjIqMGTRNfa7K5srzbRLV9IuWxJErxuGRNQ9ldOE4zVxZilFxdSQztpbad2UtlTI2NbaW2ntlLZQFjJSlsp7ZXm2kA1srzbT22ltpDDHWbatO65bvHe0LtIUHc0qWVuwKAnPeo/VGlQWWZKhiXw/hqU3ExBO9u0gbvrXX61bCXFFoMLryfDgwsTO+9I5PaIJPwFRr+pZv78MgS2ysvlIBDgMhPLEQDgcj0rxaPSFM6n0VEuM0CdqQBkAndJ+Pu/So4FTup7w7grglSNoOElwsCM/8ioSEESDI9RVGS7PTenPG8SUe/kW2vYrqKUVUdOj1GgyORVx6H7RqzFWXYpI2ksCASDPyBIqnV0rVn1GCOeGyRRmwe59S7QR/SQT+sWo4Nn+YusR2PrVx6X1Br3h3dnkW3aKg+cobrTvBjJLW+47k4xWb9Z1N50ts43W7U2xcg9xOxo7xx86vfQeqK2lRbF8G6mnAJ3e5dZitsIn3Gyw4PMntG3R43i08YS+DympTjmlaDuj04J3GFAZhcZ2Cg8id20EABRJGDmTQ3WEk+dQHwxJzcttghRcABEZkRiYooge66IWkkqjMyhp8zEj0gLJEzk5qvdc6kUt3b2CwBfPG4kRPwkituOKfLMsmTbWrIw0sk7ipJG44BJPcwOTPFTE6uLnvKEYNO9lZ7YGTEAbYgQJIJ+hrHulXNY11rlk3LjgF7gEkET5hBPHIq79G9tbYvi3dBQQNzFiqrdzyOYAODIy2cU5U+gVouWm6gjAsLqECfdZNyxG0jb6TG09z3PPXjMoE7ciBBVmTk4ESGO6ACZEYngxLfSwxLSVYnc1y0gBgMCtssB5jBEg4JPwqRd05IQQrsgZnRwUuKGLAwyeXcdsEwOB8aqJEuzYJCkH0Escl4nII5mB9QYpnW9PS6NxHm7skA9sFeHaoydR/ZBmFxAW5uAEFjkQwnHuiTH4YqdallUyCz+4FIPAIJ3x2+RqyGSUHcXRCUIy4kgRq/Z51yvnB7DDcT7vf6UOeyQYIIPxEfnVt02YJc5yoEEDEbvyPPf1r3WWRcWGKkAQDDYnvIyMjiunh9SkuMisxZNEn9jKfsrzZVhu+zs/3bEkCYYYPyaOfmKGX9C6e8pHp6H5EYNdXFqceX7WYJ4Z4+0QdlLZUjw6Xh1oKSPspbKf2154dIARc1DXbFt2Ft9rpCtDqtq4EM7A+M7nAIJmOKltoAuntLFwObZ8Td+0/aOodiHJJEiD85pxfZ3TMLRGmW0Wtpca+6+GGPhqSfKwncxkDnzcYpy701CltbVy8ha3kkzgKo2lT7ksJgme1eLR6VgDW9SfeCDkArJg7hiGiMAySB2mKC6jQAb3sfszEi2zEq5xIBPBOTRHqiXBuYkXdkbtsKfNjgYxFCvtq2PeDL81JH4io15MccmfDNzgML1Tbi8ptt+I9PzFS7V9X91gfka5a9YvRuKtAgScgfCc1xd6AmSgCntzA+oNQeNPo7OD16UeMsSTFegUMXpd8TFw8483A+orq107UH3rxA+Bn/So+y/Jv/wAg09cpk09WaxcBEFSpBRpKtulTI9Y4PbmrjoOnWX0oZdPaYeEX3XNqmC4E7gdwKMAA2Ce3eqBqECPtZmJjk/L/AHzWi+zVs2tGHn3rUg7JK7bvJAHnzkD/AAxma0JbY0cjNnWoyPJFcMMdE0CJftbXuEEMQjkMBKNcDKWkgHepgH72arntRjR3sfdX6+dMZqxWwwvq9zy+E25FAPmJBIZmIG39mRuX/D8aD+0ukbwLyDJCmPjtIb8lq3E+GZ59oh+xmjtJpLb5Jvne542hbhQpA5jZPOZii97odrUX/FKqxRgFQAq1xZHmYEEGCSc+me1VT2aXVva03gFGteIy3FIkohcObnwEFwPiB60V9ode1m0txOVuAxnMgiMETz+VG1NWgui4B2R9sMu54BY4ZibfmAEyZcwxAjvtpnWatFBtqGYZDbzgyQVgdgI+s0P6edQUa6mobaWDMl9dwnw0wLgIYY25yMTniq31/T9TdoTYgC4a1cU7pAILF4PftioQqyT6LxpNR5AS0kHc3mKw3bjkdgPXArj9VAcMp8M+ZoEgviCSBIwSMx3GKD3+pDTC3MNva3aLNiHZQN3bO+jmgubioBIEhRyyHdx5yPMQfQxNEo0wTtCt3blsyo8aRGIRgAJ54fI93HbvTw1phRBUwR5gRunJ77VwDyZ9Ki3OoAMwM+8QQOMAru+eB+HrUpupIwAEAlAATMGe53c4xE96HFoLRILLiABOBJnJmAJORPcU5uIVpXyk5jMkn0GOKiLZWTEK33dsg+uAfLBIA47kU/Zu3QRJ3iOQRbbJHmafL2xBHBqKfIxm90e2xOwFTiIyJiTg8fIUOv8ARriz5ZA7j0+XNF21Co4DkqTxvWASQGgN7p/OiIkenaMj5R9J/nW7FrsuPh8/syZNJjn+Cl7KWyrXd6bbuSdkHseDgRz3E0N1fQWU+Uhh6nH411MXqGOffH7MGTSZI9cgfRO7WrE3Gu7L9sTdFtNyHa4ycliriI747VFt9KZttsvNy5kEM0qJIjjD+bdJPfPpQuzoheFgKtx7av4uCvhgqqSGuENwFmQPXiAKKtqUvEsUcacWWF3zFRLbGY7uYLWwmMkt2rzaZ2wfbsWydQzMsK1tUW1ukC4zAbgRHusob/EGjiuOp+y9llV5KqJe63hwfDI8pKD3W3MAB6TU/p92f1l7ShbltwVLgvNtRuZYIj3TjMicCieo6etq+lpLaXSttXteRsANsL+KCIaD6GQe2afPwIz/AFfsQQrPNsqsmZMkBVaSrAf9QH0prqHsRqbDBRLbjC+EzQSuWGY47k49Kv2num0rEWgpQFEdgqrcDgMnkJzu3x7xCiai3L3iBn3G4CpLXTc8NbrW7ZVrbKoJYAnvGVPzo3BtTM13ai2zqzEFGgi4uRxg9+9SLfVmGHQSDB2kj/uFaF0rR7xqPOLi+MnkUIEN1bNptxLzJlwvaNs96etWrVu6LYNu67sRaZxvHiTNwmP7s7ie5BzAobRTLBCXwZmNz3CwAiZ5zhR2jPzFX3o+tvTtbTXMLayltCy+Vw3kVoBLCQficVNf2PsO8MCCFncDAZlUMVW3tyIjzT2b1wT0183LlxJ8tpEBD25Y+K52sJICkwT8dwxjLuyyMdvCBWl6na8Rd15sqSyt5TudYJPiwCoSFIBI8pOcV3cukbC8ecsFcZVysE7T9YE8xRh4mfEkKssqWxLDe4ChfvIsKJ71E6r0m3dU+NZtxAhrm0NMwzMVAKMBubETAoUtvKJNWRukomnUqgIU3GuQDgM6BdoHZQRuj41XfbNT+rrH7xfxhqa1Hs3r7Q/sepe9b+6CqzzEeaZGOfQ0Nt9A11x1N+YYZNxSIX7xUA8CROPSrt6rghTNI6DfDgK0HO0jJKr4SD7+FQADjHYUL9vNe1hdRctBdyt5ZEgZAyB2j86d0K308WbVt4MSHhh4VtUAVHAIzn4/hUHq3W0ttt1qtaF0SpuJ5bgESYEgQYkSeahjlTY5IZ63bITTC55mN6wW2xG4hWMA9pMfhVy0umth7eAG8VSNpdJkge6sByOPN2JqiXPaXTX7e4P7t9AnYllZW3QfuxP0FaH0+d6Z8u9IPEjM+vfb857RTydoI9FR1miN3qCy7BEXVXWVWIDMoO2QDkAmc0107Vu93UzASw1pFidzM6O5JPw2gR8aKadP7bdP/Tp9T/NgP+Ch3SR5db/8lf5ac1d/f+FYa6d1m25n3WPhnw2OwlWG6YeMHnykzNNWvaDfqnTcpZSFuACdu84k9zj19aJ9BIa1bTcINu2GxIMoBEHv85+tVhdLastqE09o21P7R9owM3Ft+bsffgD41TjV2WSdUXe4gCsTBAXdHI8gL8ZHAj8KpPRvaTxNYbO50KmMmEJgtCAHsREQKtVq062W3Xt6mzcgMoLDcszvEdsRH1ofpbyKLANsOyzcQjLK7b1MKMkkN3oivp6E+w2Q6nPmx2OTE8KcRSOpECQVgRBAXJ5+fHb415ptZbuSobzHlLnlbMSNjx64inwh5iCf+D+RqokZrpU1KqqnT2bqpcRURLoA3pkLFxRvX4jBEwaj6bqV5QL1/TXWS3ubyNbYbxeIYsveN5IAH3fSjljXhbkqZLKpLMBt3C2SuwR5R/0E9tv1harcl8eGBcBdrjAmFW4S0290wWkssgcH5VEkSdLrryak3NRZK2r62rgLHzeRBh2U4ndO08k1F1HtIiM9vwwFIYA2ogC5BIhjAiABE8RQX9IXtx4c6ZbG1rZO4m4WAO45nmTG4DsCBWfH2mvnJI/+oqcVa+og2/g1hPaO2XeLl1EMPbWFIF5YAO1VwuPU+lTbPV7AEWrm2ARb8USRIwJ4UeRSTkkxmJrG19qbvqv4U/a9rXHKKfqRU9kQ3SNg0uuQtqVQ24Zgwc3LYDBbFry+fzZYFcYOR2omNa1ssLT27jM7wFdI2TKzmDGFCA4BY8A1iae1472/wNPr7W2z91h+FLYvIbn4Ng1DKxBYyQpt7LbjGAgIdeWaBIkARn0qZoLKhgGUIAtshYJBy87yPfA5E87iKx617V2hw7L9D/pRDSe3PhmU1JUwM5+7MDI4E0bPyG78GrXbRfaHKiZYsvvAojFfekOwJIwDHwim30gO0yZ2nc0kFizDJCgbyFMA8CcZrOR+kNi246pWO0r5gCIPIgjHFSz7cm40tctNiI4EE7iOfWPwpPGw3l7sEMgQjb+x825iWCbWUjy+5gZET60t1lDDMqSSSigQS21ADj3sdzgelVbS+2LKoAt2mEAfEgPug/WT/mqXa9rRC7rLyvdShnvPmXmQM0tjHuRZtEWPiw3LS4gAMCFkACPuqIJP3uODUC/ojeGx1Hh3JlSVPuyBkEj3jIicA1A0HtRaTcNrje5cz5iQwtSCZz/dn6QKlL7Qacy29SQsBGVgCTzJ7DJ+U0OLXwFoH6b2G0/hr+zgeITuLiSqsQRkSymDAEk/WjQ6ba3eVBbYn+8T9m4MYMrAHbkdhimbPV9PtXbdVT55XzEgl2YSW93gHcMmYxU7S65Cw2PaEEQSwJEnIzxgc0qY7RXdL0PWWHusLwul7TJb8QT75BIYjuQPekCWHyoUmo1Vm1cL6Vm8W+zPtBBTbbCLAyXBJOe2341oT3t2dw5iFAIgGRkf8nHavBbkRgHzAEHJMkyZ7GTT3tCpMFdP1F9bKRZQlbVtl2XF2khRghojjMfGq8/tFZ86OfDe6R4iOpDKUFwgMeBG9u+Zq9JhjiZCqJjMSAAe1QNX7O2bzi5dtI7BWVjEEjjtyfSe1OMtoNWdXtYvgbi4A8MEZXzJtk47+Uzj4UL6c9qFZEAd3ty6gedU3BSWnJ8//Iqzm0AqLgiCqhhI+XHw9Owqt3PYCy1/xRcuok+IbSMRbDSCII4WcxFOMqBotQj3R84xERwdwzUL7ItcqPC4k22KzM8hcHj0HNSLWmI5d+ZliGzA4BGYjjg03bs3VjzhsY3LHp3Q1WMz60rFNi21uMXtW2t7iBusW1QEg42h5E8EgAg5r3qdp7xKXCoY3Ga7bslyNgLPc3G2OdwSWBw2KYW3+r2rgdFZnL31RFfalwbl2sWBV1Qn1yeJkVLbpd1bty2iQNig2VZmNoXbqFg7CEdrmCwBIEcYoSofZmHtuh8e6zGWZgxPwbKzk52x3oDptPvkASR8R61Zfb5P7ReADABlADxKqAABjAUDAHYRTHs30uENxmGeAMn6+lXdFZX71raYbmmgAaldVP7a5/7vyAqLYndRYz02TzFcACn9QwEUx2pID0CuttNK1ez8aAHK9pvdivA+aYEhWPrXdvWXF4dh8iaS5QzErtHzyTTZsGJ7UWBOt9d1C8XX/E1Ite1OqkDfOYyoP+nwoQbJj0kf8/KnumZYD4j8jQnYgxc9qtUvO2OZ8NYI47fGkntvfHIQ/wCWPyNReqalDb8NFYODLHEevr8u1Bd5zTbaEki42P0hXByg/wApYVOsfpPYRi4PlcOPlNUYJIB3c022O/5UWwpGpWP0vH7zXP8AMEbH1/Op9r9MCSCXgiYmyO4+FZLpwBBZQwIiPQ+v0rjVjiABjt3+NK/wOjZLX6XbR5cGfW24/Ez8aKaT9Lmn77M8Hc647+8Ph9KxXS6cFRIHMZ7UriKECm2u45DgtME9xx2j60UvArN+sfpJ0bYLdwfK6REDHbuJojZ9uNMQIc/QAg/UH4V83JpgVk7V8vxyQPzNRtWIYBSRgTnvGf50qXgfPk2FvZhbjKptFQ73LrortvKFiQgZjtClhguQScxxXN/SWRcR0RBbANxou3GBVSw/bMWDYw0KJ8nyqfuT+0gKjO4JVLksGZWZ3chGwuQPTyniDXOvum098IZG+3CiJS5p287sqkrbVgMGCSfjiqkyxmZe1iAXLgUrAce7MHEyJJMfWgFvVsoO1iJ9CRVj9vL++/fbduBuwG4kDAMQPSqnzzV7RWju4SxJPJMkzzXunQTzXIcD/wDf/Fd6d88VEY5qbfxrrW9NNu1buEgi7ugZkbYmfxpXlmJNEeu40uk+Vz81oXQrASmkWrlXqQtssY7niM5+lMY12FcyKdu2mCiVI55EU2uO1DAfQDy4OefjRtbNvwwWtzIk5jv6/SmdN08tYDwu4POIykA9uCCDR3Q2xcRFa41qIIIRjuOcGPnUorkiwV1PR21ssygz2zPP1oX0kecfMfkat3WOmuujuFrnjAEQQrLA9SW5Hwg/Ol+jz2YNw3NQTtGn2soid827giewBp19QukVnqViG3T7xiPpQ25Z28weOJ+PrVm9rsX4Pdpj4QOPSgeotgqzhcJtBkzlpjiPQ0muRpjljRsQPIfWZA5+dcfqfEp3jLADB+dEelLaiLtouQAZ37cc+hmiN+4racWgsIhNxfKCQHyAOOIzTS4FYD0WhkhWYIDuMmCFjOYPeP5imuqWAIIkgg8gD8mNSdKwCMV3EJ5hPYkhYEcev0qfoLZ1IcEtG07pPE3E4nuTUaHZCbRuNMj7TsZyA0TkCSOfSuL2lYWUeZDMV4OCMxkfGcTV9/SfoRb0OhS2sKApAHH90ZP1Mk/OqOxdUCQduDk99oJEfM1NoimMfqzMqKBliFGQMkwP50zrem3UAZ0YDEEgjkGD5ux2mD8KMa3RwUVQIkAg+mJ/Oi3s/wBPXwtRIB23kAWOMXu3yNRoEy9dS89oOLu246LaVy6rcZbmwvAEkqstBCz5jO6aa1JRlS0wA8TzXXtr/d3HPjLaBG6LoIMgnastI9ITdTKJdFrSXzYtxtctbDhvKsb2JITerQq+8CJxUfS3dVbVrS2rFtd5K3Q07roaVbeZLFSDJP15rOXlB9qkdWuC5BuC5DkcFhIJB7gnM9+aAX7gPAxRz2lRgWFwjfv82eTHI+FV8itDK06R5NO6fn8aaintMufpUWM91LnFFuvf+l0n/tf81oRqhkfL/WjnWLu2xpDCt5Xwwkcr2oXQitxXaIScc/D/AMVPfrTEQEsqP8NpJ/Egmnj1zUMP/UOB6Kdv/bFIZKu2rjWETwWuPBM7XLJB5gDggxkUGOkfdtKlT6N5f+6KI68lrdos5YndJJknjkmoun6eHMTHpnmakIOdA0Vxbd0MU2kAx4ltswRO1WJrRen9Ru2NLp9iKyC0N0AbixZ+BBwAM/Ss+6b0pbQfc2CuSM+WJP51Y9B1Cylq2UVnOwbmcmN0t7oYkKIipQXPLK5Ouj32t6i13SXRLxNvDSM+KqnHoMwfjR32Bs7dPqVA4QR9LVw1W+r9aF201tlRUfaCQCWCq28AH5/SrR7AXAbOpM4KY/hXRNSdXwDuuTMPam0zatzyMRngQKjppybF34va7j/HRfrtr+1y0EGBH+QU9pgAXUQI28Ac+bJ9YpNcjsj9MRLbAtuOQAAu4ZESSOPlRi4to8qSewgYEesYoYl9mWcg8dgpPGTTg1NwBYCGRkn/AGHagRFGghbgPhhWGdvlgbxMkn071L6IEtrcAKeZQPKQch1M4+Xx5prQaa66XA9qNzRJODDe7HbFSunaEKbpIQFUCgKe5YE/kPxqFqyT6LP+lRl/VNBu3QE+5EyFPrVDv3d0eRz5QckAAEDsB/rV/wD0n6LfotFHPlAgxmAPyqqJ0Le5O1vdVV8xkwsHC881NuiK6O9Bprl7f4doEW7XisQZhFthiWzj/Wp3SwxGq3GPDuoBtAEghufXtVk6B7Nay3bui3p3Av2TZc7VWVKlcl4OBRHSexm1XF/UWkNzaSAd7Dbx7vH/AJqO4KZpVKlSrmG0VKaVKgBTSmlSoAU0qVKgBfj+NKaVKgBTSpUqAFSpUqAFSpUqAFSpUqAFSpUqAFSpUqAFSpUqAFSpUqAP/9k="/>
          <p:cNvSpPr>
            <a:spLocks noChangeAspect="1" noChangeArrowheads="1"/>
          </p:cNvSpPr>
          <p:nvPr/>
        </p:nvSpPr>
        <p:spPr bwMode="auto">
          <a:xfrm>
            <a:off x="155575" y="-708025"/>
            <a:ext cx="19716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7" name="AutoShape 48" descr="data:image/jpeg;base64,/9j/4AAQSkZJRgABAQAAAQABAAD/2wCEAAkGBhMSERUUEhIWFRQUFxoWFBcWFxcYGRcWFxQXFhoYGBYXHCghFxskGxUdHy8gJCcqLC0sFyAyNTAqNSYrLCkBCQoKDgwOGg8PFy4kHyQpLSwpKiwsLC0qLCwsKSwpLCkpKSwpLCwsKSwsLCwsLCwsLCwsLCksKSksKSksNSkpLP/AABEIAJwAzwMBIgACEQEDEQH/xAAcAAABBQEBAQAAAAAAAAAAAAAFAAMEBgcCAQj/xABBEAACAQMDAgMFBAcHAwUBAAABAhEAAyEEEjEFQRMiUQYyYXGBFUKRsQcUI1OTodIkM2KCwdHwUrLhNHJ0kvFj/8QAGgEAAgMBAQAAAAAAAAAAAAAAAAECAwQFBv/EACkRAAICAQQBAwQCAwAAAAAAAAABAhEDBBIhMVEFE0EiMmFx0fAWkaH/2gAMAwEAAhEDEQA/AO1bU3rxZbrottLbMi6m7ITd5y0FgxBDAtE8Yrq11bWod1zVG5YB8NgCVuEDflcDzeQSZ707pWBtO+0Pbe0EXkJbaGAVgkSwQJ5smPxqN1uyTbzuUIXKW4woJ9+eZeZNLHBTmo+QnLZFyEntmwvkveuqPA2WgRcVQzlRuI3EMQJIckn0o0NZei4157qJbttth2yQdskgzAkET6ATVJt69wSSQ8rsO8bvL2j0+lEtN1m2qgKps3CGD3EY95j3pG3iRH1rZl0GSHKV/oy49bjlw3Qa0vU7ira8PUXWQtDu5ZngYLHxHiImB86e0er1BtANdbcVLBXuNJLXEElww2qIBGIEkDmhyedxcvhNSBIR94swYmD2OZx/oRU9bqO2+5tF8Ntf9YVi8Y2+7CiE4UjIPYisLjtfKNikpdMk6fql5kutduncl0ttDlJFtBtjOFJaSJg45rv9ZuKdtp7tz/p/bMpZzcEBTcJLrtJ7djI4pm+ht2Wk794BkhfvWVgi1BJAB96eI707YXeQ9y5ZLKQzvuh5bIXeCNqyIxkiOM0OgO9RYuNJa+9qAJK3buDJXbBMEkwed2eKCPd1QJi7eMAE7blw+8JHDegon0+zbFo3iGLMbl0kLuMNuhfe9VU8bvzr3oVwOl4gwdiAeEcBRII3OBuwd0/KtmHUyx8Un+zPkwqbu6Ah6nfmDevSOR4lz/el9qX/AN/d/iP/AFUa8K05jYHbIbG0lm8ylmB+IEQe9QT0FyCbZDCNwGVYqCFkKfiR+NdXDq8GThqjDkwZYdOyH9qX/wB/d/iP/VS+07/7+7/Ef/emSkciltreoQfwjK5S8j32nf8A393+I/8AvS+1L/7+7/Ef+qmdtLbR7cfCFvl5HftS/wDv7v8AEf8Aqpfal/8Af3f4j/1UztpbaPbj4Q98vI99qX/393+I/wDVS+1L/wC/u/xH/qpnbS20e3Hwg3vyO/al/wDf3v4r/wBVL7Uv/v738V/6qa20ttL24+EG9+R37Uv/AL+7/Ff+ql9q3/393+Lc/qprZXm2j24+EG9+R37Uv/v738W5/VS+1L/7+9/Fuf1U1tpbaPbj4Qbn5Jl/ra3FuiUtwjqgtg7ra23vecwDkooUkTweIprr5WbpRgGcw6K0gKgYAgZiZHeZWvdRb1Fq1dfwGuBgUJs3Al0jxXd3KMhaG8TygThqia/qabLiszFskzaNsyTjcWG64YBHETxXlNO6yxf5O5nV45foDAV1QnVdc2OVFsyOSxA/kJNQLusvXTAaPgmMfMGa7+TX4odOzkYvT82R1Qev9RS1lmg+g5/AUT6P7Xh3C3YuB58tyQfMCSRt8pJyM+oqo2ejd2bP4n8aI2NMqe6Bjv3/ABriavXLMmq/n/Z6TReiZItOTr++DSn6eLiL4dx0WEhZldqAbVIORA8uD2pfZpKTdVbtzeWYr5d4H92pGOPQR9ar3st1Pwwwe5ILgKh58y5M9xIPbmrqCCPnXi8+q1WjyVutfF8nQlpoO4tU0DgjXQ6PbtBLYLW0B25hjLKDuPvjjBiBNSvDUbLd0IWG0XUDFoCDIaIVAoxOQZyOYr3tBr7aay2lyFR7YJuSAV8zg9piFABnB7TRj7MvIXcOy+QsyENcVSW2kbg0qYzDbhnvGPS6XK8uKOR/KOTljtm4r4Y7duGCFZQXGNu0n9pgA7SVAjGIJE4E56u2i5YsWBfbtJAZEBfy+cHeSWBInuB25h+PcDm34M73YeMp3qAAeQUGwjnMmZMiafTVsyLeQpkztAXgLiAreU/tJ25AAXjmtBBocdLZT9oUwikAjzZAUEtGWJ+MSRIxUe57NE+40EkjY+DM9iJDCATOIjn0IFVZUUBS6KgIZUBDe8G//plwMEAlMzwOWiCN63dqFTtG1vP7olZkyCSFAjvitOPU5MT+llM8MMnaK7qdC9sw6kfPg/EHgimNtXDxFO5SwKhjjado2kLtJwDzHE/PiobdER8klGMyFG4E4PlAMR23BoJI4rqYvUovjIqMGTRNfa7K5srzbRLV9IuWxJErxuGRNQ9ldOE4zVxZilFxdSQztpbad2UtlTI2NbaW2ntlLZQFjJSlsp7ZXm2kA1srzbT22ltpDDHWbatO65bvHe0LtIUHc0qWVuwKAnPeo/VGlQWWZKhiXw/hqU3ExBO9u0gbvrXX61bCXFFoMLryfDgwsTO+9I5PaIJPwFRr+pZv78MgS2ysvlIBDgMhPLEQDgcj0rxaPSFM6n0VEuM0CdqQBkAndJ+Pu/So4FTup7w7grglSNoOElwsCM/8ioSEESDI9RVGS7PTenPG8SUe/kW2vYrqKUVUdOj1GgyORVx6H7RqzFWXYpI2ksCASDPyBIqnV0rVn1GCOeGyRRmwe59S7QR/SQT+sWo4Nn+YusR2PrVx6X1Br3h3dnkW3aKg+cobrTvBjJLW+47k4xWb9Z1N50ts43W7U2xcg9xOxo7xx86vfQeqK2lRbF8G6mnAJ3e5dZitsIn3Gyw4PMntG3R43i08YS+DympTjmlaDuj04J3GFAZhcZ2Cg8id20EABRJGDmTQ3WEk+dQHwxJzcttghRcABEZkRiYooge66IWkkqjMyhp8zEj0gLJEzk5qvdc6kUt3b2CwBfPG4kRPwkituOKfLMsmTbWrIw0sk7ipJG44BJPcwOTPFTE6uLnvKEYNO9lZ7YGTEAbYgQJIJ+hrHulXNY11rlk3LjgF7gEkET5hBPHIq79G9tbYvi3dBQQNzFiqrdzyOYAODIy2cU5U+gVouWm6gjAsLqECfdZNyxG0jb6TG09z3PPXjMoE7ciBBVmTk4ESGO6ACZEYngxLfSwxLSVYnc1y0gBgMCtssB5jBEg4JPwqRd05IQQrsgZnRwUuKGLAwyeXcdsEwOB8aqJEuzYJCkH0Escl4nII5mB9QYpnW9PS6NxHm7skA9sFeHaoydR/ZBmFxAW5uAEFjkQwnHuiTH4YqdallUyCz+4FIPAIJ3x2+RqyGSUHcXRCUIy4kgRq/Z51yvnB7DDcT7vf6UOeyQYIIPxEfnVt02YJc5yoEEDEbvyPPf1r3WWRcWGKkAQDDYnvIyMjiunh9SkuMisxZNEn9jKfsrzZVhu+zs/3bEkCYYYPyaOfmKGX9C6e8pHp6H5EYNdXFqceX7WYJ4Z4+0QdlLZUjw6Xh1oKSPspbKf2154dIARc1DXbFt2Ft9rpCtDqtq4EM7A+M7nAIJmOKltoAuntLFwObZ8Td+0/aOodiHJJEiD85pxfZ3TMLRGmW0Wtpca+6+GGPhqSfKwncxkDnzcYpy701CltbVy8ha3kkzgKo2lT7ksJgme1eLR6VgDW9SfeCDkArJg7hiGiMAySB2mKC6jQAb3sfszEi2zEq5xIBPBOTRHqiXBuYkXdkbtsKfNjgYxFCvtq2PeDL81JH4io15MccmfDNzgML1Tbi8ptt+I9PzFS7V9X91gfka5a9YvRuKtAgScgfCc1xd6AmSgCntzA+oNQeNPo7OD16UeMsSTFegUMXpd8TFw8483A+orq107UH3rxA+Bn/So+y/Jv/wAg09cpk09WaxcBEFSpBRpKtulTI9Y4PbmrjoOnWX0oZdPaYeEX3XNqmC4E7gdwKMAA2Ce3eqBqECPtZmJjk/L/AHzWi+zVs2tGHn3rUg7JK7bvJAHnzkD/AAxma0JbY0cjNnWoyPJFcMMdE0CJftbXuEEMQjkMBKNcDKWkgHepgH72arntRjR3sfdX6+dMZqxWwwvq9zy+E25FAPmJBIZmIG39mRuX/D8aD+0ukbwLyDJCmPjtIb8lq3E+GZ59oh+xmjtJpLb5Jvne542hbhQpA5jZPOZii97odrUX/FKqxRgFQAq1xZHmYEEGCSc+me1VT2aXVva03gFGteIy3FIkohcObnwEFwPiB60V9ode1m0txOVuAxnMgiMETz+VG1NWgui4B2R9sMu54BY4ZibfmAEyZcwxAjvtpnWatFBtqGYZDbzgyQVgdgI+s0P6edQUa6mobaWDMl9dwnw0wLgIYY25yMTniq31/T9TdoTYgC4a1cU7pAILF4PftioQqyT6LxpNR5AS0kHc3mKw3bjkdgPXArj9VAcMp8M+ZoEgviCSBIwSMx3GKD3+pDTC3MNva3aLNiHZQN3bO+jmgubioBIEhRyyHdx5yPMQfQxNEo0wTtCt3blsyo8aRGIRgAJ54fI93HbvTw1phRBUwR5gRunJ77VwDyZ9Ki3OoAMwM+8QQOMAru+eB+HrUpupIwAEAlAATMGe53c4xE96HFoLRILLiABOBJnJmAJORPcU5uIVpXyk5jMkn0GOKiLZWTEK33dsg+uAfLBIA47kU/Zu3QRJ3iOQRbbJHmafL2xBHBqKfIxm90e2xOwFTiIyJiTg8fIUOv8ARriz5ZA7j0+XNF21Co4DkqTxvWASQGgN7p/OiIkenaMj5R9J/nW7FrsuPh8/syZNJjn+Cl7KWyrXd6bbuSdkHseDgRz3E0N1fQWU+Uhh6nH411MXqGOffH7MGTSZI9cgfRO7WrE3Gu7L9sTdFtNyHa4ycliriI747VFt9KZttsvNy5kEM0qJIjjD+bdJPfPpQuzoheFgKtx7av4uCvhgqqSGuENwFmQPXiAKKtqUvEsUcacWWF3zFRLbGY7uYLWwmMkt2rzaZ2wfbsWydQzMsK1tUW1ukC4zAbgRHusob/EGjiuOp+y9llV5KqJe63hwfDI8pKD3W3MAB6TU/p92f1l7ShbltwVLgvNtRuZYIj3TjMicCieo6etq+lpLaXSttXteRsANsL+KCIaD6GQe2afPwIz/AFfsQQrPNsqsmZMkBVaSrAf9QH0prqHsRqbDBRLbjC+EzQSuWGY47k49Kv2num0rEWgpQFEdgqrcDgMnkJzu3x7xCiai3L3iBn3G4CpLXTc8NbrW7ZVrbKoJYAnvGVPzo3BtTM13ai2zqzEFGgi4uRxg9+9SLfVmGHQSDB2kj/uFaF0rR7xqPOLi+MnkUIEN1bNptxLzJlwvaNs96etWrVu6LYNu67sRaZxvHiTNwmP7s7ie5BzAobRTLBCXwZmNz3CwAiZ5zhR2jPzFX3o+tvTtbTXMLayltCy+Vw3kVoBLCQficVNf2PsO8MCCFncDAZlUMVW3tyIjzT2b1wT0183LlxJ8tpEBD25Y+K52sJICkwT8dwxjLuyyMdvCBWl6na8Rd15sqSyt5TudYJPiwCoSFIBI8pOcV3cukbC8ecsFcZVysE7T9YE8xRh4mfEkKssqWxLDe4ChfvIsKJ71E6r0m3dU+NZtxAhrm0NMwzMVAKMBubETAoUtvKJNWRukomnUqgIU3GuQDgM6BdoHZQRuj41XfbNT+rrH7xfxhqa1Hs3r7Q/sepe9b+6CqzzEeaZGOfQ0Nt9A11x1N+YYZNxSIX7xUA8CROPSrt6rghTNI6DfDgK0HO0jJKr4SD7+FQADjHYUL9vNe1hdRctBdyt5ZEgZAyB2j86d0K308WbVt4MSHhh4VtUAVHAIzn4/hUHq3W0ttt1qtaF0SpuJ5bgESYEgQYkSeahjlTY5IZ63bITTC55mN6wW2xG4hWMA9pMfhVy0umth7eAG8VSNpdJkge6sByOPN2JqiXPaXTX7e4P7t9AnYllZW3QfuxP0FaH0+d6Z8u9IPEjM+vfb857RTydoI9FR1miN3qCy7BEXVXWVWIDMoO2QDkAmc0107Vu93UzASw1pFidzM6O5JPw2gR8aKadP7bdP/Tp9T/NgP+Ch3SR5db/8lf5ac1d/f+FYa6d1m25n3WPhnw2OwlWG6YeMHnykzNNWvaDfqnTcpZSFuACdu84k9zj19aJ9BIa1bTcINu2GxIMoBEHv85+tVhdLastqE09o21P7R9owM3Ft+bsffgD41TjV2WSdUXe4gCsTBAXdHI8gL8ZHAj8KpPRvaTxNYbO50KmMmEJgtCAHsREQKtVq062W3Xt6mzcgMoLDcszvEdsRH1ofpbyKLANsOyzcQjLK7b1MKMkkN3oivp6E+w2Q6nPmx2OTE8KcRSOpECQVgRBAXJ5+fHb415ptZbuSobzHlLnlbMSNjx64inwh5iCf+D+RqokZrpU1KqqnT2bqpcRURLoA3pkLFxRvX4jBEwaj6bqV5QL1/TXWS3ubyNbYbxeIYsveN5IAH3fSjljXhbkqZLKpLMBt3C2SuwR5R/0E9tv1harcl8eGBcBdrjAmFW4S0290wWkssgcH5VEkSdLrryak3NRZK2r62rgLHzeRBh2U4ndO08k1F1HtIiM9vwwFIYA2ogC5BIhjAiABE8RQX9IXtx4c6ZbG1rZO4m4WAO45nmTG4DsCBWfH2mvnJI/+oqcVa+og2/g1hPaO2XeLl1EMPbWFIF5YAO1VwuPU+lTbPV7AEWrm2ARb8USRIwJ4UeRSTkkxmJrG19qbvqv4U/a9rXHKKfqRU9kQ3SNg0uuQtqVQ24Zgwc3LYDBbFry+fzZYFcYOR2omNa1ssLT27jM7wFdI2TKzmDGFCA4BY8A1iae1472/wNPr7W2z91h+FLYvIbn4Ng1DKxBYyQpt7LbjGAgIdeWaBIkARn0qZoLKhgGUIAtshYJBy87yPfA5E87iKx617V2hw7L9D/pRDSe3PhmU1JUwM5+7MDI4E0bPyG78GrXbRfaHKiZYsvvAojFfekOwJIwDHwim30gO0yZ2nc0kFizDJCgbyFMA8CcZrOR+kNi246pWO0r5gCIPIgjHFSz7cm40tctNiI4EE7iOfWPwpPGw3l7sEMgQjb+x825iWCbWUjy+5gZET60t1lDDMqSSSigQS21ADj3sdzgelVbS+2LKoAt2mEAfEgPug/WT/mqXa9rRC7rLyvdShnvPmXmQM0tjHuRZtEWPiw3LS4gAMCFkACPuqIJP3uODUC/ojeGx1Hh3JlSVPuyBkEj3jIicA1A0HtRaTcNrje5cz5iQwtSCZz/dn6QKlL7Qacy29SQsBGVgCTzJ7DJ+U0OLXwFoH6b2G0/hr+zgeITuLiSqsQRkSymDAEk/WjQ6ba3eVBbYn+8T9m4MYMrAHbkdhimbPV9PtXbdVT55XzEgl2YSW93gHcMmYxU7S65Cw2PaEEQSwJEnIzxgc0qY7RXdL0PWWHusLwul7TJb8QT75BIYjuQPekCWHyoUmo1Vm1cL6Vm8W+zPtBBTbbCLAyXBJOe2341oT3t2dw5iFAIgGRkf8nHavBbkRgHzAEHJMkyZ7GTT3tCpMFdP1F9bKRZQlbVtl2XF2khRghojjMfGq8/tFZ86OfDe6R4iOpDKUFwgMeBG9u+Zq9JhjiZCqJjMSAAe1QNX7O2bzi5dtI7BWVjEEjjtyfSe1OMtoNWdXtYvgbi4A8MEZXzJtk47+Uzj4UL6c9qFZEAd3ty6gedU3BSWnJ8//Iqzm0AqLgiCqhhI+XHw9Owqt3PYCy1/xRcuok+IbSMRbDSCII4WcxFOMqBotQj3R84xERwdwzUL7ItcqPC4k22KzM8hcHj0HNSLWmI5d+ZliGzA4BGYjjg03bs3VjzhsY3LHp3Q1WMz60rFNi21uMXtW2t7iBusW1QEg42h5E8EgAg5r3qdp7xKXCoY3Ga7bslyNgLPc3G2OdwSWBw2KYW3+r2rgdFZnL31RFfalwbl2sWBV1Qn1yeJkVLbpd1bty2iQNig2VZmNoXbqFg7CEdrmCwBIEcYoSofZmHtuh8e6zGWZgxPwbKzk52x3oDptPvkASR8R61Zfb5P7ReADABlADxKqAABjAUDAHYRTHs30uENxmGeAMn6+lXdFZX71raYbmmgAaldVP7a5/7vyAqLYndRYz02TzFcACn9QwEUx2pID0CuttNK1ez8aAHK9pvdivA+aYEhWPrXdvWXF4dh8iaS5QzErtHzyTTZsGJ7UWBOt9d1C8XX/E1Ite1OqkDfOYyoP+nwoQbJj0kf8/KnumZYD4j8jQnYgxc9qtUvO2OZ8NYI47fGkntvfHIQ/wCWPyNReqalDb8NFYODLHEevr8u1Bd5zTbaEki42P0hXByg/wApYVOsfpPYRi4PlcOPlNUYJIB3c022O/5UWwpGpWP0vH7zXP8AMEbH1/Op9r9MCSCXgiYmyO4+FZLpwBBZQwIiPQ+v0rjVjiABjt3+NK/wOjZLX6XbR5cGfW24/Ez8aKaT9Lmn77M8Hc647+8Ph9KxXS6cFRIHMZ7UriKECm2u45DgtME9xx2j60UvArN+sfpJ0bYLdwfK6REDHbuJojZ9uNMQIc/QAg/UH4V83JpgVk7V8vxyQPzNRtWIYBSRgTnvGf50qXgfPk2FvZhbjKptFQ73LrortvKFiQgZjtClhguQScxxXN/SWRcR0RBbANxou3GBVSw/bMWDYw0KJ8nyqfuT+0gKjO4JVLksGZWZ3chGwuQPTyniDXOvum098IZG+3CiJS5p287sqkrbVgMGCSfjiqkyxmZe1iAXLgUrAce7MHEyJJMfWgFvVsoO1iJ9CRVj9vL++/fbduBuwG4kDAMQPSqnzzV7RWju4SxJPJMkzzXunQTzXIcD/wDf/Fd6d88VEY5qbfxrrW9NNu1buEgi7ugZkbYmfxpXlmJNEeu40uk+Vz81oXQrASmkWrlXqQtssY7niM5+lMY12FcyKdu2mCiVI55EU2uO1DAfQDy4OefjRtbNvwwWtzIk5jv6/SmdN08tYDwu4POIykA9uCCDR3Q2xcRFa41qIIIRjuOcGPnUorkiwV1PR21ssygz2zPP1oX0kecfMfkat3WOmuujuFrnjAEQQrLA9SW5Hwg/Ol+jz2YNw3NQTtGn2soid827giewBp19QukVnqViG3T7xiPpQ25Z28weOJ+PrVm9rsX4Pdpj4QOPSgeotgqzhcJtBkzlpjiPQ0muRpjljRsQPIfWZA5+dcfqfEp3jLADB+dEelLaiLtouQAZ37cc+hmiN+4racWgsIhNxfKCQHyAOOIzTS4FYD0WhkhWYIDuMmCFjOYPeP5imuqWAIIkgg8gD8mNSdKwCMV3EJ5hPYkhYEcev0qfoLZ1IcEtG07pPE3E4nuTUaHZCbRuNMj7TsZyA0TkCSOfSuL2lYWUeZDMV4OCMxkfGcTV9/SfoRb0OhS2sKApAHH90ZP1Mk/OqOxdUCQduDk99oJEfM1NoimMfqzMqKBliFGQMkwP50zrem3UAZ0YDEEgjkGD5ux2mD8KMa3RwUVQIkAg+mJ/Oi3s/wBPXwtRIB23kAWOMXu3yNRoEy9dS89oOLu246LaVy6rcZbmwvAEkqstBCz5jO6aa1JRlS0wA8TzXXtr/d3HPjLaBG6LoIMgnastI9ITdTKJdFrSXzYtxtctbDhvKsb2JITerQq+8CJxUfS3dVbVrS2rFtd5K3Q07roaVbeZLFSDJP15rOXlB9qkdWuC5BuC5DkcFhIJB7gnM9+aAX7gPAxRz2lRgWFwjfv82eTHI+FV8itDK06R5NO6fn8aaintMufpUWM91LnFFuvf+l0n/tf81oRqhkfL/WjnWLu2xpDCt5Xwwkcr2oXQitxXaIScc/D/AMVPfrTEQEsqP8NpJ/Egmnj1zUMP/UOB6Kdv/bFIZKu2rjWETwWuPBM7XLJB5gDggxkUGOkfdtKlT6N5f+6KI68lrdos5YndJJknjkmoun6eHMTHpnmakIOdA0Vxbd0MU2kAx4ltswRO1WJrRen9Ru2NLp9iKyC0N0AbixZ+BBwAM/Ss+6b0pbQfc2CuSM+WJP51Y9B1Cylq2UVnOwbmcmN0t7oYkKIipQXPLK5Ouj32t6i13SXRLxNvDSM+KqnHoMwfjR32Bs7dPqVA4QR9LVw1W+r9aF201tlRUfaCQCWCq28AH5/SrR7AXAbOpM4KY/hXRNSdXwDuuTMPam0zatzyMRngQKjppybF34va7j/HRfrtr+1y0EGBH+QU9pgAXUQI28Ac+bJ9YpNcjsj9MRLbAtuOQAAu4ZESSOPlRi4to8qSewgYEesYoYl9mWcg8dgpPGTTg1NwBYCGRkn/AGHagRFGghbgPhhWGdvlgbxMkn071L6IEtrcAKeZQPKQch1M4+Xx5prQaa66XA9qNzRJODDe7HbFSunaEKbpIQFUCgKe5YE/kPxqFqyT6LP+lRl/VNBu3QE+5EyFPrVDv3d0eRz5QckAAEDsB/rV/wD0n6LfotFHPlAgxmAPyqqJ0Le5O1vdVV8xkwsHC881NuiK6O9Bprl7f4doEW7XisQZhFthiWzj/Wp3SwxGq3GPDuoBtAEghufXtVk6B7Nay3bui3p3Av2TZc7VWVKlcl4OBRHSexm1XF/UWkNzaSAd7Dbx7vH/AJqO4KZpVKlSrmG0VKaVKgBTSmlSoAU0qVKgBfj+NKaVKgBTSpUqAFSpUqAFSpUqAFSpUqAFSpUqAFSpUqAFSpUqAFSpUqAP/9k="/>
          <p:cNvSpPr>
            <a:spLocks noChangeAspect="1" noChangeArrowheads="1"/>
          </p:cNvSpPr>
          <p:nvPr/>
        </p:nvSpPr>
        <p:spPr bwMode="auto">
          <a:xfrm>
            <a:off x="307975" y="-555625"/>
            <a:ext cx="19716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8" name="AutoShape 50" descr="data:image/jpeg;base64,/9j/4AAQSkZJRgABAQAAAQABAAD/2wCEAAkGBhMSERUUEhIWFRQUFxoWFBcWFxcYGRcWFxQXFhoYGBYXHCghFxskGxUdHy8gJCcqLC0sFyAyNTAqNSYrLCkBCQoKDgwOGg8PFy4kHyQpLSwpKiwsLC0qLCwsKSwpLCkpKSwpLCwsKSwsLCwsLCwsLCwsLCksKSksKSksNSkpLP/AABEIAJwAzwMBIgACEQEDEQH/xAAcAAABBQEBAQAAAAAAAAAAAAAFAAMEBgcCAQj/xABBEAACAQMDAgMFBAcHAwUBAAABAhEAAyEEEjEFQRMiUQYyYXGBFUKRsQcUI1OTodIkM2KCwdHwUrLhNHJ0kvFj/8QAGgEAAgMBAQAAAAAAAAAAAAAAAAECAwQFBv/EACkRAAICAQQBAwQCAwAAAAAAAAABAhEDBBIhMVEFE0EiMmFx0fAWkaH/2gAMAwEAAhEDEQA/AO1bU3rxZbrottLbMi6m7ITd5y0FgxBDAtE8Yrq11bWod1zVG5YB8NgCVuEDflcDzeQSZ707pWBtO+0Pbe0EXkJbaGAVgkSwQJ5smPxqN1uyTbzuUIXKW4woJ9+eZeZNLHBTmo+QnLZFyEntmwvkveuqPA2WgRcVQzlRuI3EMQJIckn0o0NZei4157qJbttth2yQdskgzAkET6ATVJt69wSSQ8rsO8bvL2j0+lEtN1m2qgKps3CGD3EY95j3pG3iRH1rZl0GSHKV/oy49bjlw3Qa0vU7ira8PUXWQtDu5ZngYLHxHiImB86e0er1BtANdbcVLBXuNJLXEElww2qIBGIEkDmhyedxcvhNSBIR94swYmD2OZx/oRU9bqO2+5tF8Ntf9YVi8Y2+7CiE4UjIPYisLjtfKNikpdMk6fql5kutduncl0ttDlJFtBtjOFJaSJg45rv9ZuKdtp7tz/p/bMpZzcEBTcJLrtJ7djI4pm+ht2Wk794BkhfvWVgi1BJAB96eI707YXeQ9y5ZLKQzvuh5bIXeCNqyIxkiOM0OgO9RYuNJa+9qAJK3buDJXbBMEkwed2eKCPd1QJi7eMAE7blw+8JHDegon0+zbFo3iGLMbl0kLuMNuhfe9VU8bvzr3oVwOl4gwdiAeEcBRII3OBuwd0/KtmHUyx8Un+zPkwqbu6Ah6nfmDevSOR4lz/el9qX/AN/d/iP/AFUa8K05jYHbIbG0lm8ylmB+IEQe9QT0FyCbZDCNwGVYqCFkKfiR+NdXDq8GThqjDkwZYdOyH9qX/wB/d/iP/VS+07/7+7/Ef/emSkciltreoQfwjK5S8j32nf8A393+I/8AvS+1L/7+7/Ef+qmdtLbR7cfCFvl5HftS/wDv7v8AEf8Aqpfal/8Af3f4j/1UztpbaPbj4Q98vI99qX/393+I/wDVS+1L/wC/u/xH/qpnbS20e3Hwg3vyO/al/wDf3v4r/wBVL7Uv/v738V/6qa20ttL24+EG9+R37Uv/AL+7/Ff+ql9q3/393+Lc/qprZXm2j24+EG9+R37Uv/v738W5/VS+1L/7+9/Fuf1U1tpbaPbj4Qbn5Jl/ra3FuiUtwjqgtg7ra23vecwDkooUkTweIprr5WbpRgGcw6K0gKgYAgZiZHeZWvdRb1Fq1dfwGuBgUJs3Al0jxXd3KMhaG8TygThqia/qabLiszFskzaNsyTjcWG64YBHETxXlNO6yxf5O5nV45foDAV1QnVdc2OVFsyOSxA/kJNQLusvXTAaPgmMfMGa7+TX4odOzkYvT82R1Qev9RS1lmg+g5/AUT6P7Xh3C3YuB58tyQfMCSRt8pJyM+oqo2ejd2bP4n8aI2NMqe6Bjv3/ABriavXLMmq/n/Z6TReiZItOTr++DSn6eLiL4dx0WEhZldqAbVIORA8uD2pfZpKTdVbtzeWYr5d4H92pGOPQR9ar3st1Pwwwe5ILgKh58y5M9xIPbmrqCCPnXi8+q1WjyVutfF8nQlpoO4tU0DgjXQ6PbtBLYLW0B25hjLKDuPvjjBiBNSvDUbLd0IWG0XUDFoCDIaIVAoxOQZyOYr3tBr7aay2lyFR7YJuSAV8zg9piFABnB7TRj7MvIXcOy+QsyENcVSW2kbg0qYzDbhnvGPS6XK8uKOR/KOTljtm4r4Y7duGCFZQXGNu0n9pgA7SVAjGIJE4E56u2i5YsWBfbtJAZEBfy+cHeSWBInuB25h+PcDm34M73YeMp3qAAeQUGwjnMmZMiafTVsyLeQpkztAXgLiAreU/tJ25AAXjmtBBocdLZT9oUwikAjzZAUEtGWJ+MSRIxUe57NE+40EkjY+DM9iJDCATOIjn0IFVZUUBS6KgIZUBDe8G//plwMEAlMzwOWiCN63dqFTtG1vP7olZkyCSFAjvitOPU5MT+llM8MMnaK7qdC9sw6kfPg/EHgimNtXDxFO5SwKhjjado2kLtJwDzHE/PiobdER8klGMyFG4E4PlAMR23BoJI4rqYvUovjIqMGTRNfa7K5srzbRLV9IuWxJErxuGRNQ9ldOE4zVxZilFxdSQztpbad2UtlTI2NbaW2ntlLZQFjJSlsp7ZXm2kA1srzbT22ltpDDHWbatO65bvHe0LtIUHc0qWVuwKAnPeo/VGlQWWZKhiXw/hqU3ExBO9u0gbvrXX61bCXFFoMLryfDgwsTO+9I5PaIJPwFRr+pZv78MgS2ysvlIBDgMhPLEQDgcj0rxaPSFM6n0VEuM0CdqQBkAndJ+Pu/So4FTup7w7grglSNoOElwsCM/8ioSEESDI9RVGS7PTenPG8SUe/kW2vYrqKUVUdOj1GgyORVx6H7RqzFWXYpI2ksCASDPyBIqnV0rVn1GCOeGyRRmwe59S7QR/SQT+sWo4Nn+YusR2PrVx6X1Br3h3dnkW3aKg+cobrTvBjJLW+47k4xWb9Z1N50ts43W7U2xcg9xOxo7xx86vfQeqK2lRbF8G6mnAJ3e5dZitsIn3Gyw4PMntG3R43i08YS+DympTjmlaDuj04J3GFAZhcZ2Cg8id20EABRJGDmTQ3WEk+dQHwxJzcttghRcABEZkRiYooge66IWkkqjMyhp8zEj0gLJEzk5qvdc6kUt3b2CwBfPG4kRPwkituOKfLMsmTbWrIw0sk7ipJG44BJPcwOTPFTE6uLnvKEYNO9lZ7YGTEAbYgQJIJ+hrHulXNY11rlk3LjgF7gEkET5hBPHIq79G9tbYvi3dBQQNzFiqrdzyOYAODIy2cU5U+gVouWm6gjAsLqECfdZNyxG0jb6TG09z3PPXjMoE7ciBBVmTk4ESGO6ACZEYngxLfSwxLSVYnc1y0gBgMCtssB5jBEg4JPwqRd05IQQrsgZnRwUuKGLAwyeXcdsEwOB8aqJEuzYJCkH0Escl4nII5mB9QYpnW9PS6NxHm7skA9sFeHaoydR/ZBmFxAW5uAEFjkQwnHuiTH4YqdallUyCz+4FIPAIJ3x2+RqyGSUHcXRCUIy4kgRq/Z51yvnB7DDcT7vf6UOeyQYIIPxEfnVt02YJc5yoEEDEbvyPPf1r3WWRcWGKkAQDDYnvIyMjiunh9SkuMisxZNEn9jKfsrzZVhu+zs/3bEkCYYYPyaOfmKGX9C6e8pHp6H5EYNdXFqceX7WYJ4Z4+0QdlLZUjw6Xh1oKSPspbKf2154dIARc1DXbFt2Ft9rpCtDqtq4EM7A+M7nAIJmOKltoAuntLFwObZ8Td+0/aOodiHJJEiD85pxfZ3TMLRGmW0Wtpca+6+GGPhqSfKwncxkDnzcYpy701CltbVy8ha3kkzgKo2lT7ksJgme1eLR6VgDW9SfeCDkArJg7hiGiMAySB2mKC6jQAb3sfszEi2zEq5xIBPBOTRHqiXBuYkXdkbtsKfNjgYxFCvtq2PeDL81JH4io15MccmfDNzgML1Tbi8ptt+I9PzFS7V9X91gfka5a9YvRuKtAgScgfCc1xd6AmSgCntzA+oNQeNPo7OD16UeMsSTFegUMXpd8TFw8483A+orq107UH3rxA+Bn/So+y/Jv/wAg09cpk09WaxcBEFSpBRpKtulTI9Y4PbmrjoOnWX0oZdPaYeEX3XNqmC4E7gdwKMAA2Ce3eqBqECPtZmJjk/L/AHzWi+zVs2tGHn3rUg7JK7bvJAHnzkD/AAxma0JbY0cjNnWoyPJFcMMdE0CJftbXuEEMQjkMBKNcDKWkgHepgH72arntRjR3sfdX6+dMZqxWwwvq9zy+E25FAPmJBIZmIG39mRuX/D8aD+0ukbwLyDJCmPjtIb8lq3E+GZ59oh+xmjtJpLb5Jvne542hbhQpA5jZPOZii97odrUX/FKqxRgFQAq1xZHmYEEGCSc+me1VT2aXVva03gFGteIy3FIkohcObnwEFwPiB60V9ode1m0txOVuAxnMgiMETz+VG1NWgui4B2R9sMu54BY4ZibfmAEyZcwxAjvtpnWatFBtqGYZDbzgyQVgdgI+s0P6edQUa6mobaWDMl9dwnw0wLgIYY25yMTniq31/T9TdoTYgC4a1cU7pAILF4PftioQqyT6LxpNR5AS0kHc3mKw3bjkdgPXArj9VAcMp8M+ZoEgviCSBIwSMx3GKD3+pDTC3MNva3aLNiHZQN3bO+jmgubioBIEhRyyHdx5yPMQfQxNEo0wTtCt3blsyo8aRGIRgAJ54fI93HbvTw1phRBUwR5gRunJ77VwDyZ9Ki3OoAMwM+8QQOMAru+eB+HrUpupIwAEAlAATMGe53c4xE96HFoLRILLiABOBJnJmAJORPcU5uIVpXyk5jMkn0GOKiLZWTEK33dsg+uAfLBIA47kU/Zu3QRJ3iOQRbbJHmafL2xBHBqKfIxm90e2xOwFTiIyJiTg8fIUOv8ARriz5ZA7j0+XNF21Co4DkqTxvWASQGgN7p/OiIkenaMj5R9J/nW7FrsuPh8/syZNJjn+Cl7KWyrXd6bbuSdkHseDgRz3E0N1fQWU+Uhh6nH411MXqGOffH7MGTSZI9cgfRO7WrE3Gu7L9sTdFtNyHa4ycliriI747VFt9KZttsvNy5kEM0qJIjjD+bdJPfPpQuzoheFgKtx7av4uCvhgqqSGuENwFmQPXiAKKtqUvEsUcacWWF3zFRLbGY7uYLWwmMkt2rzaZ2wfbsWydQzMsK1tUW1ukC4zAbgRHusob/EGjiuOp+y9llV5KqJe63hwfDI8pKD3W3MAB6TU/p92f1l7ShbltwVLgvNtRuZYIj3TjMicCieo6etq+lpLaXSttXteRsANsL+KCIaD6GQe2afPwIz/AFfsQQrPNsqsmZMkBVaSrAf9QH0prqHsRqbDBRLbjC+EzQSuWGY47k49Kv2num0rEWgpQFEdgqrcDgMnkJzu3x7xCiai3L3iBn3G4CpLXTc8NbrW7ZVrbKoJYAnvGVPzo3BtTM13ai2zqzEFGgi4uRxg9+9SLfVmGHQSDB2kj/uFaF0rR7xqPOLi+MnkUIEN1bNptxLzJlwvaNs96etWrVu6LYNu67sRaZxvHiTNwmP7s7ie5BzAobRTLBCXwZmNz3CwAiZ5zhR2jPzFX3o+tvTtbTXMLayltCy+Vw3kVoBLCQficVNf2PsO8MCCFncDAZlUMVW3tyIjzT2b1wT0183LlxJ8tpEBD25Y+K52sJICkwT8dwxjLuyyMdvCBWl6na8Rd15sqSyt5TudYJPiwCoSFIBI8pOcV3cukbC8ecsFcZVysE7T9YE8xRh4mfEkKssqWxLDe4ChfvIsKJ71E6r0m3dU+NZtxAhrm0NMwzMVAKMBubETAoUtvKJNWRukomnUqgIU3GuQDgM6BdoHZQRuj41XfbNT+rrH7xfxhqa1Hs3r7Q/sepe9b+6CqzzEeaZGOfQ0Nt9A11x1N+YYZNxSIX7xUA8CROPSrt6rghTNI6DfDgK0HO0jJKr4SD7+FQADjHYUL9vNe1hdRctBdyt5ZEgZAyB2j86d0K308WbVt4MSHhh4VtUAVHAIzn4/hUHq3W0ttt1qtaF0SpuJ5bgESYEgQYkSeahjlTY5IZ63bITTC55mN6wW2xG4hWMA9pMfhVy0umth7eAG8VSNpdJkge6sByOPN2JqiXPaXTX7e4P7t9AnYllZW3QfuxP0FaH0+d6Z8u9IPEjM+vfb857RTydoI9FR1miN3qCy7BEXVXWVWIDMoO2QDkAmc0107Vu93UzASw1pFidzM6O5JPw2gR8aKadP7bdP/Tp9T/NgP+Ch3SR5db/8lf5ac1d/f+FYa6d1m25n3WPhnw2OwlWG6YeMHnykzNNWvaDfqnTcpZSFuACdu84k9zj19aJ9BIa1bTcINu2GxIMoBEHv85+tVhdLastqE09o21P7R9owM3Ft+bsffgD41TjV2WSdUXe4gCsTBAXdHI8gL8ZHAj8KpPRvaTxNYbO50KmMmEJgtCAHsREQKtVq062W3Xt6mzcgMoLDcszvEdsRH1ofpbyKLANsOyzcQjLK7b1MKMkkN3oivp6E+w2Q6nPmx2OTE8KcRSOpECQVgRBAXJ5+fHb415ptZbuSobzHlLnlbMSNjx64inwh5iCf+D+RqokZrpU1KqqnT2bqpcRURLoA3pkLFxRvX4jBEwaj6bqV5QL1/TXWS3ubyNbYbxeIYsveN5IAH3fSjljXhbkqZLKpLMBt3C2SuwR5R/0E9tv1harcl8eGBcBdrjAmFW4S0290wWkssgcH5VEkSdLrryak3NRZK2r62rgLHzeRBh2U4ndO08k1F1HtIiM9vwwFIYA2ogC5BIhjAiABE8RQX9IXtx4c6ZbG1rZO4m4WAO45nmTG4DsCBWfH2mvnJI/+oqcVa+og2/g1hPaO2XeLl1EMPbWFIF5YAO1VwuPU+lTbPV7AEWrm2ARb8USRIwJ4UeRSTkkxmJrG19qbvqv4U/a9rXHKKfqRU9kQ3SNg0uuQtqVQ24Zgwc3LYDBbFry+fzZYFcYOR2omNa1ssLT27jM7wFdI2TKzmDGFCA4BY8A1iae1472/wNPr7W2z91h+FLYvIbn4Ng1DKxBYyQpt7LbjGAgIdeWaBIkARn0qZoLKhgGUIAtshYJBy87yPfA5E87iKx617V2hw7L9D/pRDSe3PhmU1JUwM5+7MDI4E0bPyG78GrXbRfaHKiZYsvvAojFfekOwJIwDHwim30gO0yZ2nc0kFizDJCgbyFMA8CcZrOR+kNi246pWO0r5gCIPIgjHFSz7cm40tctNiI4EE7iOfWPwpPGw3l7sEMgQjb+x825iWCbWUjy+5gZET60t1lDDMqSSSigQS21ADj3sdzgelVbS+2LKoAt2mEAfEgPug/WT/mqXa9rRC7rLyvdShnvPmXmQM0tjHuRZtEWPiw3LS4gAMCFkACPuqIJP3uODUC/ojeGx1Hh3JlSVPuyBkEj3jIicA1A0HtRaTcNrje5cz5iQwtSCZz/dn6QKlL7Qacy29SQsBGVgCTzJ7DJ+U0OLXwFoH6b2G0/hr+zgeITuLiSqsQRkSymDAEk/WjQ6ba3eVBbYn+8T9m4MYMrAHbkdhimbPV9PtXbdVT55XzEgl2YSW93gHcMmYxU7S65Cw2PaEEQSwJEnIzxgc0qY7RXdL0PWWHusLwul7TJb8QT75BIYjuQPekCWHyoUmo1Vm1cL6Vm8W+zPtBBTbbCLAyXBJOe2341oT3t2dw5iFAIgGRkf8nHavBbkRgHzAEHJMkyZ7GTT3tCpMFdP1F9bKRZQlbVtl2XF2khRghojjMfGq8/tFZ86OfDe6R4iOpDKUFwgMeBG9u+Zq9JhjiZCqJjMSAAe1QNX7O2bzi5dtI7BWVjEEjjtyfSe1OMtoNWdXtYvgbi4A8MEZXzJtk47+Uzj4UL6c9qFZEAd3ty6gedU3BSWnJ8//Iqzm0AqLgiCqhhI+XHw9Owqt3PYCy1/xRcuok+IbSMRbDSCII4WcxFOMqBotQj3R84xERwdwzUL7ItcqPC4k22KzM8hcHj0HNSLWmI5d+ZliGzA4BGYjjg03bs3VjzhsY3LHp3Q1WMz60rFNi21uMXtW2t7iBusW1QEg42h5E8EgAg5r3qdp7xKXCoY3Ga7bslyNgLPc3G2OdwSWBw2KYW3+r2rgdFZnL31RFfalwbl2sWBV1Qn1yeJkVLbpd1bty2iQNig2VZmNoXbqFg7CEdrmCwBIEcYoSofZmHtuh8e6zGWZgxPwbKzk52x3oDptPvkASR8R61Zfb5P7ReADABlADxKqAABjAUDAHYRTHs30uENxmGeAMn6+lXdFZX71raYbmmgAaldVP7a5/7vyAqLYndRYz02TzFcACn9QwEUx2pID0CuttNK1ez8aAHK9pvdivA+aYEhWPrXdvWXF4dh8iaS5QzErtHzyTTZsGJ7UWBOt9d1C8XX/E1Ite1OqkDfOYyoP+nwoQbJj0kf8/KnumZYD4j8jQnYgxc9qtUvO2OZ8NYI47fGkntvfHIQ/wCWPyNReqalDb8NFYODLHEevr8u1Bd5zTbaEki42P0hXByg/wApYVOsfpPYRi4PlcOPlNUYJIB3c022O/5UWwpGpWP0vH7zXP8AMEbH1/Op9r9MCSCXgiYmyO4+FZLpwBBZQwIiPQ+v0rjVjiABjt3+NK/wOjZLX6XbR5cGfW24/Ez8aKaT9Lmn77M8Hc647+8Ph9KxXS6cFRIHMZ7UriKECm2u45DgtME9xx2j60UvArN+sfpJ0bYLdwfK6REDHbuJojZ9uNMQIc/QAg/UH4V83JpgVk7V8vxyQPzNRtWIYBSRgTnvGf50qXgfPk2FvZhbjKptFQ73LrortvKFiQgZjtClhguQScxxXN/SWRcR0RBbANxou3GBVSw/bMWDYw0KJ8nyqfuT+0gKjO4JVLksGZWZ3chGwuQPTyniDXOvum098IZG+3CiJS5p287sqkrbVgMGCSfjiqkyxmZe1iAXLgUrAce7MHEyJJMfWgFvVsoO1iJ9CRVj9vL++/fbduBuwG4kDAMQPSqnzzV7RWju4SxJPJMkzzXunQTzXIcD/wDf/Fd6d88VEY5qbfxrrW9NNu1buEgi7ugZkbYmfxpXlmJNEeu40uk+Vz81oXQrASmkWrlXqQtssY7niM5+lMY12FcyKdu2mCiVI55EU2uO1DAfQDy4OefjRtbNvwwWtzIk5jv6/SmdN08tYDwu4POIykA9uCCDR3Q2xcRFa41qIIIRjuOcGPnUorkiwV1PR21ssygz2zPP1oX0kecfMfkat3WOmuujuFrnjAEQQrLA9SW5Hwg/Ol+jz2YNw3NQTtGn2soid827giewBp19QukVnqViG3T7xiPpQ25Z28weOJ+PrVm9rsX4Pdpj4QOPSgeotgqzhcJtBkzlpjiPQ0muRpjljRsQPIfWZA5+dcfqfEp3jLADB+dEelLaiLtouQAZ37cc+hmiN+4racWgsIhNxfKCQHyAOOIzTS4FYD0WhkhWYIDuMmCFjOYPeP5imuqWAIIkgg8gD8mNSdKwCMV3EJ5hPYkhYEcev0qfoLZ1IcEtG07pPE3E4nuTUaHZCbRuNMj7TsZyA0TkCSOfSuL2lYWUeZDMV4OCMxkfGcTV9/SfoRb0OhS2sKApAHH90ZP1Mk/OqOxdUCQduDk99oJEfM1NoimMfqzMqKBliFGQMkwP50zrem3UAZ0YDEEgjkGD5ux2mD8KMa3RwUVQIkAg+mJ/Oi3s/wBPXwtRIB23kAWOMXu3yNRoEy9dS89oOLu246LaVy6rcZbmwvAEkqstBCz5jO6aa1JRlS0wA8TzXXtr/d3HPjLaBG6LoIMgnastI9ITdTKJdFrSXzYtxtctbDhvKsb2JITerQq+8CJxUfS3dVbVrS2rFtd5K3Q07roaVbeZLFSDJP15rOXlB9qkdWuC5BuC5DkcFhIJB7gnM9+aAX7gPAxRz2lRgWFwjfv82eTHI+FV8itDK06R5NO6fn8aaintMufpUWM91LnFFuvf+l0n/tf81oRqhkfL/WjnWLu2xpDCt5Xwwkcr2oXQitxXaIScc/D/AMVPfrTEQEsqP8NpJ/Egmnj1zUMP/UOB6Kdv/bFIZKu2rjWETwWuPBM7XLJB5gDggxkUGOkfdtKlT6N5f+6KI68lrdos5YndJJknjkmoun6eHMTHpnmakIOdA0Vxbd0MU2kAx4ltswRO1WJrRen9Ru2NLp9iKyC0N0AbixZ+BBwAM/Ss+6b0pbQfc2CuSM+WJP51Y9B1Cylq2UVnOwbmcmN0t7oYkKIipQXPLK5Ouj32t6i13SXRLxNvDSM+KqnHoMwfjR32Bs7dPqVA4QR9LVw1W+r9aF201tlRUfaCQCWCq28AH5/SrR7AXAbOpM4KY/hXRNSdXwDuuTMPam0zatzyMRngQKjppybF34va7j/HRfrtr+1y0EGBH+QU9pgAXUQI28Ac+bJ9YpNcjsj9MRLbAtuOQAAu4ZESSOPlRi4to8qSewgYEesYoYl9mWcg8dgpPGTTg1NwBYCGRkn/AGHagRFGghbgPhhWGdvlgbxMkn071L6IEtrcAKeZQPKQch1M4+Xx5prQaa66XA9qNzRJODDe7HbFSunaEKbpIQFUCgKe5YE/kPxqFqyT6LP+lRl/VNBu3QE+5EyFPrVDv3d0eRz5QckAAEDsB/rV/wD0n6LfotFHPlAgxmAPyqqJ0Le5O1vdVV8xkwsHC881NuiK6O9Bprl7f4doEW7XisQZhFthiWzj/Wp3SwxGq3GPDuoBtAEghufXtVk6B7Nay3bui3p3Av2TZc7VWVKlcl4OBRHSexm1XF/UWkNzaSAd7Dbx7vH/AJqO4KZpVKlSrmG0VKaVKgBTSmlSoAU0qVKgBfj+NKaVKgBTSpUqAFSpUqAFSpUqAFSpUqAFSpUqAFSpUqAFSpUqAFSpUqAP/9k="/>
          <p:cNvSpPr>
            <a:spLocks noChangeAspect="1" noChangeArrowheads="1"/>
          </p:cNvSpPr>
          <p:nvPr/>
        </p:nvSpPr>
        <p:spPr bwMode="auto">
          <a:xfrm>
            <a:off x="460375" y="-403225"/>
            <a:ext cx="19716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9" name="AutoShape 52" descr="data:image/jpeg;base64,/9j/4AAQSkZJRgABAQAAAQABAAD/2wCEAAkGBhMSERUUEhIWFRQUFxoWFBcWFxcYGRcWFxQXFhoYGBYXHCghFxskGxUdHy8gJCcqLC0sFyAyNTAqNSYrLCkBCQoKDgwOGg8PFy4kHyQpLSwpKiwsLC0qLCwsKSwpLCkpKSwpLCwsKSwsLCwsLCwsLCwsLCksKSksKSksNSkpLP/AABEIAJwAzwMBIgACEQEDEQH/xAAcAAABBQEBAQAAAAAAAAAAAAAFAAMEBgcCAQj/xABBEAACAQMDAgMFBAcHAwUBAAABAhEAAyEEEjEFQRMiUQYyYXGBFUKRsQcUI1OTodIkM2KCwdHwUrLhNHJ0kvFj/8QAGgEAAgMBAQAAAAAAAAAAAAAAAAECAwQFBv/EACkRAAICAQQBAwQCAwAAAAAAAAABAhEDBBIhMVEFE0EiMmFx0fAWkaH/2gAMAwEAAhEDEQA/AO1bU3rxZbrottLbMi6m7ITd5y0FgxBDAtE8Yrq11bWod1zVG5YB8NgCVuEDflcDzeQSZ707pWBtO+0Pbe0EXkJbaGAVgkSwQJ5smPxqN1uyTbzuUIXKW4woJ9+eZeZNLHBTmo+QnLZFyEntmwvkveuqPA2WgRcVQzlRuI3EMQJIckn0o0NZei4157qJbttth2yQdskgzAkET6ATVJt69wSSQ8rsO8bvL2j0+lEtN1m2qgKps3CGD3EY95j3pG3iRH1rZl0GSHKV/oy49bjlw3Qa0vU7ira8PUXWQtDu5ZngYLHxHiImB86e0er1BtANdbcVLBXuNJLXEElww2qIBGIEkDmhyedxcvhNSBIR94swYmD2OZx/oRU9bqO2+5tF8Ntf9YVi8Y2+7CiE4UjIPYisLjtfKNikpdMk6fql5kutduncl0ttDlJFtBtjOFJaSJg45rv9ZuKdtp7tz/p/bMpZzcEBTcJLrtJ7djI4pm+ht2Wk794BkhfvWVgi1BJAB96eI707YXeQ9y5ZLKQzvuh5bIXeCNqyIxkiOM0OgO9RYuNJa+9qAJK3buDJXbBMEkwed2eKCPd1QJi7eMAE7blw+8JHDegon0+zbFo3iGLMbl0kLuMNuhfe9VU8bvzr3oVwOl4gwdiAeEcBRII3OBuwd0/KtmHUyx8Un+zPkwqbu6Ah6nfmDevSOR4lz/el9qX/AN/d/iP/AFUa8K05jYHbIbG0lm8ylmB+IEQe9QT0FyCbZDCNwGVYqCFkKfiR+NdXDq8GThqjDkwZYdOyH9qX/wB/d/iP/VS+07/7+7/Ef/emSkciltreoQfwjK5S8j32nf8A393+I/8AvS+1L/7+7/Ef+qmdtLbR7cfCFvl5HftS/wDv7v8AEf8Aqpfal/8Af3f4j/1UztpbaPbj4Q98vI99qX/393+I/wDVS+1L/wC/u/xH/qpnbS20e3Hwg3vyO/al/wDf3v4r/wBVL7Uv/v738V/6qa20ttL24+EG9+R37Uv/AL+7/Ff+ql9q3/393+Lc/qprZXm2j24+EG9+R37Uv/v738W5/VS+1L/7+9/Fuf1U1tpbaPbj4Qbn5Jl/ra3FuiUtwjqgtg7ra23vecwDkooUkTweIprr5WbpRgGcw6K0gKgYAgZiZHeZWvdRb1Fq1dfwGuBgUJs3Al0jxXd3KMhaG8TygThqia/qabLiszFskzaNsyTjcWG64YBHETxXlNO6yxf5O5nV45foDAV1QnVdc2OVFsyOSxA/kJNQLusvXTAaPgmMfMGa7+TX4odOzkYvT82R1Qev9RS1lmg+g5/AUT6P7Xh3C3YuB58tyQfMCSRt8pJyM+oqo2ejd2bP4n8aI2NMqe6Bjv3/ABriavXLMmq/n/Z6TReiZItOTr++DSn6eLiL4dx0WEhZldqAbVIORA8uD2pfZpKTdVbtzeWYr5d4H92pGOPQR9ar3st1Pwwwe5ILgKh58y5M9xIPbmrqCCPnXi8+q1WjyVutfF8nQlpoO4tU0DgjXQ6PbtBLYLW0B25hjLKDuPvjjBiBNSvDUbLd0IWG0XUDFoCDIaIVAoxOQZyOYr3tBr7aay2lyFR7YJuSAV8zg9piFABnB7TRj7MvIXcOy+QsyENcVSW2kbg0qYzDbhnvGPS6XK8uKOR/KOTljtm4r4Y7duGCFZQXGNu0n9pgA7SVAjGIJE4E56u2i5YsWBfbtJAZEBfy+cHeSWBInuB25h+PcDm34M73YeMp3qAAeQUGwjnMmZMiafTVsyLeQpkztAXgLiAreU/tJ25AAXjmtBBocdLZT9oUwikAjzZAUEtGWJ+MSRIxUe57NE+40EkjY+DM9iJDCATOIjn0IFVZUUBS6KgIZUBDe8G//plwMEAlMzwOWiCN63dqFTtG1vP7olZkyCSFAjvitOPU5MT+llM8MMnaK7qdC9sw6kfPg/EHgimNtXDxFO5SwKhjjado2kLtJwDzHE/PiobdER8klGMyFG4E4PlAMR23BoJI4rqYvUovjIqMGTRNfa7K5srzbRLV9IuWxJErxuGRNQ9ldOE4zVxZilFxdSQztpbad2UtlTI2NbaW2ntlLZQFjJSlsp7ZXm2kA1srzbT22ltpDDHWbatO65bvHe0LtIUHc0qWVuwKAnPeo/VGlQWWZKhiXw/hqU3ExBO9u0gbvrXX61bCXFFoMLryfDgwsTO+9I5PaIJPwFRr+pZv78MgS2ysvlIBDgMhPLEQDgcj0rxaPSFM6n0VEuM0CdqQBkAndJ+Pu/So4FTup7w7grglSNoOElwsCM/8ioSEESDI9RVGS7PTenPG8SUe/kW2vYrqKUVUdOj1GgyORVx6H7RqzFWXYpI2ksCASDPyBIqnV0rVn1GCOeGyRRmwe59S7QR/SQT+sWo4Nn+YusR2PrVx6X1Br3h3dnkW3aKg+cobrTvBjJLW+47k4xWb9Z1N50ts43W7U2xcg9xOxo7xx86vfQeqK2lRbF8G6mnAJ3e5dZitsIn3Gyw4PMntG3R43i08YS+DympTjmlaDuj04J3GFAZhcZ2Cg8id20EABRJGDmTQ3WEk+dQHwxJzcttghRcABEZkRiYooge66IWkkqjMyhp8zEj0gLJEzk5qvdc6kUt3b2CwBfPG4kRPwkituOKfLMsmTbWrIw0sk7ipJG44BJPcwOTPFTE6uLnvKEYNO9lZ7YGTEAbYgQJIJ+hrHulXNY11rlk3LjgF7gEkET5hBPHIq79G9tbYvi3dBQQNzFiqrdzyOYAODIy2cU5U+gVouWm6gjAsLqECfdZNyxG0jb6TG09z3PPXjMoE7ciBBVmTk4ESGO6ACZEYngxLfSwxLSVYnc1y0gBgMCtssB5jBEg4JPwqRd05IQQrsgZnRwUuKGLAwyeXcdsEwOB8aqJEuzYJCkH0Escl4nII5mB9QYpnW9PS6NxHm7skA9sFeHaoydR/ZBmFxAW5uAEFjkQwnHuiTH4YqdallUyCz+4FIPAIJ3x2+RqyGSUHcXRCUIy4kgRq/Z51yvnB7DDcT7vf6UOeyQYIIPxEfnVt02YJc5yoEEDEbvyPPf1r3WWRcWGKkAQDDYnvIyMjiunh9SkuMisxZNEn9jKfsrzZVhu+zs/3bEkCYYYPyaOfmKGX9C6e8pHp6H5EYNdXFqceX7WYJ4Z4+0QdlLZUjw6Xh1oKSPspbKf2154dIARc1DXbFt2Ft9rpCtDqtq4EM7A+M7nAIJmOKltoAuntLFwObZ8Td+0/aOodiHJJEiD85pxfZ3TMLRGmW0Wtpca+6+GGPhqSfKwncxkDnzcYpy701CltbVy8ha3kkzgKo2lT7ksJgme1eLR6VgDW9SfeCDkArJg7hiGiMAySB2mKC6jQAb3sfszEi2zEq5xIBPBOTRHqiXBuYkXdkbtsKfNjgYxFCvtq2PeDL81JH4io15MccmfDNzgML1Tbi8ptt+I9PzFS7V9X91gfka5a9YvRuKtAgScgfCc1xd6AmSgCntzA+oNQeNPo7OD16UeMsSTFegUMXpd8TFw8483A+orq107UH3rxA+Bn/So+y/Jv/wAg09cpk09WaxcBEFSpBRpKtulTI9Y4PbmrjoOnWX0oZdPaYeEX3XNqmC4E7gdwKMAA2Ce3eqBqECPtZmJjk/L/AHzWi+zVs2tGHn3rUg7JK7bvJAHnzkD/AAxma0JbY0cjNnWoyPJFcMMdE0CJftbXuEEMQjkMBKNcDKWkgHepgH72arntRjR3sfdX6+dMZqxWwwvq9zy+E25FAPmJBIZmIG39mRuX/D8aD+0ukbwLyDJCmPjtIb8lq3E+GZ59oh+xmjtJpLb5Jvne542hbhQpA5jZPOZii97odrUX/FKqxRgFQAq1xZHmYEEGCSc+me1VT2aXVva03gFGteIy3FIkohcObnwEFwPiB60V9ode1m0txOVuAxnMgiMETz+VG1NWgui4B2R9sMu54BY4ZibfmAEyZcwxAjvtpnWatFBtqGYZDbzgyQVgdgI+s0P6edQUa6mobaWDMl9dwnw0wLgIYY25yMTniq31/T9TdoTYgC4a1cU7pAILF4PftioQqyT6LxpNR5AS0kHc3mKw3bjkdgPXArj9VAcMp8M+ZoEgviCSBIwSMx3GKD3+pDTC3MNva3aLNiHZQN3bO+jmgubioBIEhRyyHdx5yPMQfQxNEo0wTtCt3blsyo8aRGIRgAJ54fI93HbvTw1phRBUwR5gRunJ77VwDyZ9Ki3OoAMwM+8QQOMAru+eB+HrUpupIwAEAlAATMGe53c4xE96HFoLRILLiABOBJnJmAJORPcU5uIVpXyk5jMkn0GOKiLZWTEK33dsg+uAfLBIA47kU/Zu3QRJ3iOQRbbJHmafL2xBHBqKfIxm90e2xOwFTiIyJiTg8fIUOv8ARriz5ZA7j0+XNF21Co4DkqTxvWASQGgN7p/OiIkenaMj5R9J/nW7FrsuPh8/syZNJjn+Cl7KWyrXd6bbuSdkHseDgRz3E0N1fQWU+Uhh6nH411MXqGOffH7MGTSZI9cgfRO7WrE3Gu7L9sTdFtNyHa4ycliriI747VFt9KZttsvNy5kEM0qJIjjD+bdJPfPpQuzoheFgKtx7av4uCvhgqqSGuENwFmQPXiAKKtqUvEsUcacWWF3zFRLbGY7uYLWwmMkt2rzaZ2wfbsWydQzMsK1tUW1ukC4zAbgRHusob/EGjiuOp+y9llV5KqJe63hwfDI8pKD3W3MAB6TU/p92f1l7ShbltwVLgvNtRuZYIj3TjMicCieo6etq+lpLaXSttXteRsANsL+KCIaD6GQe2afPwIz/AFfsQQrPNsqsmZMkBVaSrAf9QH0prqHsRqbDBRLbjC+EzQSuWGY47k49Kv2num0rEWgpQFEdgqrcDgMnkJzu3x7xCiai3L3iBn3G4CpLXTc8NbrW7ZVrbKoJYAnvGVPzo3BtTM13ai2zqzEFGgi4uRxg9+9SLfVmGHQSDB2kj/uFaF0rR7xqPOLi+MnkUIEN1bNptxLzJlwvaNs96etWrVu6LYNu67sRaZxvHiTNwmP7s7ie5BzAobRTLBCXwZmNz3CwAiZ5zhR2jPzFX3o+tvTtbTXMLayltCy+Vw3kVoBLCQficVNf2PsO8MCCFncDAZlUMVW3tyIjzT2b1wT0183LlxJ8tpEBD25Y+K52sJICkwT8dwxjLuyyMdvCBWl6na8Rd15sqSyt5TudYJPiwCoSFIBI8pOcV3cukbC8ecsFcZVysE7T9YE8xRh4mfEkKssqWxLDe4ChfvIsKJ71E6r0m3dU+NZtxAhrm0NMwzMVAKMBubETAoUtvKJNWRukomnUqgIU3GuQDgM6BdoHZQRuj41XfbNT+rrH7xfxhqa1Hs3r7Q/sepe9b+6CqzzEeaZGOfQ0Nt9A11x1N+YYZNxSIX7xUA8CROPSrt6rghTNI6DfDgK0HO0jJKr4SD7+FQADjHYUL9vNe1hdRctBdyt5ZEgZAyB2j86d0K308WbVt4MSHhh4VtUAVHAIzn4/hUHq3W0ttt1qtaF0SpuJ5bgESYEgQYkSeahjlTY5IZ63bITTC55mN6wW2xG4hWMA9pMfhVy0umth7eAG8VSNpdJkge6sByOPN2JqiXPaXTX7e4P7t9AnYllZW3QfuxP0FaH0+d6Z8u9IPEjM+vfb857RTydoI9FR1miN3qCy7BEXVXWVWIDMoO2QDkAmc0107Vu93UzASw1pFidzM6O5JPw2gR8aKadP7bdP/Tp9T/NgP+Ch3SR5db/8lf5ac1d/f+FYa6d1m25n3WPhnw2OwlWG6YeMHnykzNNWvaDfqnTcpZSFuACdu84k9zj19aJ9BIa1bTcINu2GxIMoBEHv85+tVhdLastqE09o21P7R9owM3Ft+bsffgD41TjV2WSdUXe4gCsTBAXdHI8gL8ZHAj8KpPRvaTxNYbO50KmMmEJgtCAHsREQKtVq062W3Xt6mzcgMoLDcszvEdsRH1ofpbyKLANsOyzcQjLK7b1MKMkkN3oivp6E+w2Q6nPmx2OTE8KcRSOpECQVgRBAXJ5+fHb415ptZbuSobzHlLnlbMSNjx64inwh5iCf+D+RqokZrpU1KqqnT2bqpcRURLoA3pkLFxRvX4jBEwaj6bqV5QL1/TXWS3ubyNbYbxeIYsveN5IAH3fSjljXhbkqZLKpLMBt3C2SuwR5R/0E9tv1harcl8eGBcBdrjAmFW4S0290wWkssgcH5VEkSdLrryak3NRZK2r62rgLHzeRBh2U4ndO08k1F1HtIiM9vwwFIYA2ogC5BIhjAiABE8RQX9IXtx4c6ZbG1rZO4m4WAO45nmTG4DsCBWfH2mvnJI/+oqcVa+og2/g1hPaO2XeLl1EMPbWFIF5YAO1VwuPU+lTbPV7AEWrm2ARb8USRIwJ4UeRSTkkxmJrG19qbvqv4U/a9rXHKKfqRU9kQ3SNg0uuQtqVQ24Zgwc3LYDBbFry+fzZYFcYOR2omNa1ssLT27jM7wFdI2TKzmDGFCA4BY8A1iae1472/wNPr7W2z91h+FLYvIbn4Ng1DKxBYyQpt7LbjGAgIdeWaBIkARn0qZoLKhgGUIAtshYJBy87yPfA5E87iKx617V2hw7L9D/pRDSe3PhmU1JUwM5+7MDI4E0bPyG78GrXbRfaHKiZYsvvAojFfekOwJIwDHwim30gO0yZ2nc0kFizDJCgbyFMA8CcZrOR+kNi246pWO0r5gCIPIgjHFSz7cm40tctNiI4EE7iOfWPwpPGw3l7sEMgQjb+x825iWCbWUjy+5gZET60t1lDDMqSSSigQS21ADj3sdzgelVbS+2LKoAt2mEAfEgPug/WT/mqXa9rRC7rLyvdShnvPmXmQM0tjHuRZtEWPiw3LS4gAMCFkACPuqIJP3uODUC/ojeGx1Hh3JlSVPuyBkEj3jIicA1A0HtRaTcNrje5cz5iQwtSCZz/dn6QKlL7Qacy29SQsBGVgCTzJ7DJ+U0OLXwFoH6b2G0/hr+zgeITuLiSqsQRkSymDAEk/WjQ6ba3eVBbYn+8T9m4MYMrAHbkdhimbPV9PtXbdVT55XzEgl2YSW93gHcMmYxU7S65Cw2PaEEQSwJEnIzxgc0qY7RXdL0PWWHusLwul7TJb8QT75BIYjuQPekCWHyoUmo1Vm1cL6Vm8W+zPtBBTbbCLAyXBJOe2341oT3t2dw5iFAIgGRkf8nHavBbkRgHzAEHJMkyZ7GTT3tCpMFdP1F9bKRZQlbVtl2XF2khRghojjMfGq8/tFZ86OfDe6R4iOpDKUFwgMeBG9u+Zq9JhjiZCqJjMSAAe1QNX7O2bzi5dtI7BWVjEEjjtyfSe1OMtoNWdXtYvgbi4A8MEZXzJtk47+Uzj4UL6c9qFZEAd3ty6gedU3BSWnJ8//Iqzm0AqLgiCqhhI+XHw9Owqt3PYCy1/xRcuok+IbSMRbDSCII4WcxFOMqBotQj3R84xERwdwzUL7ItcqPC4k22KzM8hcHj0HNSLWmI5d+ZliGzA4BGYjjg03bs3VjzhsY3LHp3Q1WMz60rFNi21uMXtW2t7iBusW1QEg42h5E8EgAg5r3qdp7xKXCoY3Ga7bslyNgLPc3G2OdwSWBw2KYW3+r2rgdFZnL31RFfalwbl2sWBV1Qn1yeJkVLbpd1bty2iQNig2VZmNoXbqFg7CEdrmCwBIEcYoSofZmHtuh8e6zGWZgxPwbKzk52x3oDptPvkASR8R61Zfb5P7ReADABlADxKqAABjAUDAHYRTHs30uENxmGeAMn6+lXdFZX71raYbmmgAaldVP7a5/7vyAqLYndRYz02TzFcACn9QwEUx2pID0CuttNK1ez8aAHK9pvdivA+aYEhWPrXdvWXF4dh8iaS5QzErtHzyTTZsGJ7UWBOt9d1C8XX/E1Ite1OqkDfOYyoP+nwoQbJj0kf8/KnumZYD4j8jQnYgxc9qtUvO2OZ8NYI47fGkntvfHIQ/wCWPyNReqalDb8NFYODLHEevr8u1Bd5zTbaEki42P0hXByg/wApYVOsfpPYRi4PlcOPlNUYJIB3c022O/5UWwpGpWP0vH7zXP8AMEbH1/Op9r9MCSCXgiYmyO4+FZLpwBBZQwIiPQ+v0rjVjiABjt3+NK/wOjZLX6XbR5cGfW24/Ez8aKaT9Lmn77M8Hc647+8Ph9KxXS6cFRIHMZ7UriKECm2u45DgtME9xx2j60UvArN+sfpJ0bYLdwfK6REDHbuJojZ9uNMQIc/QAg/UH4V83JpgVk7V8vxyQPzNRtWIYBSRgTnvGf50qXgfPk2FvZhbjKptFQ73LrortvKFiQgZjtClhguQScxxXN/SWRcR0RBbANxou3GBVSw/bMWDYw0KJ8nyqfuT+0gKjO4JVLksGZWZ3chGwuQPTyniDXOvum098IZG+3CiJS5p287sqkrbVgMGCSfjiqkyxmZe1iAXLgUrAce7MHEyJJMfWgFvVsoO1iJ9CRVj9vL++/fbduBuwG4kDAMQPSqnzzV7RWju4SxJPJMkzzXunQTzXIcD/wDf/Fd6d88VEY5qbfxrrW9NNu1buEgi7ugZkbYmfxpXlmJNEeu40uk+Vz81oXQrASmkWrlXqQtssY7niM5+lMY12FcyKdu2mCiVI55EU2uO1DAfQDy4OefjRtbNvwwWtzIk5jv6/SmdN08tYDwu4POIykA9uCCDR3Q2xcRFa41qIIIRjuOcGPnUorkiwV1PR21ssygz2zPP1oX0kecfMfkat3WOmuujuFrnjAEQQrLA9SW5Hwg/Ol+jz2YNw3NQTtGn2soid827giewBp19QukVnqViG3T7xiPpQ25Z28weOJ+PrVm9rsX4Pdpj4QOPSgeotgqzhcJtBkzlpjiPQ0muRpjljRsQPIfWZA5+dcfqfEp3jLADB+dEelLaiLtouQAZ37cc+hmiN+4racWgsIhNxfKCQHyAOOIzTS4FYD0WhkhWYIDuMmCFjOYPeP5imuqWAIIkgg8gD8mNSdKwCMV3EJ5hPYkhYEcev0qfoLZ1IcEtG07pPE3E4nuTUaHZCbRuNMj7TsZyA0TkCSOfSuL2lYWUeZDMV4OCMxkfGcTV9/SfoRb0OhS2sKApAHH90ZP1Mk/OqOxdUCQduDk99oJEfM1NoimMfqzMqKBliFGQMkwP50zrem3UAZ0YDEEgjkGD5ux2mD8KMa3RwUVQIkAg+mJ/Oi3s/wBPXwtRIB23kAWOMXu3yNRoEy9dS89oOLu246LaVy6rcZbmwvAEkqstBCz5jO6aa1JRlS0wA8TzXXtr/d3HPjLaBG6LoIMgnastI9ITdTKJdFrSXzYtxtctbDhvKsb2JITerQq+8CJxUfS3dVbVrS2rFtd5K3Q07roaVbeZLFSDJP15rOXlB9qkdWuC5BuC5DkcFhIJB7gnM9+aAX7gPAxRz2lRgWFwjfv82eTHI+FV8itDK06R5NO6fn8aaintMufpUWM91LnFFuvf+l0n/tf81oRqhkfL/WjnWLu2xpDCt5Xwwkcr2oXQitxXaIScc/D/AMVPfrTEQEsqP8NpJ/Egmnj1zUMP/UOB6Kdv/bFIZKu2rjWETwWuPBM7XLJB5gDggxkUGOkfdtKlT6N5f+6KI68lrdos5YndJJknjkmoun6eHMTHpnmakIOdA0Vxbd0MU2kAx4ltswRO1WJrRen9Ru2NLp9iKyC0N0AbixZ+BBwAM/Ss+6b0pbQfc2CuSM+WJP51Y9B1Cylq2UVnOwbmcmN0t7oYkKIipQXPLK5Ouj32t6i13SXRLxNvDSM+KqnHoMwfjR32Bs7dPqVA4QR9LVw1W+r9aF201tlRUfaCQCWCq28AH5/SrR7AXAbOpM4KY/hXRNSdXwDuuTMPam0zatzyMRngQKjppybF34va7j/HRfrtr+1y0EGBH+QU9pgAXUQI28Ac+bJ9YpNcjsj9MRLbAtuOQAAu4ZESSOPlRi4to8qSewgYEesYoYl9mWcg8dgpPGTTg1NwBYCGRkn/AGHagRFGghbgPhhWGdvlgbxMkn071L6IEtrcAKeZQPKQch1M4+Xx5prQaa66XA9qNzRJODDe7HbFSunaEKbpIQFUCgKe5YE/kPxqFqyT6LP+lRl/VNBu3QE+5EyFPrVDv3d0eRz5QckAAEDsB/rV/wD0n6LfotFHPlAgxmAPyqqJ0Le5O1vdVV8xkwsHC881NuiK6O9Bprl7f4doEW7XisQZhFthiWzj/Wp3SwxGq3GPDuoBtAEghufXtVk6B7Nay3bui3p3Av2TZc7VWVKlcl4OBRHSexm1XF/UWkNzaSAd7Dbx7vH/AJqO4KZpVKlSrmG0VKaVKgBTSmlSoAU0qVKgBfj+NKaVKgBTSpUqAFSpUqAFSpUqAFSpUqAFSpUqAFSpUqAFSpUqAFSpUqAP/9k="/>
          <p:cNvSpPr>
            <a:spLocks noChangeAspect="1" noChangeArrowheads="1"/>
          </p:cNvSpPr>
          <p:nvPr/>
        </p:nvSpPr>
        <p:spPr bwMode="auto">
          <a:xfrm>
            <a:off x="612775" y="-250825"/>
            <a:ext cx="19716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0" name="AutoShape 54" descr="data:image/jpeg;base64,/9j/4AAQSkZJRgABAQAAAQABAAD/2wCEAAkGBhMSERUUEhIWFRQUFxoWFBcWFxcYGRcWFxQXFhoYGBYXHCghFxskGxUdHy8gJCcqLC0sFyAyNTAqNSYrLCkBCQoKDgwOGg8PFy4kHyQpLSwpKiwsLC0qLCwsKSwpLCkpKSwpLCwsKSwsLCwsLCwsLCwsLCksKSksKSksNSkpLP/AABEIAJwAzwMBIgACEQEDEQH/xAAcAAABBQEBAQAAAAAAAAAAAAAFAAMEBgcCAQj/xABBEAACAQMDAgMFBAcHAwUBAAABAhEAAyEEEjEFQRMiUQYyYXGBFUKRsQcUI1OTodIkM2KCwdHwUrLhNHJ0kvFj/8QAGgEAAgMBAQAAAAAAAAAAAAAAAAECAwQFBv/EACkRAAICAQQBAwQCAwAAAAAAAAABAhEDBBIhMVEFE0EiMmFx0fAWkaH/2gAMAwEAAhEDEQA/AO1bU3rxZbrottLbMi6m7ITd5y0FgxBDAtE8Yrq11bWod1zVG5YB8NgCVuEDflcDzeQSZ707pWBtO+0Pbe0EXkJbaGAVgkSwQJ5smPxqN1uyTbzuUIXKW4woJ9+eZeZNLHBTmo+QnLZFyEntmwvkveuqPA2WgRcVQzlRuI3EMQJIckn0o0NZei4157qJbttth2yQdskgzAkET6ATVJt69wSSQ8rsO8bvL2j0+lEtN1m2qgKps3CGD3EY95j3pG3iRH1rZl0GSHKV/oy49bjlw3Qa0vU7ira8PUXWQtDu5ZngYLHxHiImB86e0er1BtANdbcVLBXuNJLXEElww2qIBGIEkDmhyedxcvhNSBIR94swYmD2OZx/oRU9bqO2+5tF8Ntf9YVi8Y2+7CiE4UjIPYisLjtfKNikpdMk6fql5kutduncl0ttDlJFtBtjOFJaSJg45rv9ZuKdtp7tz/p/bMpZzcEBTcJLrtJ7djI4pm+ht2Wk794BkhfvWVgi1BJAB96eI707YXeQ9y5ZLKQzvuh5bIXeCNqyIxkiOM0OgO9RYuNJa+9qAJK3buDJXbBMEkwed2eKCPd1QJi7eMAE7blw+8JHDegon0+zbFo3iGLMbl0kLuMNuhfe9VU8bvzr3oVwOl4gwdiAeEcBRII3OBuwd0/KtmHUyx8Un+zPkwqbu6Ah6nfmDevSOR4lz/el9qX/AN/d/iP/AFUa8K05jYHbIbG0lm8ylmB+IEQe9QT0FyCbZDCNwGVYqCFkKfiR+NdXDq8GThqjDkwZYdOyH9qX/wB/d/iP/VS+07/7+7/Ef/emSkciltreoQfwjK5S8j32nf8A393+I/8AvS+1L/7+7/Ef+qmdtLbR7cfCFvl5HftS/wDv7v8AEf8Aqpfal/8Af3f4j/1UztpbaPbj4Q98vI99qX/393+I/wDVS+1L/wC/u/xH/qpnbS20e3Hwg3vyO/al/wDf3v4r/wBVL7Uv/v738V/6qa20ttL24+EG9+R37Uv/AL+7/Ff+ql9q3/393+Lc/qprZXm2j24+EG9+R37Uv/v738W5/VS+1L/7+9/Fuf1U1tpbaPbj4Qbn5Jl/ra3FuiUtwjqgtg7ra23vecwDkooUkTweIprr5WbpRgGcw6K0gKgYAgZiZHeZWvdRb1Fq1dfwGuBgUJs3Al0jxXd3KMhaG8TygThqia/qabLiszFskzaNsyTjcWG64YBHETxXlNO6yxf5O5nV45foDAV1QnVdc2OVFsyOSxA/kJNQLusvXTAaPgmMfMGa7+TX4odOzkYvT82R1Qev9RS1lmg+g5/AUT6P7Xh3C3YuB58tyQfMCSRt8pJyM+oqo2ejd2bP4n8aI2NMqe6Bjv3/ABriavXLMmq/n/Z6TReiZItOTr++DSn6eLiL4dx0WEhZldqAbVIORA8uD2pfZpKTdVbtzeWYr5d4H92pGOPQR9ar3st1Pwwwe5ILgKh58y5M9xIPbmrqCCPnXi8+q1WjyVutfF8nQlpoO4tU0DgjXQ6PbtBLYLW0B25hjLKDuPvjjBiBNSvDUbLd0IWG0XUDFoCDIaIVAoxOQZyOYr3tBr7aay2lyFR7YJuSAV8zg9piFABnB7TRj7MvIXcOy+QsyENcVSW2kbg0qYzDbhnvGPS6XK8uKOR/KOTljtm4r4Y7duGCFZQXGNu0n9pgA7SVAjGIJE4E56u2i5YsWBfbtJAZEBfy+cHeSWBInuB25h+PcDm34M73YeMp3qAAeQUGwjnMmZMiafTVsyLeQpkztAXgLiAreU/tJ25AAXjmtBBocdLZT9oUwikAjzZAUEtGWJ+MSRIxUe57NE+40EkjY+DM9iJDCATOIjn0IFVZUUBS6KgIZUBDe8G//plwMEAlMzwOWiCN63dqFTtG1vP7olZkyCSFAjvitOPU5MT+llM8MMnaK7qdC9sw6kfPg/EHgimNtXDxFO5SwKhjjado2kLtJwDzHE/PiobdER8klGMyFG4E4PlAMR23BoJI4rqYvUovjIqMGTRNfa7K5srzbRLV9IuWxJErxuGRNQ9ldOE4zVxZilFxdSQztpbad2UtlTI2NbaW2ntlLZQFjJSlsp7ZXm2kA1srzbT22ltpDDHWbatO65bvHe0LtIUHc0qWVuwKAnPeo/VGlQWWZKhiXw/hqU3ExBO9u0gbvrXX61bCXFFoMLryfDgwsTO+9I5PaIJPwFRr+pZv78MgS2ysvlIBDgMhPLEQDgcj0rxaPSFM6n0VEuM0CdqQBkAndJ+Pu/So4FTup7w7grglSNoOElwsCM/8ioSEESDI9RVGS7PTenPG8SUe/kW2vYrqKUVUdOj1GgyORVx6H7RqzFWXYpI2ksCASDPyBIqnV0rVn1GCOeGyRRmwe59S7QR/SQT+sWo4Nn+YusR2PrVx6X1Br3h3dnkW3aKg+cobrTvBjJLW+47k4xWb9Z1N50ts43W7U2xcg9xOxo7xx86vfQeqK2lRbF8G6mnAJ3e5dZitsIn3Gyw4PMntG3R43i08YS+DympTjmlaDuj04J3GFAZhcZ2Cg8id20EABRJGDmTQ3WEk+dQHwxJzcttghRcABEZkRiYooge66IWkkqjMyhp8zEj0gLJEzk5qvdc6kUt3b2CwBfPG4kRPwkituOKfLMsmTbWrIw0sk7ipJG44BJPcwOTPFTE6uLnvKEYNO9lZ7YGTEAbYgQJIJ+hrHulXNY11rlk3LjgF7gEkET5hBPHIq79G9tbYvi3dBQQNzFiqrdzyOYAODIy2cU5U+gVouWm6gjAsLqECfdZNyxG0jb6TG09z3PPXjMoE7ciBBVmTk4ESGO6ACZEYngxLfSwxLSVYnc1y0gBgMCtssB5jBEg4JPwqRd05IQQrsgZnRwUuKGLAwyeXcdsEwOB8aqJEuzYJCkH0Escl4nII5mB9QYpnW9PS6NxHm7skA9sFeHaoydR/ZBmFxAW5uAEFjkQwnHuiTH4YqdallUyCz+4FIPAIJ3x2+RqyGSUHcXRCUIy4kgRq/Z51yvnB7DDcT7vf6UOeyQYIIPxEfnVt02YJc5yoEEDEbvyPPf1r3WWRcWGKkAQDDYnvIyMjiunh9SkuMisxZNEn9jKfsrzZVhu+zs/3bEkCYYYPyaOfmKGX9C6e8pHp6H5EYNdXFqceX7WYJ4Z4+0QdlLZUjw6Xh1oKSPspbKf2154dIARc1DXbFt2Ft9rpCtDqtq4EM7A+M7nAIJmOKltoAuntLFwObZ8Td+0/aOodiHJJEiD85pxfZ3TMLRGmW0Wtpca+6+GGPhqSfKwncxkDnzcYpy701CltbVy8ha3kkzgKo2lT7ksJgme1eLR6VgDW9SfeCDkArJg7hiGiMAySB2mKC6jQAb3sfszEi2zEq5xIBPBOTRHqiXBuYkXdkbtsKfNjgYxFCvtq2PeDL81JH4io15MccmfDNzgML1Tbi8ptt+I9PzFS7V9X91gfka5a9YvRuKtAgScgfCc1xd6AmSgCntzA+oNQeNPo7OD16UeMsSTFegUMXpd8TFw8483A+orq107UH3rxA+Bn/So+y/Jv/wAg09cpk09WaxcBEFSpBRpKtulTI9Y4PbmrjoOnWX0oZdPaYeEX3XNqmC4E7gdwKMAA2Ce3eqBqECPtZmJjk/L/AHzWi+zVs2tGHn3rUg7JK7bvJAHnzkD/AAxma0JbY0cjNnWoyPJFcMMdE0CJftbXuEEMQjkMBKNcDKWkgHepgH72arntRjR3sfdX6+dMZqxWwwvq9zy+E25FAPmJBIZmIG39mRuX/D8aD+0ukbwLyDJCmPjtIb8lq3E+GZ59oh+xmjtJpLb5Jvne542hbhQpA5jZPOZii97odrUX/FKqxRgFQAq1xZHmYEEGCSc+me1VT2aXVva03gFGteIy3FIkohcObnwEFwPiB60V9ode1m0txOVuAxnMgiMETz+VG1NWgui4B2R9sMu54BY4ZibfmAEyZcwxAjvtpnWatFBtqGYZDbzgyQVgdgI+s0P6edQUa6mobaWDMl9dwnw0wLgIYY25yMTniq31/T9TdoTYgC4a1cU7pAILF4PftioQqyT6LxpNR5AS0kHc3mKw3bjkdgPXArj9VAcMp8M+ZoEgviCSBIwSMx3GKD3+pDTC3MNva3aLNiHZQN3bO+jmgubioBIEhRyyHdx5yPMQfQxNEo0wTtCt3blsyo8aRGIRgAJ54fI93HbvTw1phRBUwR5gRunJ77VwDyZ9Ki3OoAMwM+8QQOMAru+eB+HrUpupIwAEAlAATMGe53c4xE96HFoLRILLiABOBJnJmAJORPcU5uIVpXyk5jMkn0GOKiLZWTEK33dsg+uAfLBIA47kU/Zu3QRJ3iOQRbbJHmafL2xBHBqKfIxm90e2xOwFTiIyJiTg8fIUOv8ARriz5ZA7j0+XNF21Co4DkqTxvWASQGgN7p/OiIkenaMj5R9J/nW7FrsuPh8/syZNJjn+Cl7KWyrXd6bbuSdkHseDgRz3E0N1fQWU+Uhh6nH411MXqGOffH7MGTSZI9cgfRO7WrE3Gu7L9sTdFtNyHa4ycliriI747VFt9KZttsvNy5kEM0qJIjjD+bdJPfPpQuzoheFgKtx7av4uCvhgqqSGuENwFmQPXiAKKtqUvEsUcacWWF3zFRLbGY7uYLWwmMkt2rzaZ2wfbsWydQzMsK1tUW1ukC4zAbgRHusob/EGjiuOp+y9llV5KqJe63hwfDI8pKD3W3MAB6TU/p92f1l7ShbltwVLgvNtRuZYIj3TjMicCieo6etq+lpLaXSttXteRsANsL+KCIaD6GQe2afPwIz/AFfsQQrPNsqsmZMkBVaSrAf9QH0prqHsRqbDBRLbjC+EzQSuWGY47k49Kv2num0rEWgpQFEdgqrcDgMnkJzu3x7xCiai3L3iBn3G4CpLXTc8NbrW7ZVrbKoJYAnvGVPzo3BtTM13ai2zqzEFGgi4uRxg9+9SLfVmGHQSDB2kj/uFaF0rR7xqPOLi+MnkUIEN1bNptxLzJlwvaNs96etWrVu6LYNu67sRaZxvHiTNwmP7s7ie5BzAobRTLBCXwZmNz3CwAiZ5zhR2jPzFX3o+tvTtbTXMLayltCy+Vw3kVoBLCQficVNf2PsO8MCCFncDAZlUMVW3tyIjzT2b1wT0183LlxJ8tpEBD25Y+K52sJICkwT8dwxjLuyyMdvCBWl6na8Rd15sqSyt5TudYJPiwCoSFIBI8pOcV3cukbC8ecsFcZVysE7T9YE8xRh4mfEkKssqWxLDe4ChfvIsKJ71E6r0m3dU+NZtxAhrm0NMwzMVAKMBubETAoUtvKJNWRukomnUqgIU3GuQDgM6BdoHZQRuj41XfbNT+rrH7xfxhqa1Hs3r7Q/sepe9b+6CqzzEeaZGOfQ0Nt9A11x1N+YYZNxSIX7xUA8CROPSrt6rghTNI6DfDgK0HO0jJKr4SD7+FQADjHYUL9vNe1hdRctBdyt5ZEgZAyB2j86d0K308WbVt4MSHhh4VtUAVHAIzn4/hUHq3W0ttt1qtaF0SpuJ5bgESYEgQYkSeahjlTY5IZ63bITTC55mN6wW2xG4hWMA9pMfhVy0umth7eAG8VSNpdJkge6sByOPN2JqiXPaXTX7e4P7t9AnYllZW3QfuxP0FaH0+d6Z8u9IPEjM+vfb857RTydoI9FR1miN3qCy7BEXVXWVWIDMoO2QDkAmc0107Vu93UzASw1pFidzM6O5JPw2gR8aKadP7bdP/Tp9T/NgP+Ch3SR5db/8lf5ac1d/f+FYa6d1m25n3WPhnw2OwlWG6YeMHnykzNNWvaDfqnTcpZSFuACdu84k9zj19aJ9BIa1bTcINu2GxIMoBEHv85+tVhdLastqE09o21P7R9owM3Ft+bsffgD41TjV2WSdUXe4gCsTBAXdHI8gL8ZHAj8KpPRvaTxNYbO50KmMmEJgtCAHsREQKtVq062W3Xt6mzcgMoLDcszvEdsRH1ofpbyKLANsOyzcQjLK7b1MKMkkN3oivp6E+w2Q6nPmx2OTE8KcRSOpECQVgRBAXJ5+fHb415ptZbuSobzHlLnlbMSNjx64inwh5iCf+D+RqokZrpU1KqqnT2bqpcRURLoA3pkLFxRvX4jBEwaj6bqV5QL1/TXWS3ubyNbYbxeIYsveN5IAH3fSjljXhbkqZLKpLMBt3C2SuwR5R/0E9tv1harcl8eGBcBdrjAmFW4S0290wWkssgcH5VEkSdLrryak3NRZK2r62rgLHzeRBh2U4ndO08k1F1HtIiM9vwwFIYA2ogC5BIhjAiABE8RQX9IXtx4c6ZbG1rZO4m4WAO45nmTG4DsCBWfH2mvnJI/+oqcVa+og2/g1hPaO2XeLl1EMPbWFIF5YAO1VwuPU+lTbPV7AEWrm2ARb8USRIwJ4UeRSTkkxmJrG19qbvqv4U/a9rXHKKfqRU9kQ3SNg0uuQtqVQ24Zgwc3LYDBbFry+fzZYFcYOR2omNa1ssLT27jM7wFdI2TKzmDGFCA4BY8A1iae1472/wNPr7W2z91h+FLYvIbn4Ng1DKxBYyQpt7LbjGAgIdeWaBIkARn0qZoLKhgGUIAtshYJBy87yPfA5E87iKx617V2hw7L9D/pRDSe3PhmU1JUwM5+7MDI4E0bPyG78GrXbRfaHKiZYsvvAojFfekOwJIwDHwim30gO0yZ2nc0kFizDJCgbyFMA8CcZrOR+kNi246pWO0r5gCIPIgjHFSz7cm40tctNiI4EE7iOfWPwpPGw3l7sEMgQjb+x825iWCbWUjy+5gZET60t1lDDMqSSSigQS21ADj3sdzgelVbS+2LKoAt2mEAfEgPug/WT/mqXa9rRC7rLyvdShnvPmXmQM0tjHuRZtEWPiw3LS4gAMCFkACPuqIJP3uODUC/ojeGx1Hh3JlSVPuyBkEj3jIicA1A0HtRaTcNrje5cz5iQwtSCZz/dn6QKlL7Qacy29SQsBGVgCTzJ7DJ+U0OLXwFoH6b2G0/hr+zgeITuLiSqsQRkSymDAEk/WjQ6ba3eVBbYn+8T9m4MYMrAHbkdhimbPV9PtXbdVT55XzEgl2YSW93gHcMmYxU7S65Cw2PaEEQSwJEnIzxgc0qY7RXdL0PWWHusLwul7TJb8QT75BIYjuQPekCWHyoUmo1Vm1cL6Vm8W+zPtBBTbbCLAyXBJOe2341oT3t2dw5iFAIgGRkf8nHavBbkRgHzAEHJMkyZ7GTT3tCpMFdP1F9bKRZQlbVtl2XF2khRghojjMfGq8/tFZ86OfDe6R4iOpDKUFwgMeBG9u+Zq9JhjiZCqJjMSAAe1QNX7O2bzi5dtI7BWVjEEjjtyfSe1OMtoNWdXtYvgbi4A8MEZXzJtk47+Uzj4UL6c9qFZEAd3ty6gedU3BSWnJ8//Iqzm0AqLgiCqhhI+XHw9Owqt3PYCy1/xRcuok+IbSMRbDSCII4WcxFOMqBotQj3R84xERwdwzUL7ItcqPC4k22KzM8hcHj0HNSLWmI5d+ZliGzA4BGYjjg03bs3VjzhsY3LHp3Q1WMz60rFNi21uMXtW2t7iBusW1QEg42h5E8EgAg5r3qdp7xKXCoY3Ga7bslyNgLPc3G2OdwSWBw2KYW3+r2rgdFZnL31RFfalwbl2sWBV1Qn1yeJkVLbpd1bty2iQNig2VZmNoXbqFg7CEdrmCwBIEcYoSofZmHtuh8e6zGWZgxPwbKzk52x3oDptPvkASR8R61Zfb5P7ReADABlADxKqAABjAUDAHYRTHs30uENxmGeAMn6+lXdFZX71raYbmmgAaldVP7a5/7vyAqLYndRYz02TzFcACn9QwEUx2pID0CuttNK1ez8aAHK9pvdivA+aYEhWPrXdvWXF4dh8iaS5QzErtHzyTTZsGJ7UWBOt9d1C8XX/E1Ite1OqkDfOYyoP+nwoQbJj0kf8/KnumZYD4j8jQnYgxc9qtUvO2OZ8NYI47fGkntvfHIQ/wCWPyNReqalDb8NFYODLHEevr8u1Bd5zTbaEki42P0hXByg/wApYVOsfpPYRi4PlcOPlNUYJIB3c022O/5UWwpGpWP0vH7zXP8AMEbH1/Op9r9MCSCXgiYmyO4+FZLpwBBZQwIiPQ+v0rjVjiABjt3+NK/wOjZLX6XbR5cGfW24/Ez8aKaT9Lmn77M8Hc647+8Ph9KxXS6cFRIHMZ7UriKECm2u45DgtME9xx2j60UvArN+sfpJ0bYLdwfK6REDHbuJojZ9uNMQIc/QAg/UH4V83JpgVk7V8vxyQPzNRtWIYBSRgTnvGf50qXgfPk2FvZhbjKptFQ73LrortvKFiQgZjtClhguQScxxXN/SWRcR0RBbANxou3GBVSw/bMWDYw0KJ8nyqfuT+0gKjO4JVLksGZWZ3chGwuQPTyniDXOvum098IZG+3CiJS5p287sqkrbVgMGCSfjiqkyxmZe1iAXLgUrAce7MHEyJJMfWgFvVsoO1iJ9CRVj9vL++/fbduBuwG4kDAMQPSqnzzV7RWju4SxJPJMkzzXunQTzXIcD/wDf/Fd6d88VEY5qbfxrrW9NNu1buEgi7ugZkbYmfxpXlmJNEeu40uk+Vz81oXQrASmkWrlXqQtssY7niM5+lMY12FcyKdu2mCiVI55EU2uO1DAfQDy4OefjRtbNvwwWtzIk5jv6/SmdN08tYDwu4POIykA9uCCDR3Q2xcRFa41qIIIRjuOcGPnUorkiwV1PR21ssygz2zPP1oX0kecfMfkat3WOmuujuFrnjAEQQrLA9SW5Hwg/Ol+jz2YNw3NQTtGn2soid827giewBp19QukVnqViG3T7xiPpQ25Z28weOJ+PrVm9rsX4Pdpj4QOPSgeotgqzhcJtBkzlpjiPQ0muRpjljRsQPIfWZA5+dcfqfEp3jLADB+dEelLaiLtouQAZ37cc+hmiN+4racWgsIhNxfKCQHyAOOIzTS4FYD0WhkhWYIDuMmCFjOYPeP5imuqWAIIkgg8gD8mNSdKwCMV3EJ5hPYkhYEcev0qfoLZ1IcEtG07pPE3E4nuTUaHZCbRuNMj7TsZyA0TkCSOfSuL2lYWUeZDMV4OCMxkfGcTV9/SfoRb0OhS2sKApAHH90ZP1Mk/OqOxdUCQduDk99oJEfM1NoimMfqzMqKBliFGQMkwP50zrem3UAZ0YDEEgjkGD5ux2mD8KMa3RwUVQIkAg+mJ/Oi3s/wBPXwtRIB23kAWOMXu3yNRoEy9dS89oOLu246LaVy6rcZbmwvAEkqstBCz5jO6aa1JRlS0wA8TzXXtr/d3HPjLaBG6LoIMgnastI9ITdTKJdFrSXzYtxtctbDhvKsb2JITerQq+8CJxUfS3dVbVrS2rFtd5K3Q07roaVbeZLFSDJP15rOXlB9qkdWuC5BuC5DkcFhIJB7gnM9+aAX7gPAxRz2lRgWFwjfv82eTHI+FV8itDK06R5NO6fn8aaintMufpUWM91LnFFuvf+l0n/tf81oRqhkfL/WjnWLu2xpDCt5Xwwkcr2oXQitxXaIScc/D/AMVPfrTEQEsqP8NpJ/Egmnj1zUMP/UOB6Kdv/bFIZKu2rjWETwWuPBM7XLJB5gDggxkUGOkfdtKlT6N5f+6KI68lrdos5YndJJknjkmoun6eHMTHpnmakIOdA0Vxbd0MU2kAx4ltswRO1WJrRen9Ru2NLp9iKyC0N0AbixZ+BBwAM/Ss+6b0pbQfc2CuSM+WJP51Y9B1Cylq2UVnOwbmcmN0t7oYkKIipQXPLK5Ouj32t6i13SXRLxNvDSM+KqnHoMwfjR32Bs7dPqVA4QR9LVw1W+r9aF201tlRUfaCQCWCq28AH5/SrR7AXAbOpM4KY/hXRNSdXwDuuTMPam0zatzyMRngQKjppybF34va7j/HRfrtr+1y0EGBH+QU9pgAXUQI28Ac+bJ9YpNcjsj9MRLbAtuOQAAu4ZESSOPlRi4to8qSewgYEesYoYl9mWcg8dgpPGTTg1NwBYCGRkn/AGHagRFGghbgPhhWGdvlgbxMkn071L6IEtrcAKeZQPKQch1M4+Xx5prQaa66XA9qNzRJODDe7HbFSunaEKbpIQFUCgKe5YE/kPxqFqyT6LP+lRl/VNBu3QE+5EyFPrVDv3d0eRz5QckAAEDsB/rV/wD0n6LfotFHPlAgxmAPyqqJ0Le5O1vdVV8xkwsHC881NuiK6O9Bprl7f4doEW7XisQZhFthiWzj/Wp3SwxGq3GPDuoBtAEghufXtVk6B7Nay3bui3p3Av2TZc7VWVKlcl4OBRHSexm1XF/UWkNzaSAd7Dbx7vH/AJqO4KZpVKlSrmG0VKaVKgBTSmlSoAU0qVKgBfj+NKaVKgBTSpUqAFSpUqAFSpUqAFSpUqAFSpUqAFSpUqAFSpUqAFSpUqAP/9k="/>
          <p:cNvSpPr>
            <a:spLocks noChangeAspect="1" noChangeArrowheads="1"/>
          </p:cNvSpPr>
          <p:nvPr/>
        </p:nvSpPr>
        <p:spPr bwMode="auto">
          <a:xfrm>
            <a:off x="765175" y="-98425"/>
            <a:ext cx="19716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80" name="Picture 56" descr="http://static2.pagesjaunes.fr/nsapi/pmicro/AAAGADVG100X/10001/x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76" y="6084310"/>
            <a:ext cx="7620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http://www.web-libre.org/medias/img/articles/cd9508fdaa5c1390e9cc329001cf1459-2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413" y="6013138"/>
            <a:ext cx="843978" cy="84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1" name="AutoShape 60" descr="data:image/jpeg;base64,/9j/4AAQSkZJRgABAQAAAQABAAD/2wCEAAkGBhENEA8QEA8PEBAQEA4PDhAPDw8PDhEOFBAVFBUQExIYICYeGRokGhISHy8iJCgpLCwsFSoxNTAqNSYrLCkBCQoKDgwOGg8PGikkHyQ0LiwpLSktLCwsLCwqMiosLCopKSkrLCwsLCkpNSwsLCwsLCwsKSwsKiwsKSwsKSwpLP/AABEIAKgBLAMBIgACEQEDEQH/xAAbAAEAAgMBAQAAAAAAAAAAAAAABgcDBAUBAv/EAEcQAAEDAgIECAkLAgUFAAAAAAEAAgMEEQUSBiExUQcTIkFhcXKyFBcyNFSBkZPRIzNCUnOSobGzwdJTYhUWQ6LwNXSCwuH/xAAaAQEBAQEBAQEAAAAAAAAAAAAABQQDAgEG/8QAMREAAgECAwYEBQQDAAAAAAAAAAECAxEEBTESFCEygcFBUVLRM2FxkaETFbHwIjRC/9oADAMBAAIRAxEAPwC8UREAREQBERAEXhKi7+EakaSCJ7gkH5MbQbb10hTnPlVzlUrQp87sSlFFfGTR7p/dj4p4yKPdP7sfFdN2q+lnLfKHrRKkUV8ZNHun92PinjJo90/ux8U3ar6WN8oetEqRRXxk0e6f3Y+KeMij3T+7HxXzdqvpY3yh60SpFFfGRR7p/dj4rqYHpNDXl4h4z5MNLs7Q3yr2trO4r5KhUiryi7HqGJpTezGSbOsiL4llDAXOIAGskmwAXE0H2ij9VppAwkMD5Lc7QGt9RK+abTWB5s9r4+kgOb67L3sS8jNvVG9tpEiRY4Z2yNDmODmnYQbgrIvBpCIiAIiIAiIgCIiAIiIAiIgCIiAIiIAiIgCIiAIiIAqJqfLf2394q9lRNT5b+2/vFVct1l07kPONIdexjREVcgBERAEREAU64LvKquzD+b1BVOuC7yqrsw/m9ZcZ8GX98Tfl/wDsx6/wywFAtKMYM8ro2n5KM2AH0nja4/iAp1KbNcRtANuuyqq99e/WetQ6Ku7ljMajjFQXiERFpIh19HMZdTStaT8k91njmaTseP3Vgqp1aNE4mOMnaWMJ68oWesvEtZbUbTg/AzoiLgVQiIgCIiAIiIAiIgCIiAIiIAiIgCIiAIiIAiIgBVE1Hlv7b+8VexVE1Plv7b+8VVy3WXTuQ840h17GNERVyAERSXBdBpayFszZY2hxcAHBxPJcRzdS8TqRpq8nY60qU6r2YK7I0imfiwn/AK8P3Xp4sJ/68P3XrjvdH1GjcMR6P4IYp1wXeVVdmH83rB4sJ/68P3XqRaIaLPw8zF8jH8YIwMgcLZS7bftLNisRSnScYvia8FhK1OvGUo2XH+GSQhVtjeHGmmewjkkl0Z3sJuPZs9Ssl7gASdQAJJ6FHsSxfD6pmWSpi3tcH2c07wVKpbV+CuVcbSjUjZtJ+FyEotyppYGk8XW0z2813ljrdOqy8p6WFx5dZTMHQ8vPqFv3Wuz8n9iF+nK9uH3R5heHmplZGBtILzuZzlWaxtgANgAA6lHMLxTDqVuVlTFc+U8u5Tj/AM5lIo5A8BzTcOAII2EEXBWWrtX4qxcwVKNOL4pt62PpERcTeEXhK4tfplSU5IdMHOG1sYMh9o1fivUYSk7RVzxOpGCvJpfU7aKHP4TacHVDOenkD91lp+EmlcbObNH0locP9pXbda3pZnWNoN220SxFo4djcFUPkZWP3gGzh1tOtby4NNOzNUZKSuncIiL4fQiIgCIiAIiIAiIgCIiAIiIAqJqfLf2394q9lRNT5b+2/vFVct1l07kPONIdexjREVcgBWxoD5hF2pf1CqnVoaI1zafDGSP2NMurnJ4w2AU/MPhr6+5VyppVW35PsSlzgNZNhvOxa/8AicN7cdFfdxjL/mq+xTGZapxL3WZ9Fg1NHxWhZSlR8zfPMrP/AAjwLYDr7F6q2wrGpKVwykll+VGTySOjcVYVFWNnjbIw3a4XG8dB6VznBxNuHxUa64cH5HtZ83J2H90qiwr0rPm5Ow/ulUWFUy3SXTuSs41h17BERVSGCrvwnzeD7GLuBUgVd+E+bwfYxdwKXmXLEt5RzS6G2tHF8Zio4zJK6w2NaNbnO+q0LZqqlsLHyPNmsaXOO4AKnNIMcfXTGR1w0XETOZjN3XvWLC4d1pcdFqUsbi1h48NXp7mzj+ls9aSC4xw80TDYEf3n6R/BcREV+EIwVoo/LVKkqktqbuwiIvRzPqOQtIc0lrhrBaSHA9BCm+jPCAQRFVm4Ng2a2sdveOlQZFyq0YVVaSNFDEToSvB+xfLXAgEEEHWCNYI3r1V/wfaSkEUkrrg34gnmO0x9W5WAvz1ak6Utln6zD1414KcQiIuJ3CIiAIiIAiIgCIiAIiIAVRNT5b+2/vFXsqJqfLf2394qrlusunch5xpDr2MaIirkAKXRzkYfRs5i+oeekh9h+ZURUygoy7DKaUAni3zB1vqukOv2j8VixnIvr2Zrwqb27eXdHPREU8+hTDQWcmOZnM17XD/yBv3fxUPU10KoyyF8hFuNcC3stFr+0uXOrym7AJ/rK3zO7WfNydh/dKosK9Kz5uTsP7pVFhbMt0l07nrONYdewREVUhgq78J83g+xi7gVIFXfhPm8H2MXcCl5lyxLeUc0uhFeErFMkUdO065Tnf8AZt2D1uP+1V0pNwhzl9a5vNHHG0esF3/soytWEgo0l8+Jix9Rzry+XD7BEWeip+MdY7BrPwWmUlFXZiXExNjJ2AnqBK8IspA1oAsNiw1VMJBr2gajzhY1i+PFcDo6fA4iLts0MrXAEU5IIBBzx6wfWvf8k13o5+/F8Vo/Xp+pfdHrd63of2ZxoZXMc1zTZzSHNO5wNwVdmFVwqIIph/qMa7qJGse26qz/ACTXejn78XxVgaF0c1PStinYWOY+TKCQeQTmB1dJKnY+UJxTi02itlcatObjKLSfmjvIiKSXgiIgCIiAIiIAiIgCIiAKiany39t/eKvYqiany39t/eKq5brLp3IecaQ69jGiIq5ACtXQeIPw+NrgC1xmBB2EF5VVK2NAfMIu1L+oVPzD4S+vuVsq+M/p3RycW0RkjJMI4xh2N/1G9Fudcj/DJr24mW+7i3fBWeikqq0U55dTk7p2IRhGiEkhDpxkZtLPpu6OhTWOMNAa0AAAAAbANy+kXOUnLU10cPCirRMNZ83J2H90qigr1rPm5Ow/ulUUFVy3SXTuR841h17HqIiqkMFXfhPm8H2MXcCpAq78J83g+xi7gUvMuWJbyjml0Ky0/jIrpP7mROHVkA/YqOqc8J2HkOgnGwgwu6CCXN/Au9igy2YWW1Sj/dDBjYOFeSfnf7hbmGSAOI3jV1haaArtOO3FxMidnckS+XusCTqABXLjxRw1EB3SdRWKorHSajYDcP3U9YWd+Oh2dRWJtT8JbGMY3wZ5yta2/GN12Fr7Fk8aLPRX+8b8FXyLtuVHy/LNKzHEL/r8IsHxos9Ff7xvwUl0exsV0PHCMxjO5gDnBxOW2u46/wAFTKubRjD/AAakgjIs4MDn9t3KP4m3qWLGUKVKK2VxZRy/E1q83tvgl5I6iIimFoIiIAiIgCIiAIiIAiIgComp8t/bf3ir2VE1Plv7b+8VVy3WXTuQ840h17GNERVyAFbGgPmEXal/UKqdWxoD5hF2pf1Cp+YfCX19ytlPxn9O6JEiIoZ+lCIiAw1nzcnYf3SqLCvSs+bk7D+6VRYVfLdJdO5AzjWHXsERFVIYKu/CfN4PsYu4FSBV34T5vB9jF3ApeZcsS3lHNLoY8cwptZBJCbDMOS76rxra72qmaqldC90b2lr2EtcDzEK9VGtLdEW1w4yOzJ2iwJ8l7R9F37FZsHiVSezLRmzMMG6y24cy/KKqRZqukfA8xyscx7drXCx6+kdKwq6mnxR+ZaadmEREPgRF2NHtGJa53JBZEDy5SOT1N3leZzjBbUme6dOVSWzFXZtaE4AaucPcPkYSHPvsc/a1n79QVsLUwvDI6WJsUTbNb7SedxPOSttfncTXdad/DwP1uDwyw9PZ8fEIiLOawiIgCIiAIiIAiIgCIiA8KgMvBi5znHwlusk24o85v9ZT9F1pVp0r7DOFbD061ttXsV94rnelN90f5J4rnelN90f5KwUXffa3n+EZ/wBuw/p/L9yvvFc70pvuj/JS/R7CTRU7IS8Pyl5zAZb5nE7PWuki5VMRUqq0mdaOEpUZbUFZ9QiIuBqCIiA+J48zXN2ZmuF+sWUBHBc70pvuj/JWCi7Uq86V9h6methqda36ivYr7xXO9Kb7o/yTxXO9Kb7o/wAlYKLtvtbz/COH7dh/T+X7lfeK53pTfdH+SndHBxccbL3yMYy+y+VoF/wWZFxq151ednejhqVFtwVrhERcTQaOKYNDVtyzRhw5jse3su2hQ6v4MTcmCcW5mytN/vN+Cn6LtTr1KfKzNWwtKtzoqqTg9rRsbE7pEo/eyy0/BxVuPKMMY3l5cfYArQRad/q/IyrK6F/H7kQwng5giIdO4zkfRtkj9Y2lSyKIMAa0BrQLAAAADcAvtFkqVZ1HeTubaVCnSVoKwREXM7BERAEREAREQBEXFpA59bUXfJljbCWsDzku5pvduxfUrnic9lpebt3O0iLh4ZpGZ6+uojGGikbTOEmckv46PPYttqts2lfD2dxFo4vjlPQsElTNHCwnKC82u7cBtJ6llo8SinibNFKySJwzNka4FhaNpugNlFzMI0kpa4yCmqI5jHbjOLNw297a9h2HZuXTQBFxaHTKhqJvB4quB813ARtdyiW7QOYkWOxbGKaR0tG5jKioihdICY2yODS4DaQgOkij+P6ZQUdA6vY5krCwOpxnyNncRdrGusdtjzcyz4fpRBPR+GCaIRhmaR+f5KN4aMzXO6CbFAdlFw9E8akq6NlRO6mzEy5nU0hfT5WvIuHnq1rawjSOlruM8Gnjm4sgSGMkhpN7a/UfYgOki40umVCyfwV1XA2fMGcWXWdnOxhOy+vYtrFsdp6JrXVM8cLXuysMjsoc617DpQG+i5eF6TUlY+SOnqYpnxa5GxuzFova/SL7l7V6S0sM8dNJURNqJC0RxF3yhLjZuobL9KA6aIuJpTpDHQwkuqqanleCIDUhzmFwtfkNIc4WvsPOgO2ijehukzqvDYq2qMUZLZnzOaCyJrWSPGaxJsLN3rfZpVRuhZOKmIwySiCOTNyHTEkCMHfqPsQHVRFENI9KpcPxCjjllpmUNQyoc9z2PbLGYYwSTJmy2Je23JQEvRaFDjtPUwmohnjkhAcXSNddoDRd191gtDRDHX18Usr3UrgKiWOJ1JI6WMxC2UuJ+lY6x+SA7yLk0+ldHLOaVlVC6cFwMQeC7M3ymjmJHOAvrENKKSlkEU9TDFIWGQMkeGu4sBxLuqzXexAdRFo4TjUFbHxtNMyaPMWlzDcBw2g7jrHtW7dAeooniGl7osRjpRNh7YyY2PjknkFWXPF8wsMjSNVmnW6+0LNpnptHhIp82Rz55mR5XSZMsV7Pm2G4bcX60BJkXMqdJKWKBlVJURNp35ckxd8m7MLtsemxWbDcYgq2ufBKyVjHFjnMN2h4AJbfqcPagN1FycM0ro6uR0MFVDLIwEuYx4LrA2JG8X3LrIAi40YLK8tzyFr4HSFrnlzQ7jAOSObUuyvrVjxCW1f5cAuNh/ntZ2afuldlaYwqMTGezhIbXOd2U2bbW3ZsRPU81ItuLXg+zRuKvm1k1DjGJTGgrZ4qltCyOSnhD2AshaHEuJGoE825WCvLL4dSB8IeFzvqsPqo21jooBUslNCI31UbpA3LIxjwQRySDqW9ovg8UOGzxCKu4uXwtz46psbKxwkBDg1rLAZtdh0qXWSyAgXBnBVQOngcyqGHxsjFGa6BkFUHkkuZZu1o3lTyQkA2FzY2Gy5tqC+rIgKaJxGapw+pqKOuPg1W980EVHEyCFpuAKe3LkuNrnGymnCJhL6tuHNbC6VrcRpnzBrcwbAM2cv/ALdetTCy9sgI7pzhTp8MrIII8z3U72xRsaPKGwNG9ZdFpzLQxXp5qdzYxE6KeMRvzMYGl2XcSNR513V5ZAQjQbCXxYH4PVQTNJjrWywhpbOWPfJyWj6xadXWvjg0hq4uPhkbUChiETaE1sLIKrYczC1u1o3n/wCCd2XlkBT+mcOJVjqhhpavLFWxvihgpovBn07Xi0/HeXJKdwsANuxTHhEppK3CJxDBM6WVsDmw5Plx8qxxaWjYQL36lL7JZAQvDsFdDjEUjICynbhDIM7WZYxKJ78WT9bKAudjNHUw4uJqCKs4yZ9Myt4yFhw6SnawXeJjra5osLDnHtsWyWQHqr/Ho56bF3VXgU9ZHLQeD05hY14inzkkOJNmA87txVgLyyAiHBbDJFhsNPPBNBJA6RrxMzIHZpHPDmX2izh6woJNRVraKGjGHVhdTYqauV7YrsdFxry0Ra+WSH9Qtt1q6rJZAfFPLnY12VzczQ7K8We24vlcOYhQnT2ncK7CanwSoqoac1jpWwQ8c5rnNjEZLesX9SnSWQER4PcJlhZWTSwmn8MrJqmOndbNFE6waHAagTbYvOD/AA2WGCvZIx8Ln4hXvjztLSY3uGSRo3c4UusvbICoNENGZIpKKCqixcS0lU6RuSOnOGh+YnjeNy5i1w26ydalem+Dvqa3BSIHSxRVUr5yGZmMbkaWl+4XHPuUzslkBEtBMOkglxbPE+NsuIyyQ5m5WvjLRZ7d4XVwTBp6Z0jpq+erD7ZGSxwsEdiTySwC+0DXuXZsiAp2TReUT1sFVHi7mT15qYzQx076WRrnhzJHvc3M1zefXsHtl/Cdh8s1NTOigfO6CupZ3sibnkMTC7NlHPtGpTKy9sgIvpYx9ZhFUIoJRJLSu4uB0dpw47GFg2O6FlpsEIwnwWJghlfQ8UBYMLZ3U+Ul3TmOsqRWXqAqzQPA3NnoOPhxdk9HFMwCaKnbQR3jLXNZI1oc5pvcazrVpryy9QHId/1Bv/aO/VC6604cLjZK6YZuMcC0kvcRYkGwB1DYFuL62c6cWr38WERF8Og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2" name="AutoShape 62" descr="data:image/jpeg;base64,/9j/4AAQSkZJRgABAQAAAQABAAD/2wCEAAkGBhENEA8QEA8PEBAQEA4PDhAPDw8PDhEOFBAVFBUQExIYICYeGRokGhISHy8iJCgpLCwsFSoxNTAqNSYrLCkBCQoKDgwOGg8PGikkHyQ0LiwpLSktLCwsLCwqMiosLCopKSkrLCwsLCkpNSwsLCwsLCwsKSwsKiwsKSwsKSwpLP/AABEIAKgBLAMBIgACEQEDEQH/xAAbAAEAAgMBAQAAAAAAAAAAAAAABgcDBAUBAv/EAEcQAAEDAgIECAkLAgUFAAAAAAEAAgMEEQUSBiExUQcTIkFhcXKyFBcyNFSBkZPRIzNCUnOSobGzwdJTYhUWQ6LwNXSCwuH/xAAaAQEBAQEBAQEAAAAAAAAAAAAABQQDAgEG/8QAMREAAgECAwYEBQQDAAAAAAAAAAECAxEEBTESFCEygcFBUVLRM2FxkaETFbHwIjRC/9oADAMBAAIRAxEAPwC8UREAREQBERAEXhKi7+EakaSCJ7gkH5MbQbb10hTnPlVzlUrQp87sSlFFfGTR7p/dj4p4yKPdP7sfFdN2q+lnLfKHrRKkUV8ZNHun92PinjJo90/ux8U3ar6WN8oetEqRRXxk0e6f3Y+KeMij3T+7HxXzdqvpY3yh60SpFFfGRR7p/dj4rqYHpNDXl4h4z5MNLs7Q3yr2trO4r5KhUiryi7HqGJpTezGSbOsiL4llDAXOIAGskmwAXE0H2ij9VppAwkMD5Lc7QGt9RK+abTWB5s9r4+kgOb67L3sS8jNvVG9tpEiRY4Z2yNDmODmnYQbgrIvBpCIiAIiIAiIgCIiAIiIAiIgCIiAIiIAiIgCIiAIiIAqJqfLf2394q9lRNT5b+2/vFVct1l07kPONIdexjREVcgBERAEREAU64LvKquzD+b1BVOuC7yqrsw/m9ZcZ8GX98Tfl/wDsx6/wywFAtKMYM8ro2n5KM2AH0nja4/iAp1KbNcRtANuuyqq99e/WetQ6Ku7ljMajjFQXiERFpIh19HMZdTStaT8k91njmaTseP3Vgqp1aNE4mOMnaWMJ68oWesvEtZbUbTg/AzoiLgVQiIgCIiAIiIAiIgCIiAIiIAiIgCIiAIiIAiIgBVE1Hlv7b+8VexVE1Plv7b+8VVy3WXTuQ840h17GNERVyAERSXBdBpayFszZY2hxcAHBxPJcRzdS8TqRpq8nY60qU6r2YK7I0imfiwn/AK8P3Xp4sJ/68P3XrjvdH1GjcMR6P4IYp1wXeVVdmH83rB4sJ/68P3XqRaIaLPw8zF8jH8YIwMgcLZS7bftLNisRSnScYvia8FhK1OvGUo2XH+GSQhVtjeHGmmewjkkl0Z3sJuPZs9Ssl7gASdQAJJ6FHsSxfD6pmWSpi3tcH2c07wVKpbV+CuVcbSjUjZtJ+FyEotyppYGk8XW0z2813ljrdOqy8p6WFx5dZTMHQ8vPqFv3Wuz8n9iF+nK9uH3R5heHmplZGBtILzuZzlWaxtgANgAA6lHMLxTDqVuVlTFc+U8u5Tj/AM5lIo5A8BzTcOAII2EEXBWWrtX4qxcwVKNOL4pt62PpERcTeEXhK4tfplSU5IdMHOG1sYMh9o1fivUYSk7RVzxOpGCvJpfU7aKHP4TacHVDOenkD91lp+EmlcbObNH0locP9pXbda3pZnWNoN220SxFo4djcFUPkZWP3gGzh1tOtby4NNOzNUZKSuncIiL4fQiIgCIiAIiIAiIgCIiAIiIAqJqfLf2394q9lRNT5b+2/vFVct1l07kPONIdexjREVcgBWxoD5hF2pf1CqnVoaI1zafDGSP2NMurnJ4w2AU/MPhr6+5VyppVW35PsSlzgNZNhvOxa/8AicN7cdFfdxjL/mq+xTGZapxL3WZ9Fg1NHxWhZSlR8zfPMrP/AAjwLYDr7F6q2wrGpKVwykll+VGTySOjcVYVFWNnjbIw3a4XG8dB6VznBxNuHxUa64cH5HtZ83J2H90qiwr0rPm5Ow/ulUWFUy3SXTuSs41h17BERVSGCrvwnzeD7GLuBUgVd+E+bwfYxdwKXmXLEt5RzS6G2tHF8Zio4zJK6w2NaNbnO+q0LZqqlsLHyPNmsaXOO4AKnNIMcfXTGR1w0XETOZjN3XvWLC4d1pcdFqUsbi1h48NXp7mzj+ls9aSC4xw80TDYEf3n6R/BcREV+EIwVoo/LVKkqktqbuwiIvRzPqOQtIc0lrhrBaSHA9BCm+jPCAQRFVm4Ng2a2sdveOlQZFyq0YVVaSNFDEToSvB+xfLXAgEEEHWCNYI3r1V/wfaSkEUkrrg34gnmO0x9W5WAvz1ak6Utln6zD1414KcQiIuJ3CIiAIiIAiIgCIiAIiIAVRNT5b+2/vFXsqJqfLf2394qrlusunch5xpDr2MaIirkAKXRzkYfRs5i+oeekh9h+ZURUygoy7DKaUAni3zB1vqukOv2j8VixnIvr2Zrwqb27eXdHPREU8+hTDQWcmOZnM17XD/yBv3fxUPU10KoyyF8hFuNcC3stFr+0uXOrym7AJ/rK3zO7WfNydh/dKosK9Kz5uTsP7pVFhbMt0l07nrONYdewREVUhgq78J83g+xi7gVIFXfhPm8H2MXcCl5lyxLeUc0uhFeErFMkUdO065Tnf8AZt2D1uP+1V0pNwhzl9a5vNHHG0esF3/soytWEgo0l8+Jix9Rzry+XD7BEWeip+MdY7BrPwWmUlFXZiXExNjJ2AnqBK8IspA1oAsNiw1VMJBr2gajzhY1i+PFcDo6fA4iLts0MrXAEU5IIBBzx6wfWvf8k13o5+/F8Vo/Xp+pfdHrd63of2ZxoZXMc1zTZzSHNO5wNwVdmFVwqIIph/qMa7qJGse26qz/ACTXejn78XxVgaF0c1PStinYWOY+TKCQeQTmB1dJKnY+UJxTi02itlcatObjKLSfmjvIiKSXgiIgCIiAIiIAiIgCIiAKiany39t/eKvYqiany39t/eKq5brLp3IecaQ69jGiIq5ACtXQeIPw+NrgC1xmBB2EF5VVK2NAfMIu1L+oVPzD4S+vuVsq+M/p3RycW0RkjJMI4xh2N/1G9Fudcj/DJr24mW+7i3fBWeikqq0U55dTk7p2IRhGiEkhDpxkZtLPpu6OhTWOMNAa0AAAAAbANy+kXOUnLU10cPCirRMNZ83J2H90qigr1rPm5Ow/ulUUFVy3SXTuR841h17HqIiqkMFXfhPm8H2MXcCpAq78J83g+xi7gUvMuWJbyjml0Ky0/jIrpP7mROHVkA/YqOqc8J2HkOgnGwgwu6CCXN/Au9igy2YWW1Sj/dDBjYOFeSfnf7hbmGSAOI3jV1haaArtOO3FxMidnckS+XusCTqABXLjxRw1EB3SdRWKorHSajYDcP3U9YWd+Oh2dRWJtT8JbGMY3wZ5yta2/GN12Fr7Fk8aLPRX+8b8FXyLtuVHy/LNKzHEL/r8IsHxos9Ff7xvwUl0exsV0PHCMxjO5gDnBxOW2u46/wAFTKubRjD/AAakgjIs4MDn9t3KP4m3qWLGUKVKK2VxZRy/E1q83tvgl5I6iIimFoIiIAiIgCIiAIiIAiIgComp8t/bf3ir2VE1Plv7b+8VVy3WXTuQ840h17GNERVyAFbGgPmEXal/UKqdWxoD5hF2pf1Cp+YfCX19ytlPxn9O6JEiIoZ+lCIiAw1nzcnYf3SqLCvSs+bk7D+6VRYVfLdJdO5AzjWHXsERFVIYKu/CfN4PsYu4FSBV34T5vB9jF3ApeZcsS3lHNLoY8cwptZBJCbDMOS76rxra72qmaqldC90b2lr2EtcDzEK9VGtLdEW1w4yOzJ2iwJ8l7R9F37FZsHiVSezLRmzMMG6y24cy/KKqRZqukfA8xyscx7drXCx6+kdKwq6mnxR+ZaadmEREPgRF2NHtGJa53JBZEDy5SOT1N3leZzjBbUme6dOVSWzFXZtaE4AaucPcPkYSHPvsc/a1n79QVsLUwvDI6WJsUTbNb7SedxPOSttfncTXdad/DwP1uDwyw9PZ8fEIiLOawiIgCIiAIiIAiIgCIiA8KgMvBi5znHwlusk24o85v9ZT9F1pVp0r7DOFbD061ttXsV94rnelN90f5J4rnelN90f5KwUXffa3n+EZ/wBuw/p/L9yvvFc70pvuj/JS/R7CTRU7IS8Pyl5zAZb5nE7PWuki5VMRUqq0mdaOEpUZbUFZ9QiIuBqCIiA+J48zXN2ZmuF+sWUBHBc70pvuj/JWCi7Uq86V9h6methqda36ivYr7xXO9Kb7o/yTxXO9Kb7o/wAlYKLtvtbz/COH7dh/T+X7lfeK53pTfdH+SndHBxccbL3yMYy+y+VoF/wWZFxq151ednejhqVFtwVrhERcTQaOKYNDVtyzRhw5jse3su2hQ6v4MTcmCcW5mytN/vN+Cn6LtTr1KfKzNWwtKtzoqqTg9rRsbE7pEo/eyy0/BxVuPKMMY3l5cfYArQRad/q/IyrK6F/H7kQwng5giIdO4zkfRtkj9Y2lSyKIMAa0BrQLAAAADcAvtFkqVZ1HeTubaVCnSVoKwREXM7BERAEREAREQBEXFpA59bUXfJljbCWsDzku5pvduxfUrnic9lpebt3O0iLh4ZpGZ6+uojGGikbTOEmckv46PPYttqts2lfD2dxFo4vjlPQsElTNHCwnKC82u7cBtJ6llo8SinibNFKySJwzNka4FhaNpugNlFzMI0kpa4yCmqI5jHbjOLNw297a9h2HZuXTQBFxaHTKhqJvB4quB813ARtdyiW7QOYkWOxbGKaR0tG5jKioihdICY2yODS4DaQgOkij+P6ZQUdA6vY5krCwOpxnyNncRdrGusdtjzcyz4fpRBPR+GCaIRhmaR+f5KN4aMzXO6CbFAdlFw9E8akq6NlRO6mzEy5nU0hfT5WvIuHnq1rawjSOlruM8Gnjm4sgSGMkhpN7a/UfYgOki40umVCyfwV1XA2fMGcWXWdnOxhOy+vYtrFsdp6JrXVM8cLXuysMjsoc617DpQG+i5eF6TUlY+SOnqYpnxa5GxuzFova/SL7l7V6S0sM8dNJURNqJC0RxF3yhLjZuobL9KA6aIuJpTpDHQwkuqqanleCIDUhzmFwtfkNIc4WvsPOgO2ijehukzqvDYq2qMUZLZnzOaCyJrWSPGaxJsLN3rfZpVRuhZOKmIwySiCOTNyHTEkCMHfqPsQHVRFENI9KpcPxCjjllpmUNQyoc9z2PbLGYYwSTJmy2Je23JQEvRaFDjtPUwmohnjkhAcXSNddoDRd191gtDRDHX18Usr3UrgKiWOJ1JI6WMxC2UuJ+lY6x+SA7yLk0+ldHLOaVlVC6cFwMQeC7M3ymjmJHOAvrENKKSlkEU9TDFIWGQMkeGu4sBxLuqzXexAdRFo4TjUFbHxtNMyaPMWlzDcBw2g7jrHtW7dAeooniGl7osRjpRNh7YyY2PjknkFWXPF8wsMjSNVmnW6+0LNpnptHhIp82Rz55mR5XSZMsV7Pm2G4bcX60BJkXMqdJKWKBlVJURNp35ckxd8m7MLtsemxWbDcYgq2ufBKyVjHFjnMN2h4AJbfqcPagN1FycM0ro6uR0MFVDLIwEuYx4LrA2JG8X3LrIAi40YLK8tzyFr4HSFrnlzQ7jAOSObUuyvrVjxCW1f5cAuNh/ntZ2afuldlaYwqMTGezhIbXOd2U2bbW3ZsRPU81ItuLXg+zRuKvm1k1DjGJTGgrZ4qltCyOSnhD2AshaHEuJGoE825WCvLL4dSB8IeFzvqsPqo21jooBUslNCI31UbpA3LIxjwQRySDqW9ovg8UOGzxCKu4uXwtz46psbKxwkBDg1rLAZtdh0qXWSyAgXBnBVQOngcyqGHxsjFGa6BkFUHkkuZZu1o3lTyQkA2FzY2Gy5tqC+rIgKaJxGapw+pqKOuPg1W980EVHEyCFpuAKe3LkuNrnGymnCJhL6tuHNbC6VrcRpnzBrcwbAM2cv/ALdetTCy9sgI7pzhTp8MrIII8z3U72xRsaPKGwNG9ZdFpzLQxXp5qdzYxE6KeMRvzMYGl2XcSNR513V5ZAQjQbCXxYH4PVQTNJjrWywhpbOWPfJyWj6xadXWvjg0hq4uPhkbUChiETaE1sLIKrYczC1u1o3n/wCCd2XlkBT+mcOJVjqhhpavLFWxvihgpovBn07Xi0/HeXJKdwsANuxTHhEppK3CJxDBM6WVsDmw5Plx8qxxaWjYQL36lL7JZAQvDsFdDjEUjICynbhDIM7WZYxKJ78WT9bKAudjNHUw4uJqCKs4yZ9Myt4yFhw6SnawXeJjra5osLDnHtsWyWQHqr/Ho56bF3VXgU9ZHLQeD05hY14inzkkOJNmA87txVgLyyAiHBbDJFhsNPPBNBJA6RrxMzIHZpHPDmX2izh6woJNRVraKGjGHVhdTYqauV7YrsdFxry0Ra+WSH9Qtt1q6rJZAfFPLnY12VzczQ7K8We24vlcOYhQnT2ncK7CanwSoqoac1jpWwQ8c5rnNjEZLesX9SnSWQER4PcJlhZWTSwmn8MrJqmOndbNFE6waHAagTbYvOD/AA2WGCvZIx8Ln4hXvjztLSY3uGSRo3c4UusvbICoNENGZIpKKCqixcS0lU6RuSOnOGh+YnjeNy5i1w26ydalem+Dvqa3BSIHSxRVUr5yGZmMbkaWl+4XHPuUzslkBEtBMOkglxbPE+NsuIyyQ5m5WvjLRZ7d4XVwTBp6Z0jpq+erD7ZGSxwsEdiTySwC+0DXuXZsiAp2TReUT1sFVHi7mT15qYzQx076WRrnhzJHvc3M1zefXsHtl/Cdh8s1NTOigfO6CupZ3sibnkMTC7NlHPtGpTKy9sgIvpYx9ZhFUIoJRJLSu4uB0dpw47GFg2O6FlpsEIwnwWJghlfQ8UBYMLZ3U+Ul3TmOsqRWXqAqzQPA3NnoOPhxdk9HFMwCaKnbQR3jLXNZI1oc5pvcazrVpryy9QHId/1Bv/aO/VC6604cLjZK6YZuMcC0kvcRYkGwB1DYFuL62c6cWr38WERF8Og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307975" y="-6096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3" name="AutoShape 64" descr="data:image/jpeg;base64,/9j/4AAQSkZJRgABAQAAAQABAAD/2wCEAAkGBhENEA8QEA8PEBAQEA4PDhAPDw8PDhEOFBAVFBUQExIYICYeGRokGhISHy8iJCgpLCwsFSoxNTAqNSYrLCkBCQoKDgwOGg8PGikkHyQ0LiwpLSktLCwsLCwqMiosLCopKSkrLCwsLCkpNSwsLCwsLCwsKSwsKiwsKSwsKSwpLP/AABEIAKgBLAMBIgACEQEDEQH/xAAbAAEAAgMBAQAAAAAAAAAAAAAABgcDBAUBAv/EAEcQAAEDAgIECAkLAgUFAAAAAAEAAgMEEQUSBiExUQcTIkFhcXKyFBcyNFSBkZPRIzNCUnOSobGzwdJTYhUWQ6LwNXSCwuH/xAAaAQEBAQEBAQEAAAAAAAAAAAAABQQDAgEG/8QAMREAAgECAwYEBQQDAAAAAAAAAAECAxEEBTESFCEygcFBUVLRM2FxkaETFbHwIjRC/9oADAMBAAIRAxEAPwC8UREAREQBERAEXhKi7+EakaSCJ7gkH5MbQbb10hTnPlVzlUrQp87sSlFFfGTR7p/dj4p4yKPdP7sfFdN2q+lnLfKHrRKkUV8ZNHun92PinjJo90/ux8U3ar6WN8oetEqRRXxk0e6f3Y+KeMij3T+7HxXzdqvpY3yh60SpFFfGRR7p/dj4rqYHpNDXl4h4z5MNLs7Q3yr2trO4r5KhUiryi7HqGJpTezGSbOsiL4llDAXOIAGskmwAXE0H2ij9VppAwkMD5Lc7QGt9RK+abTWB5s9r4+kgOb67L3sS8jNvVG9tpEiRY4Z2yNDmODmnYQbgrIvBpCIiAIiIAiIgCIiAIiIAiIgCIiAIiIAiIgCIiAIiIAqJqfLf2394q9lRNT5b+2/vFVct1l07kPONIdexjREVcgBERAEREAU64LvKquzD+b1BVOuC7yqrsw/m9ZcZ8GX98Tfl/wDsx6/wywFAtKMYM8ro2n5KM2AH0nja4/iAp1KbNcRtANuuyqq99e/WetQ6Ku7ljMajjFQXiERFpIh19HMZdTStaT8k91njmaTseP3Vgqp1aNE4mOMnaWMJ68oWesvEtZbUbTg/AzoiLgVQiIgCIiAIiIAiIgCIiAIiIAiIgCIiAIiIAiIgBVE1Hlv7b+8VexVE1Plv7b+8VVy3WXTuQ840h17GNERVyAERSXBdBpayFszZY2hxcAHBxPJcRzdS8TqRpq8nY60qU6r2YK7I0imfiwn/AK8P3Xp4sJ/68P3XrjvdH1GjcMR6P4IYp1wXeVVdmH83rB4sJ/68P3XqRaIaLPw8zF8jH8YIwMgcLZS7bftLNisRSnScYvia8FhK1OvGUo2XH+GSQhVtjeHGmmewjkkl0Z3sJuPZs9Ssl7gASdQAJJ6FHsSxfD6pmWSpi3tcH2c07wVKpbV+CuVcbSjUjZtJ+FyEotyppYGk8XW0z2813ljrdOqy8p6WFx5dZTMHQ8vPqFv3Wuz8n9iF+nK9uH3R5heHmplZGBtILzuZzlWaxtgANgAA6lHMLxTDqVuVlTFc+U8u5Tj/AM5lIo5A8BzTcOAII2EEXBWWrtX4qxcwVKNOL4pt62PpERcTeEXhK4tfplSU5IdMHOG1sYMh9o1fivUYSk7RVzxOpGCvJpfU7aKHP4TacHVDOenkD91lp+EmlcbObNH0locP9pXbda3pZnWNoN220SxFo4djcFUPkZWP3gGzh1tOtby4NNOzNUZKSuncIiL4fQiIgCIiAIiIAiIgCIiAIiIAqJqfLf2394q9lRNT5b+2/vFVct1l07kPONIdexjREVcgBWxoD5hF2pf1CqnVoaI1zafDGSP2NMurnJ4w2AU/MPhr6+5VyppVW35PsSlzgNZNhvOxa/8AicN7cdFfdxjL/mq+xTGZapxL3WZ9Fg1NHxWhZSlR8zfPMrP/AAjwLYDr7F6q2wrGpKVwykll+VGTySOjcVYVFWNnjbIw3a4XG8dB6VznBxNuHxUa64cH5HtZ83J2H90qiwr0rPm5Ow/ulUWFUy3SXTuSs41h17BERVSGCrvwnzeD7GLuBUgVd+E+bwfYxdwKXmXLEt5RzS6G2tHF8Zio4zJK6w2NaNbnO+q0LZqqlsLHyPNmsaXOO4AKnNIMcfXTGR1w0XETOZjN3XvWLC4d1pcdFqUsbi1h48NXp7mzj+ls9aSC4xw80TDYEf3n6R/BcREV+EIwVoo/LVKkqktqbuwiIvRzPqOQtIc0lrhrBaSHA9BCm+jPCAQRFVm4Ng2a2sdveOlQZFyq0YVVaSNFDEToSvB+xfLXAgEEEHWCNYI3r1V/wfaSkEUkrrg34gnmO0x9W5WAvz1ak6Utln6zD1414KcQiIuJ3CIiAIiIAiIgCIiAIiIAVRNT5b+2/vFXsqJqfLf2394qrlusunch5xpDr2MaIirkAKXRzkYfRs5i+oeekh9h+ZURUygoy7DKaUAni3zB1vqukOv2j8VixnIvr2Zrwqb27eXdHPREU8+hTDQWcmOZnM17XD/yBv3fxUPU10KoyyF8hFuNcC3stFr+0uXOrym7AJ/rK3zO7WfNydh/dKosK9Kz5uTsP7pVFhbMt0l07nrONYdewREVUhgq78J83g+xi7gVIFXfhPm8H2MXcCl5lyxLeUc0uhFeErFMkUdO065Tnf8AZt2D1uP+1V0pNwhzl9a5vNHHG0esF3/soytWEgo0l8+Jix9Rzry+XD7BEWeip+MdY7BrPwWmUlFXZiXExNjJ2AnqBK8IspA1oAsNiw1VMJBr2gajzhY1i+PFcDo6fA4iLts0MrXAEU5IIBBzx6wfWvf8k13o5+/F8Vo/Xp+pfdHrd63of2ZxoZXMc1zTZzSHNO5wNwVdmFVwqIIph/qMa7qJGse26qz/ACTXejn78XxVgaF0c1PStinYWOY+TKCQeQTmB1dJKnY+UJxTi02itlcatObjKLSfmjvIiKSXgiIgCIiAIiIAiIgCIiAKiany39t/eKvYqiany39t/eKq5brLp3IecaQ69jGiIq5ACtXQeIPw+NrgC1xmBB2EF5VVK2NAfMIu1L+oVPzD4S+vuVsq+M/p3RycW0RkjJMI4xh2N/1G9Fudcj/DJr24mW+7i3fBWeikqq0U55dTk7p2IRhGiEkhDpxkZtLPpu6OhTWOMNAa0AAAAAbANy+kXOUnLU10cPCirRMNZ83J2H90qigr1rPm5Ow/ulUUFVy3SXTuR841h17HqIiqkMFXfhPm8H2MXcCpAq78J83g+xi7gUvMuWJbyjml0Ky0/jIrpP7mROHVkA/YqOqc8J2HkOgnGwgwu6CCXN/Au9igy2YWW1Sj/dDBjYOFeSfnf7hbmGSAOI3jV1haaArtOO3FxMidnckS+XusCTqABXLjxRw1EB3SdRWKorHSajYDcP3U9YWd+Oh2dRWJtT8JbGMY3wZ5yta2/GN12Fr7Fk8aLPRX+8b8FXyLtuVHy/LNKzHEL/r8IsHxos9Ff7xvwUl0exsV0PHCMxjO5gDnBxOW2u46/wAFTKubRjD/AAakgjIs4MDn9t3KP4m3qWLGUKVKK2VxZRy/E1q83tvgl5I6iIimFoIiIAiIgCIiAIiIAiIgComp8t/bf3ir2VE1Plv7b+8VVy3WXTuQ840h17GNERVyAFbGgPmEXal/UKqdWxoD5hF2pf1Cp+YfCX19ytlPxn9O6JEiIoZ+lCIiAw1nzcnYf3SqLCvSs+bk7D+6VRYVfLdJdO5AzjWHXsERFVIYKu/CfN4PsYu4FSBV34T5vB9jF3ApeZcsS3lHNLoY8cwptZBJCbDMOS76rxra72qmaqldC90b2lr2EtcDzEK9VGtLdEW1w4yOzJ2iwJ8l7R9F37FZsHiVSezLRmzMMG6y24cy/KKqRZqukfA8xyscx7drXCx6+kdKwq6mnxR+ZaadmEREPgRF2NHtGJa53JBZEDy5SOT1N3leZzjBbUme6dOVSWzFXZtaE4AaucPcPkYSHPvsc/a1n79QVsLUwvDI6WJsUTbNb7SedxPOSttfncTXdad/DwP1uDwyw9PZ8fEIiLOawiIgCIiAIiIAiIgCIiA8KgMvBi5znHwlusk24o85v9ZT9F1pVp0r7DOFbD061ttXsV94rnelN90f5J4rnelN90f5KwUXffa3n+EZ/wBuw/p/L9yvvFc70pvuj/JS/R7CTRU7IS8Pyl5zAZb5nE7PWuki5VMRUqq0mdaOEpUZbUFZ9QiIuBqCIiA+J48zXN2ZmuF+sWUBHBc70pvuj/JWCi7Uq86V9h6methqda36ivYr7xXO9Kb7o/yTxXO9Kb7o/wAlYKLtvtbz/COH7dh/T+X7lfeK53pTfdH+SndHBxccbL3yMYy+y+VoF/wWZFxq151ednejhqVFtwVrhERcTQaOKYNDVtyzRhw5jse3su2hQ6v4MTcmCcW5mytN/vN+Cn6LtTr1KfKzNWwtKtzoqqTg9rRsbE7pEo/eyy0/BxVuPKMMY3l5cfYArQRad/q/IyrK6F/H7kQwng5giIdO4zkfRtkj9Y2lSyKIMAa0BrQLAAAADcAvtFkqVZ1HeTubaVCnSVoKwREXM7BERAEREAREQBEXFpA59bUXfJljbCWsDzku5pvduxfUrnic9lpebt3O0iLh4ZpGZ6+uojGGikbTOEmckv46PPYttqts2lfD2dxFo4vjlPQsElTNHCwnKC82u7cBtJ6llo8SinibNFKySJwzNka4FhaNpugNlFzMI0kpa4yCmqI5jHbjOLNw297a9h2HZuXTQBFxaHTKhqJvB4quB813ARtdyiW7QOYkWOxbGKaR0tG5jKioihdICY2yODS4DaQgOkij+P6ZQUdA6vY5krCwOpxnyNncRdrGusdtjzcyz4fpRBPR+GCaIRhmaR+f5KN4aMzXO6CbFAdlFw9E8akq6NlRO6mzEy5nU0hfT5WvIuHnq1rawjSOlruM8Gnjm4sgSGMkhpN7a/UfYgOki40umVCyfwV1XA2fMGcWXWdnOxhOy+vYtrFsdp6JrXVM8cLXuysMjsoc617DpQG+i5eF6TUlY+SOnqYpnxa5GxuzFova/SL7l7V6S0sM8dNJURNqJC0RxF3yhLjZuobL9KA6aIuJpTpDHQwkuqqanleCIDUhzmFwtfkNIc4WvsPOgO2ijehukzqvDYq2qMUZLZnzOaCyJrWSPGaxJsLN3rfZpVRuhZOKmIwySiCOTNyHTEkCMHfqPsQHVRFENI9KpcPxCjjllpmUNQyoc9z2PbLGYYwSTJmy2Je23JQEvRaFDjtPUwmohnjkhAcXSNddoDRd191gtDRDHX18Usr3UrgKiWOJ1JI6WMxC2UuJ+lY6x+SA7yLk0+ldHLOaVlVC6cFwMQeC7M3ymjmJHOAvrENKKSlkEU9TDFIWGQMkeGu4sBxLuqzXexAdRFo4TjUFbHxtNMyaPMWlzDcBw2g7jrHtW7dAeooniGl7osRjpRNh7YyY2PjknkFWXPF8wsMjSNVmnW6+0LNpnptHhIp82Rz55mR5XSZMsV7Pm2G4bcX60BJkXMqdJKWKBlVJURNp35ckxd8m7MLtsemxWbDcYgq2ufBKyVjHFjnMN2h4AJbfqcPagN1FycM0ro6uR0MFVDLIwEuYx4LrA2JG8X3LrIAi40YLK8tzyFr4HSFrnlzQ7jAOSObUuyvrVjxCW1f5cAuNh/ntZ2afuldlaYwqMTGezhIbXOd2U2bbW3ZsRPU81ItuLXg+zRuKvm1k1DjGJTGgrZ4qltCyOSnhD2AshaHEuJGoE825WCvLL4dSB8IeFzvqsPqo21jooBUslNCI31UbpA3LIxjwQRySDqW9ovg8UOGzxCKu4uXwtz46psbKxwkBDg1rLAZtdh0qXWSyAgXBnBVQOngcyqGHxsjFGa6BkFUHkkuZZu1o3lTyQkA2FzY2Gy5tqC+rIgKaJxGapw+pqKOuPg1W980EVHEyCFpuAKe3LkuNrnGymnCJhL6tuHNbC6VrcRpnzBrcwbAM2cv/ALdetTCy9sgI7pzhTp8MrIII8z3U72xRsaPKGwNG9ZdFpzLQxXp5qdzYxE6KeMRvzMYGl2XcSNR513V5ZAQjQbCXxYH4PVQTNJjrWywhpbOWPfJyWj6xadXWvjg0hq4uPhkbUChiETaE1sLIKrYczC1u1o3n/wCCd2XlkBT+mcOJVjqhhpavLFWxvihgpovBn07Xi0/HeXJKdwsANuxTHhEppK3CJxDBM6WVsDmw5Plx8qxxaWjYQL36lL7JZAQvDsFdDjEUjICynbhDIM7WZYxKJ78WT9bKAudjNHUw4uJqCKs4yZ9Myt4yFhw6SnawXeJjra5osLDnHtsWyWQHqr/Ho56bF3VXgU9ZHLQeD05hY14inzkkOJNmA87txVgLyyAiHBbDJFhsNPPBNBJA6RrxMzIHZpHPDmX2izh6woJNRVraKGjGHVhdTYqauV7YrsdFxry0Ra+WSH9Qtt1q6rJZAfFPLnY12VzczQ7K8We24vlcOYhQnT2ncK7CanwSoqoac1jpWwQ8c5rnNjEZLesX9SnSWQER4PcJlhZWTSwmn8MrJqmOndbNFE6waHAagTbYvOD/AA2WGCvZIx8Ln4hXvjztLSY3uGSRo3c4UusvbICoNENGZIpKKCqixcS0lU6RuSOnOGh+YnjeNy5i1w26ydalem+Dvqa3BSIHSxRVUr5yGZmMbkaWl+4XHPuUzslkBEtBMOkglxbPE+NsuIyyQ5m5WvjLRZ7d4XVwTBp6Z0jpq+erD7ZGSxwsEdiTySwC+0DXuXZsiAp2TReUT1sFVHi7mT15qYzQx076WRrnhzJHvc3M1zefXsHtl/Cdh8s1NTOigfO6CupZ3sibnkMTC7NlHPtGpTKy9sgIvpYx9ZhFUIoJRJLSu4uB0dpw47GFg2O6FlpsEIwnwWJghlfQ8UBYMLZ3U+Ul3TmOsqRWXqAqzQPA3NnoOPhxdk9HFMwCaKnbQR3jLXNZI1oc5pvcazrVpryy9QHId/1Bv/aO/VC6604cLjZK6YZuMcC0kvcRYkGwB1DYFuL62c6cWr38WERF8Og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460375" y="-4572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4" name="AutoShape 66" descr="data:image/jpeg;base64,/9j/4AAQSkZJRgABAQAAAQABAAD/2wCEAAkGBhENEA8QEA8PEBAQEA4PDhAPDw8PDhEOFBAVFBUQExIYICYeGRokGhISHy8iJCgpLCwsFSoxNTAqNSYrLCkBCQoKDgwOGg8PGikkHyQ0LiwpLSktLCwsLCwqMiosLCopKSkrLCwsLCkpNSwsLCwsLCwsKSwsKiwsKSwsKSwpLP/AABEIAKgBLAMBIgACEQEDEQH/xAAbAAEAAgMBAQAAAAAAAAAAAAAABgcDBAUBAv/EAEcQAAEDAgIECAkLAgUFAAAAAAEAAgMEEQUSBiExUQcTIkFhcXKyFBcyNFSBkZPRIzNCUnOSobGzwdJTYhUWQ6LwNXSCwuH/xAAaAQEBAQEBAQEAAAAAAAAAAAAABQQDAgEG/8QAMREAAgECAwYEBQQDAAAAAAAAAAECAxEEBTESFCEygcFBUVLRM2FxkaETFbHwIjRC/9oADAMBAAIRAxEAPwC8UREAREQBERAEXhKi7+EakaSCJ7gkH5MbQbb10hTnPlVzlUrQp87sSlFFfGTR7p/dj4p4yKPdP7sfFdN2q+lnLfKHrRKkUV8ZNHun92PinjJo90/ux8U3ar6WN8oetEqRRXxk0e6f3Y+KeMij3T+7HxXzdqvpY3yh60SpFFfGRR7p/dj4rqYHpNDXl4h4z5MNLs7Q3yr2trO4r5KhUiryi7HqGJpTezGSbOsiL4llDAXOIAGskmwAXE0H2ij9VppAwkMD5Lc7QGt9RK+abTWB5s9r4+kgOb67L3sS8jNvVG9tpEiRY4Z2yNDmODmnYQbgrIvBpCIiAIiIAiIgCIiAIiIAiIgCIiAIiIAiIgCIiAIiIAqJqfLf2394q9lRNT5b+2/vFVct1l07kPONIdexjREVcgBERAEREAU64LvKquzD+b1BVOuC7yqrsw/m9ZcZ8GX98Tfl/wDsx6/wywFAtKMYM8ro2n5KM2AH0nja4/iAp1KbNcRtANuuyqq99e/WetQ6Ku7ljMajjFQXiERFpIh19HMZdTStaT8k91njmaTseP3Vgqp1aNE4mOMnaWMJ68oWesvEtZbUbTg/AzoiLgVQiIgCIiAIiIAiIgCIiAIiIAiIgCIiAIiIAiIgBVE1Hlv7b+8VexVE1Plv7b+8VVy3WXTuQ840h17GNERVyAERSXBdBpayFszZY2hxcAHBxPJcRzdS8TqRpq8nY60qU6r2YK7I0imfiwn/AK8P3Xp4sJ/68P3XrjvdH1GjcMR6P4IYp1wXeVVdmH83rB4sJ/68P3XqRaIaLPw8zF8jH8YIwMgcLZS7bftLNisRSnScYvia8FhK1OvGUo2XH+GSQhVtjeHGmmewjkkl0Z3sJuPZs9Ssl7gASdQAJJ6FHsSxfD6pmWSpi3tcH2c07wVKpbV+CuVcbSjUjZtJ+FyEotyppYGk8XW0z2813ljrdOqy8p6WFx5dZTMHQ8vPqFv3Wuz8n9iF+nK9uH3R5heHmplZGBtILzuZzlWaxtgANgAA6lHMLxTDqVuVlTFc+U8u5Tj/AM5lIo5A8BzTcOAII2EEXBWWrtX4qxcwVKNOL4pt62PpERcTeEXhK4tfplSU5IdMHOG1sYMh9o1fivUYSk7RVzxOpGCvJpfU7aKHP4TacHVDOenkD91lp+EmlcbObNH0locP9pXbda3pZnWNoN220SxFo4djcFUPkZWP3gGzh1tOtby4NNOzNUZKSuncIiL4fQiIgCIiAIiIAiIgCIiAIiIAqJqfLf2394q9lRNT5b+2/vFVct1l07kPONIdexjREVcgBWxoD5hF2pf1CqnVoaI1zafDGSP2NMurnJ4w2AU/MPhr6+5VyppVW35PsSlzgNZNhvOxa/8AicN7cdFfdxjL/mq+xTGZapxL3WZ9Fg1NHxWhZSlR8zfPMrP/AAjwLYDr7F6q2wrGpKVwykll+VGTySOjcVYVFWNnjbIw3a4XG8dB6VznBxNuHxUa64cH5HtZ83J2H90qiwr0rPm5Ow/ulUWFUy3SXTuSs41h17BERVSGCrvwnzeD7GLuBUgVd+E+bwfYxdwKXmXLEt5RzS6G2tHF8Zio4zJK6w2NaNbnO+q0LZqqlsLHyPNmsaXOO4AKnNIMcfXTGR1w0XETOZjN3XvWLC4d1pcdFqUsbi1h48NXp7mzj+ls9aSC4xw80TDYEf3n6R/BcREV+EIwVoo/LVKkqktqbuwiIvRzPqOQtIc0lrhrBaSHA9BCm+jPCAQRFVm4Ng2a2sdveOlQZFyq0YVVaSNFDEToSvB+xfLXAgEEEHWCNYI3r1V/wfaSkEUkrrg34gnmO0x9W5WAvz1ak6Utln6zD1414KcQiIuJ3CIiAIiIAiIgCIiAIiIAVRNT5b+2/vFXsqJqfLf2394qrlusunch5xpDr2MaIirkAKXRzkYfRs5i+oeekh9h+ZURUygoy7DKaUAni3zB1vqukOv2j8VixnIvr2Zrwqb27eXdHPREU8+hTDQWcmOZnM17XD/yBv3fxUPU10KoyyF8hFuNcC3stFr+0uXOrym7AJ/rK3zO7WfNydh/dKosK9Kz5uTsP7pVFhbMt0l07nrONYdewREVUhgq78J83g+xi7gVIFXfhPm8H2MXcCl5lyxLeUc0uhFeErFMkUdO065Tnf8AZt2D1uP+1V0pNwhzl9a5vNHHG0esF3/soytWEgo0l8+Jix9Rzry+XD7BEWeip+MdY7BrPwWmUlFXZiXExNjJ2AnqBK8IspA1oAsNiw1VMJBr2gajzhY1i+PFcDo6fA4iLts0MrXAEU5IIBBzx6wfWvf8k13o5+/F8Vo/Xp+pfdHrd63of2ZxoZXMc1zTZzSHNO5wNwVdmFVwqIIph/qMa7qJGse26qz/ACTXejn78XxVgaF0c1PStinYWOY+TKCQeQTmB1dJKnY+UJxTi02itlcatObjKLSfmjvIiKSXgiIgCIiAIiIAiIgCIiAKiany39t/eKvYqiany39t/eKq5brLp3IecaQ69jGiIq5ACtXQeIPw+NrgC1xmBB2EF5VVK2NAfMIu1L+oVPzD4S+vuVsq+M/p3RycW0RkjJMI4xh2N/1G9Fudcj/DJr24mW+7i3fBWeikqq0U55dTk7p2IRhGiEkhDpxkZtLPpu6OhTWOMNAa0AAAAAbANy+kXOUnLU10cPCirRMNZ83J2H90qigr1rPm5Ow/ulUUFVy3SXTuR841h17HqIiqkMFXfhPm8H2MXcCpAq78J83g+xi7gUvMuWJbyjml0Ky0/jIrpP7mROHVkA/YqOqc8J2HkOgnGwgwu6CCXN/Au9igy2YWW1Sj/dDBjYOFeSfnf7hbmGSAOI3jV1haaArtOO3FxMidnckS+XusCTqABXLjxRw1EB3SdRWKorHSajYDcP3U9YWd+Oh2dRWJtT8JbGMY3wZ5yta2/GN12Fr7Fk8aLPRX+8b8FXyLtuVHy/LNKzHEL/r8IsHxos9Ff7xvwUl0exsV0PHCMxjO5gDnBxOW2u46/wAFTKubRjD/AAakgjIs4MDn9t3KP4m3qWLGUKVKK2VxZRy/E1q83tvgl5I6iIimFoIiIAiIgCIiAIiIAiIgComp8t/bf3ir2VE1Plv7b+8VVy3WXTuQ840h17GNERVyAFbGgPmEXal/UKqdWxoD5hF2pf1Cp+YfCX19ytlPxn9O6JEiIoZ+lCIiAw1nzcnYf3SqLCvSs+bk7D+6VRYVfLdJdO5AzjWHXsERFVIYKu/CfN4PsYu4FSBV34T5vB9jF3ApeZcsS3lHNLoY8cwptZBJCbDMOS76rxra72qmaqldC90b2lr2EtcDzEK9VGtLdEW1w4yOzJ2iwJ8l7R9F37FZsHiVSezLRmzMMG6y24cy/KKqRZqukfA8xyscx7drXCx6+kdKwq6mnxR+ZaadmEREPgRF2NHtGJa53JBZEDy5SOT1N3leZzjBbUme6dOVSWzFXZtaE4AaucPcPkYSHPvsc/a1n79QVsLUwvDI6WJsUTbNb7SedxPOSttfncTXdad/DwP1uDwyw9PZ8fEIiLOawiIgCIiAIiIAiIgCIiA8KgMvBi5znHwlusk24o85v9ZT9F1pVp0r7DOFbD061ttXsV94rnelN90f5J4rnelN90f5KwUXffa3n+EZ/wBuw/p/L9yvvFc70pvuj/JS/R7CTRU7IS8Pyl5zAZb5nE7PWuki5VMRUqq0mdaOEpUZbUFZ9QiIuBqCIiA+J48zXN2ZmuF+sWUBHBc70pvuj/JWCi7Uq86V9h6methqda36ivYr7xXO9Kb7o/yTxXO9Kb7o/wAlYKLtvtbz/COH7dh/T+X7lfeK53pTfdH+SndHBxccbL3yMYy+y+VoF/wWZFxq151ednejhqVFtwVrhERcTQaOKYNDVtyzRhw5jse3su2hQ6v4MTcmCcW5mytN/vN+Cn6LtTr1KfKzNWwtKtzoqqTg9rRsbE7pEo/eyy0/BxVuPKMMY3l5cfYArQRad/q/IyrK6F/H7kQwng5giIdO4zkfRtkj9Y2lSyKIMAa0BrQLAAAADcAvtFkqVZ1HeTubaVCnSVoKwREXM7BERAEREAREQBEXFpA59bUXfJljbCWsDzku5pvduxfUrnic9lpebt3O0iLh4ZpGZ6+uojGGikbTOEmckv46PPYttqts2lfD2dxFo4vjlPQsElTNHCwnKC82u7cBtJ6llo8SinibNFKySJwzNka4FhaNpugNlFzMI0kpa4yCmqI5jHbjOLNw297a9h2HZuXTQBFxaHTKhqJvB4quB813ARtdyiW7QOYkWOxbGKaR0tG5jKioihdICY2yODS4DaQgOkij+P6ZQUdA6vY5krCwOpxnyNncRdrGusdtjzcyz4fpRBPR+GCaIRhmaR+f5KN4aMzXO6CbFAdlFw9E8akq6NlRO6mzEy5nU0hfT5WvIuHnq1rawjSOlruM8Gnjm4sgSGMkhpN7a/UfYgOki40umVCyfwV1XA2fMGcWXWdnOxhOy+vYtrFsdp6JrXVM8cLXuysMjsoc617DpQG+i5eF6TUlY+SOnqYpnxa5GxuzFova/SL7l7V6S0sM8dNJURNqJC0RxF3yhLjZuobL9KA6aIuJpTpDHQwkuqqanleCIDUhzmFwtfkNIc4WvsPOgO2ijehukzqvDYq2qMUZLZnzOaCyJrWSPGaxJsLN3rfZpVRuhZOKmIwySiCOTNyHTEkCMHfqPsQHVRFENI9KpcPxCjjllpmUNQyoc9z2PbLGYYwSTJmy2Je23JQEvRaFDjtPUwmohnjkhAcXSNddoDRd191gtDRDHX18Usr3UrgKiWOJ1JI6WMxC2UuJ+lY6x+SA7yLk0+ldHLOaVlVC6cFwMQeC7M3ymjmJHOAvrENKKSlkEU9TDFIWGQMkeGu4sBxLuqzXexAdRFo4TjUFbHxtNMyaPMWlzDcBw2g7jrHtW7dAeooniGl7osRjpRNh7YyY2PjknkFWXPF8wsMjSNVmnW6+0LNpnptHhIp82Rz55mR5XSZMsV7Pm2G4bcX60BJkXMqdJKWKBlVJURNp35ckxd8m7MLtsemxWbDcYgq2ufBKyVjHFjnMN2h4AJbfqcPagN1FycM0ro6uR0MFVDLIwEuYx4LrA2JG8X3LrIAi40YLK8tzyFr4HSFrnlzQ7jAOSObUuyvrVjxCW1f5cAuNh/ntZ2afuldlaYwqMTGezhIbXOd2U2bbW3ZsRPU81ItuLXg+zRuKvm1k1DjGJTGgrZ4qltCyOSnhD2AshaHEuJGoE825WCvLL4dSB8IeFzvqsPqo21jooBUslNCI31UbpA3LIxjwQRySDqW9ovg8UOGzxCKu4uXwtz46psbKxwkBDg1rLAZtdh0qXWSyAgXBnBVQOngcyqGHxsjFGa6BkFUHkkuZZu1o3lTyQkA2FzY2Gy5tqC+rIgKaJxGapw+pqKOuPg1W980EVHEyCFpuAKe3LkuNrnGymnCJhL6tuHNbC6VrcRpnzBrcwbAM2cv/ALdetTCy9sgI7pzhTp8MrIII8z3U72xRsaPKGwNG9ZdFpzLQxXp5qdzYxE6KeMRvzMYGl2XcSNR513V5ZAQjQbCXxYH4PVQTNJjrWywhpbOWPfJyWj6xadXWvjg0hq4uPhkbUChiETaE1sLIKrYczC1u1o3n/wCCd2XlkBT+mcOJVjqhhpavLFWxvihgpovBn07Xi0/HeXJKdwsANuxTHhEppK3CJxDBM6WVsDmw5Plx8qxxaWjYQL36lL7JZAQvDsFdDjEUjICynbhDIM7WZYxKJ78WT9bKAudjNHUw4uJqCKs4yZ9Myt4yFhw6SnawXeJjra5osLDnHtsWyWQHqr/Ho56bF3VXgU9ZHLQeD05hY14inzkkOJNmA87txVgLyyAiHBbDJFhsNPPBNBJA6RrxMzIHZpHPDmX2izh6woJNRVraKGjGHVhdTYqauV7YrsdFxry0Ra+WSH9Qtt1q6rJZAfFPLnY12VzczQ7K8We24vlcOYhQnT2ncK7CanwSoqoac1jpWwQ8c5rnNjEZLesX9SnSWQER4PcJlhZWTSwmn8MrJqmOndbNFE6waHAagTbYvOD/AA2WGCvZIx8Ln4hXvjztLSY3uGSRo3c4UusvbICoNENGZIpKKCqixcS0lU6RuSOnOGh+YnjeNy5i1w26ydalem+Dvqa3BSIHSxRVUr5yGZmMbkaWl+4XHPuUzslkBEtBMOkglxbPE+NsuIyyQ5m5WvjLRZ7d4XVwTBp6Z0jpq+erD7ZGSxwsEdiTySwC+0DXuXZsiAp2TReUT1sFVHi7mT15qYzQx076WRrnhzJHvc3M1zefXsHtl/Cdh8s1NTOigfO6CupZ3sibnkMTC7NlHPtGpTKy9sgIvpYx9ZhFUIoJRJLSu4uB0dpw47GFg2O6FlpsEIwnwWJghlfQ8UBYMLZ3U+Ul3TmOsqRWXqAqzQPA3NnoOPhxdk9HFMwCaKnbQR3jLXNZI1oc5pvcazrVpryy9QHId/1Bv/aO/VC6604cLjZK6YZuMcC0kvcRYkGwB1DYFuL62c6cWr38WERF8Og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612775" y="-3048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5" name="AutoShape 68" descr="data:image/jpeg;base64,/9j/4AAQSkZJRgABAQAAAQABAAD/2wCEAAkGBhENEA8QEA8PEBAQEA4PDhAPDw8PDhEOFBAVFBUQExIYICYeGRokGhISHy8iJCgpLCwsFSoxNTAqNSYrLCkBCQoKDgwOGg8PGikkHyQ0LiwpLSktLCwsLCwqMiosLCopKSkrLCwsLCkpNSwsLCwsLCwsKSwsKiwsKSwsKSwpLP/AABEIAKgBLAMBIgACEQEDEQH/xAAbAAEAAgMBAQAAAAAAAAAAAAAABgcDBAUBAv/EAEcQAAEDAgIECAkLAgUFAAAAAAEAAgMEEQUSBiExUQcTIkFhcXKyFBcyNFSBkZPRIzNCUnOSobGzwdJTYhUWQ6LwNXSCwuH/xAAaAQEBAQEBAQEAAAAAAAAAAAAABQQDAgEG/8QAMREAAgECAwYEBQQDAAAAAAAAAAECAxEEBTESFCEygcFBUVLRM2FxkaETFbHwIjRC/9oADAMBAAIRAxEAPwC8UREAREQBERAEXhKi7+EakaSCJ7gkH5MbQbb10hTnPlVzlUrQp87sSlFFfGTR7p/dj4p4yKPdP7sfFdN2q+lnLfKHrRKkUV8ZNHun92PinjJo90/ux8U3ar6WN8oetEqRRXxk0e6f3Y+KeMij3T+7HxXzdqvpY3yh60SpFFfGRR7p/dj4rqYHpNDXl4h4z5MNLs7Q3yr2trO4r5KhUiryi7HqGJpTezGSbOsiL4llDAXOIAGskmwAXE0H2ij9VppAwkMD5Lc7QGt9RK+abTWB5s9r4+kgOb67L3sS8jNvVG9tpEiRY4Z2yNDmODmnYQbgrIvBpCIiAIiIAiIgCIiAIiIAiIgCIiAIiIAiIgCIiAIiIAqJqfLf2394q9lRNT5b+2/vFVct1l07kPONIdexjREVcgBERAEREAU64LvKquzD+b1BVOuC7yqrsw/m9ZcZ8GX98Tfl/wDsx6/wywFAtKMYM8ro2n5KM2AH0nja4/iAp1KbNcRtANuuyqq99e/WetQ6Ku7ljMajjFQXiERFpIh19HMZdTStaT8k91njmaTseP3Vgqp1aNE4mOMnaWMJ68oWesvEtZbUbTg/AzoiLgVQiIgCIiAIiIAiIgCIiAIiIAiIgCIiAIiIAiIgBVE1Hlv7b+8VexVE1Plv7b+8VVy3WXTuQ840h17GNERVyAERSXBdBpayFszZY2hxcAHBxPJcRzdS8TqRpq8nY60qU6r2YK7I0imfiwn/AK8P3Xp4sJ/68P3XrjvdH1GjcMR6P4IYp1wXeVVdmH83rB4sJ/68P3XqRaIaLPw8zF8jH8YIwMgcLZS7bftLNisRSnScYvia8FhK1OvGUo2XH+GSQhVtjeHGmmewjkkl0Z3sJuPZs9Ssl7gASdQAJJ6FHsSxfD6pmWSpi3tcH2c07wVKpbV+CuVcbSjUjZtJ+FyEotyppYGk8XW0z2813ljrdOqy8p6WFx5dZTMHQ8vPqFv3Wuz8n9iF+nK9uH3R5heHmplZGBtILzuZzlWaxtgANgAA6lHMLxTDqVuVlTFc+U8u5Tj/AM5lIo5A8BzTcOAII2EEXBWWrtX4qxcwVKNOL4pt62PpERcTeEXhK4tfplSU5IdMHOG1sYMh9o1fivUYSk7RVzxOpGCvJpfU7aKHP4TacHVDOenkD91lp+EmlcbObNH0locP9pXbda3pZnWNoN220SxFo4djcFUPkZWP3gGzh1tOtby4NNOzNUZKSuncIiL4fQiIgCIiAIiIAiIgCIiAIiIAqJqfLf2394q9lRNT5b+2/vFVct1l07kPONIdexjREVcgBWxoD5hF2pf1CqnVoaI1zafDGSP2NMurnJ4w2AU/MPhr6+5VyppVW35PsSlzgNZNhvOxa/8AicN7cdFfdxjL/mq+xTGZapxL3WZ9Fg1NHxWhZSlR8zfPMrP/AAjwLYDr7F6q2wrGpKVwykll+VGTySOjcVYVFWNnjbIw3a4XG8dB6VznBxNuHxUa64cH5HtZ83J2H90qiwr0rPm5Ow/ulUWFUy3SXTuSs41h17BERVSGCrvwnzeD7GLuBUgVd+E+bwfYxdwKXmXLEt5RzS6G2tHF8Zio4zJK6w2NaNbnO+q0LZqqlsLHyPNmsaXOO4AKnNIMcfXTGR1w0XETOZjN3XvWLC4d1pcdFqUsbi1h48NXp7mzj+ls9aSC4xw80TDYEf3n6R/BcREV+EIwVoo/LVKkqktqbuwiIvRzPqOQtIc0lrhrBaSHA9BCm+jPCAQRFVm4Ng2a2sdveOlQZFyq0YVVaSNFDEToSvB+xfLXAgEEEHWCNYI3r1V/wfaSkEUkrrg34gnmO0x9W5WAvz1ak6Utln6zD1414KcQiIuJ3CIiAIiIAiIgCIiAIiIAVRNT5b+2/vFXsqJqfLf2394qrlusunch5xpDr2MaIirkAKXRzkYfRs5i+oeekh9h+ZURUygoy7DKaUAni3zB1vqukOv2j8VixnIvr2Zrwqb27eXdHPREU8+hTDQWcmOZnM17XD/yBv3fxUPU10KoyyF8hFuNcC3stFr+0uXOrym7AJ/rK3zO7WfNydh/dKosK9Kz5uTsP7pVFhbMt0l07nrONYdewREVUhgq78J83g+xi7gVIFXfhPm8H2MXcCl5lyxLeUc0uhFeErFMkUdO065Tnf8AZt2D1uP+1V0pNwhzl9a5vNHHG0esF3/soytWEgo0l8+Jix9Rzry+XD7BEWeip+MdY7BrPwWmUlFXZiXExNjJ2AnqBK8IspA1oAsNiw1VMJBr2gajzhY1i+PFcDo6fA4iLts0MrXAEU5IIBBzx6wfWvf8k13o5+/F8Vo/Xp+pfdHrd63of2ZxoZXMc1zTZzSHNO5wNwVdmFVwqIIph/qMa7qJGse26qz/ACTXejn78XxVgaF0c1PStinYWOY+TKCQeQTmB1dJKnY+UJxTi02itlcatObjKLSfmjvIiKSXgiIgCIiAIiIAiIgCIiAKiany39t/eKvYqiany39t/eKq5brLp3IecaQ69jGiIq5ACtXQeIPw+NrgC1xmBB2EF5VVK2NAfMIu1L+oVPzD4S+vuVsq+M/p3RycW0RkjJMI4xh2N/1G9Fudcj/DJr24mW+7i3fBWeikqq0U55dTk7p2IRhGiEkhDpxkZtLPpu6OhTWOMNAa0AAAAAbANy+kXOUnLU10cPCirRMNZ83J2H90qigr1rPm5Ow/ulUUFVy3SXTuR841h17HqIiqkMFXfhPm8H2MXcCpAq78J83g+xi7gUvMuWJbyjml0Ky0/jIrpP7mROHVkA/YqOqc8J2HkOgnGwgwu6CCXN/Au9igy2YWW1Sj/dDBjYOFeSfnf7hbmGSAOI3jV1haaArtOO3FxMidnckS+XusCTqABXLjxRw1EB3SdRWKorHSajYDcP3U9YWd+Oh2dRWJtT8JbGMY3wZ5yta2/GN12Fr7Fk8aLPRX+8b8FXyLtuVHy/LNKzHEL/r8IsHxos9Ff7xvwUl0exsV0PHCMxjO5gDnBxOW2u46/wAFTKubRjD/AAakgjIs4MDn9t3KP4m3qWLGUKVKK2VxZRy/E1q83tvgl5I6iIimFoIiIAiIgCIiAIiIAiIgComp8t/bf3ir2VE1Plv7b+8VVy3WXTuQ840h17GNERVyAFbGgPmEXal/UKqdWxoD5hF2pf1Cp+YfCX19ytlPxn9O6JEiIoZ+lCIiAw1nzcnYf3SqLCvSs+bk7D+6VRYVfLdJdO5AzjWHXsERFVIYKu/CfN4PsYu4FSBV34T5vB9jF3ApeZcsS3lHNLoY8cwptZBJCbDMOS76rxra72qmaqldC90b2lr2EtcDzEK9VGtLdEW1w4yOzJ2iwJ8l7R9F37FZsHiVSezLRmzMMG6y24cy/KKqRZqukfA8xyscx7drXCx6+kdKwq6mnxR+ZaadmEREPgRF2NHtGJa53JBZEDy5SOT1N3leZzjBbUme6dOVSWzFXZtaE4AaucPcPkYSHPvsc/a1n79QVsLUwvDI6WJsUTbNb7SedxPOSttfncTXdad/DwP1uDwyw9PZ8fEIiLOawiIgCIiAIiIAiIgCIiA8KgMvBi5znHwlusk24o85v9ZT9F1pVp0r7DOFbD061ttXsV94rnelN90f5J4rnelN90f5KwUXffa3n+EZ/wBuw/p/L9yvvFc70pvuj/JS/R7CTRU7IS8Pyl5zAZb5nE7PWuki5VMRUqq0mdaOEpUZbUFZ9QiIuBqCIiA+J48zXN2ZmuF+sWUBHBc70pvuj/JWCi7Uq86V9h6methqda36ivYr7xXO9Kb7o/yTxXO9Kb7o/wAlYKLtvtbz/COH7dh/T+X7lfeK53pTfdH+SndHBxccbL3yMYy+y+VoF/wWZFxq151ednejhqVFtwVrhERcTQaOKYNDVtyzRhw5jse3su2hQ6v4MTcmCcW5mytN/vN+Cn6LtTr1KfKzNWwtKtzoqqTg9rRsbE7pEo/eyy0/BxVuPKMMY3l5cfYArQRad/q/IyrK6F/H7kQwng5giIdO4zkfRtkj9Y2lSyKIMAa0BrQLAAAADcAvtFkqVZ1HeTubaVCnSVoKwREXM7BERAEREAREQBEXFpA59bUXfJljbCWsDzku5pvduxfUrnic9lpebt3O0iLh4ZpGZ6+uojGGikbTOEmckv46PPYttqts2lfD2dxFo4vjlPQsElTNHCwnKC82u7cBtJ6llo8SinibNFKySJwzNka4FhaNpugNlFzMI0kpa4yCmqI5jHbjOLNw297a9h2HZuXTQBFxaHTKhqJvB4quB813ARtdyiW7QOYkWOxbGKaR0tG5jKioihdICY2yODS4DaQgOkij+P6ZQUdA6vY5krCwOpxnyNncRdrGusdtjzcyz4fpRBPR+GCaIRhmaR+f5KN4aMzXO6CbFAdlFw9E8akq6NlRO6mzEy5nU0hfT5WvIuHnq1rawjSOlruM8Gnjm4sgSGMkhpN7a/UfYgOki40umVCyfwV1XA2fMGcWXWdnOxhOy+vYtrFsdp6JrXVM8cLXuysMjsoc617DpQG+i5eF6TUlY+SOnqYpnxa5GxuzFova/SL7l7V6S0sM8dNJURNqJC0RxF3yhLjZuobL9KA6aIuJpTpDHQwkuqqanleCIDUhzmFwtfkNIc4WvsPOgO2ijehukzqvDYq2qMUZLZnzOaCyJrWSPGaxJsLN3rfZpVRuhZOKmIwySiCOTNyHTEkCMHfqPsQHVRFENI9KpcPxCjjllpmUNQyoc9z2PbLGYYwSTJmy2Je23JQEvRaFDjtPUwmohnjkhAcXSNddoDRd191gtDRDHX18Usr3UrgKiWOJ1JI6WMxC2UuJ+lY6x+SA7yLk0+ldHLOaVlVC6cFwMQeC7M3ymjmJHOAvrENKKSlkEU9TDFIWGQMkeGu4sBxLuqzXexAdRFo4TjUFbHxtNMyaPMWlzDcBw2g7jrHtW7dAeooniGl7osRjpRNh7YyY2PjknkFWXPF8wsMjSNVmnW6+0LNpnptHhIp82Rz55mR5XSZMsV7Pm2G4bcX60BJkXMqdJKWKBlVJURNp35ckxd8m7MLtsemxWbDcYgq2ufBKyVjHFjnMN2h4AJbfqcPagN1FycM0ro6uR0MFVDLIwEuYx4LrA2JG8X3LrIAi40YLK8tzyFr4HSFrnlzQ7jAOSObUuyvrVjxCW1f5cAuNh/ntZ2afuldlaYwqMTGezhIbXOd2U2bbW3ZsRPU81ItuLXg+zRuKvm1k1DjGJTGgrZ4qltCyOSnhD2AshaHEuJGoE825WCvLL4dSB8IeFzvqsPqo21jooBUslNCI31UbpA3LIxjwQRySDqW9ovg8UOGzxCKu4uXwtz46psbKxwkBDg1rLAZtdh0qXWSyAgXBnBVQOngcyqGHxsjFGa6BkFUHkkuZZu1o3lTyQkA2FzY2Gy5tqC+rIgKaJxGapw+pqKOuPg1W980EVHEyCFpuAKe3LkuNrnGymnCJhL6tuHNbC6VrcRpnzBrcwbAM2cv/ALdetTCy9sgI7pzhTp8MrIII8z3U72xRsaPKGwNG9ZdFpzLQxXp5qdzYxE6KeMRvzMYGl2XcSNR513V5ZAQjQbCXxYH4PVQTNJjrWywhpbOWPfJyWj6xadXWvjg0hq4uPhkbUChiETaE1sLIKrYczC1u1o3n/wCCd2XlkBT+mcOJVjqhhpavLFWxvihgpovBn07Xi0/HeXJKdwsANuxTHhEppK3CJxDBM6WVsDmw5Plx8qxxaWjYQL36lL7JZAQvDsFdDjEUjICynbhDIM7WZYxKJ78WT9bKAudjNHUw4uJqCKs4yZ9Myt4yFhw6SnawXeJjra5osLDnHtsWyWQHqr/Ho56bF3VXgU9ZHLQeD05hY14inzkkOJNmA87txVgLyyAiHBbDJFhsNPPBNBJA6RrxMzIHZpHPDmX2izh6woJNRVraKGjGHVhdTYqauV7YrsdFxry0Ra+WSH9Qtt1q6rJZAfFPLnY12VzczQ7K8We24vlcOYhQnT2ncK7CanwSoqoac1jpWwQ8c5rnNjEZLesX9SnSWQER4PcJlhZWTSwmn8MrJqmOndbNFE6waHAagTbYvOD/AA2WGCvZIx8Ln4hXvjztLSY3uGSRo3c4UusvbICoNENGZIpKKCqixcS0lU6RuSOnOGh+YnjeNy5i1w26ydalem+Dvqa3BSIHSxRVUr5yGZmMbkaWl+4XHPuUzslkBEtBMOkglxbPE+NsuIyyQ5m5WvjLRZ7d4XVwTBp6Z0jpq+erD7ZGSxwsEdiTySwC+0DXuXZsiAp2TReUT1sFVHi7mT15qYzQx076WRrnhzJHvc3M1zefXsHtl/Cdh8s1NTOigfO6CupZ3sibnkMTC7NlHPtGpTKy9sgIvpYx9ZhFUIoJRJLSu4uB0dpw47GFg2O6FlpsEIwnwWJghlfQ8UBYMLZ3U+Ul3TmOsqRWXqAqzQPA3NnoOPhxdk9HFMwCaKnbQR3jLXNZI1oc5pvcazrVpryy9QHId/1Bv/aO/VC6604cLjZK6YZuMcC0kvcRYkGwB1DYFuL62c6cWr38WERF8Og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765175" y="-1524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94" name="Picture 70" descr="http://www.specialistes-soudage.fr/UserFiles/Image/FIC%281%29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578" y="6198363"/>
            <a:ext cx="725673" cy="406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 descr="BigMat, Les matériaux et les conseils des pros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6157042"/>
            <a:ext cx="1078571" cy="42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6" name="ZoneTexte 2075"/>
          <p:cNvSpPr txBox="1"/>
          <p:nvPr/>
        </p:nvSpPr>
        <p:spPr>
          <a:xfrm>
            <a:off x="4712944" y="3784237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concessionnaires automobiles</a:t>
            </a:r>
            <a:endParaRPr lang="fr-FR" b="1" dirty="0"/>
          </a:p>
        </p:txBody>
      </p:sp>
      <p:sp>
        <p:nvSpPr>
          <p:cNvPr id="2077" name="AutoShape 78" descr="data:image/jpeg;base64,/9j/4AAQSkZJRgABAQAAAQABAAD/2wCEAAkGBhESDxUQEBQWFA4VEA8PEBUQFRQQEBQQFBAVFBUQFBUXHSYfGBkjGRUUHy8gIygqLCwsFR4xNTAqNSYrLCkBCQoKDgwOGA8PGiogHyUuNDUsKSowLywqNTQsLiksLCkxNDUsLCwpKSwsLCk1KSwqKSw0KSwpLCwsLyk0KSksL//AABEIAMIBAwMBIgACEQEDEQH/xAAcAAEAAgMBAQEAAAAAAAAAAAAABQYDBAcCAQj/xABLEAABAwIDBQQFBgkKBwEAAAABAAIDBBEFEiEGEzFBUQdhcYEUIjKRoRUjM0JisTRDUnKCksHC8BYXVGOTorLR0tNEU3ODs8PhJP/EABkBAQADAQEAAAAAAAAAAAAAAAABAgMEBf/EAC4RAQACAQIEBAYBBQEAAAAAAAABAhEDIRIxQVEEE5HwFGFxodHhsTJCUnKBI//aAAwDAQACEQMRAD8A7iiIgIiICIiAiIgIiICIiAiIgIiICIiAiIgIiICIiAiIgIiICIiAiIgIiICIiAiIgIiICIiAiIgIiICIiAiIgIiICIiAiIgIiICIiAiIgIiICIiAiIgIiICIiAiIgIl15LkHpFjMi8GcIM6+XWsakLGasIN3MvmZaDq0Lwa8IJLOmdRRxAL58ohBLZ0zqJ+UQvvyiEErnX3MosYgF7FcEEjdfbrQFYFkbVBBtotcThexKgyovIevt0H1ERAREQEREBERAREQEXwleHSIPZcvDpVqy1QC0KjEgOaCTfUha0lcFDGve82jBcfsi6yfJsp1le2MdCczvcEG3LiY6rUlxcdVq11TRU4zVEv9q9sLT4DiVAT9qdEw5KWJ0z+QghJJ/SksT5Aq9dO1/wCmMomYhZBWvd7DXO8ASve4qD9Sw+2Q37yqt/KjG6j8HoHMaeDql5aP1fU/atOqp8X41NfRUg5gujDh+sD9608iesxH/fwjiXT0KXm+Mfp5j8F8NAeczfJrz+xc3nZT/wDEY+93UU4lcPD1Db4LQlbgX4ysrpz3McP8bVpHhs9fSJRxOpPijHtVAHkB95WF09MONU3zdGP3ly7f7Oj8TXP8d0394J8pYAOFFVnxkYP31f4X6+n7OJ1D0im/pTP14v8AUvTTEfZqGnwLD9xXLflTAP6DVf2jf9aGs2ePGlrW+Doz970+F/29P2cTq4pifZkv+if2IYJB9ZvncLlTP5Pn2ZK6I/mtNv1QVuQMw38RjNTEeQlbOB58Aqz4bHWfSf2cTpN5R0PgV9FZIOLT9/3Kj0sNWfwXGqWfo2Z0eY+Tg4qR32PRC7qaCpZ1gdlJ8LO/dWc6E9Jj+P5wniWtmL9dPHRbcWKDqqIe0MRnLW0dRAeZLd4z4hp9wKlMP2kw+o0imZnPBpJhf+q+1/JUtpXrvMJiYlco8QC2WVQVZ9HcPZd5O/zC9Nq3t9oG3UahZJWtsyyB6rtNioPNSMNaCgk0WBkyyhyD0iIgIiIC+EoVhlkQfJZbKOqq4BY66tsFpUGHvqDmddsN+PN3cP8ANB538krssQJPM8APE8lsjCo49Z3Z38cjdG+f/wBXnHdoqeigJuI4m6EjUl3JjB9Zx/jqucVtVPXRGprJfQMHvoL3qKj7Itq8noNO51rrXT0pvvyjv75omcLNjHabBE70elaZpr5WxUgza9HSAW/VuVB4i7EpG7yuqYcLpnahua9S4d2uYnwI8FWJdud00wYPAKWK2V0zwH1cg6lxuGeGvdZQDqJz3mSd7pJDq5z3F7j4uOq9LS8L2jHznefTlH3Y31YjnKxPxXBYHExwz4hPzkqXGKInrb2j5hfXdo1fbLSRwUkfIU8Tc1u9z739wULHA1vAL2uuPD1/u3+vvDnnX7QVmIVs/wCEVUzx0Mjsv6oIHwWTB9iJqg/MxOfrq6way/e46Kw7DbMCsnJk+gjAc/lmJOjPgb+Ck9rdtXteaSjtFBGTGSwAEkaEDoFna+L+XpRGevaExMzXivOyOj7JZgPXfAw9HPJP3LL/ADU1H1HQO8HH/JV17ZnMMzs5jziMvJJbnIvlv1tqvFPPLmAjc/MSA0Mc7MSeAFuatwa3+ceik3r2n1TdR2c1zPxIcP6tzXfDQqJqcDnj+kgkb4xut77LoeHV82HU+9xCd75Hj5qmuHu8XOOvxsO8rVpO1q/0sOnWN2bTwNljXX15zisWjvGy800+szDnTmW4i3iLLzlHQLrcPaBQye2weeT/ANmX4XW4ytwyTXdx+cF/iGkfFRPjZr/VSY9/QjQzys4uYm9AvUmE2bndG4MJsHFrg0noDwXYqjFaCIXaY2eDBGfuBVG2s2qbON1Ffd3Bc53F1uAAPAXWml4q2raIrTbui2nwRmbKY/DIzyXqnp5IjeCV8Z/q3uj/AMJC2UXZNYnmxjUtHVI0m3eLQi2/3zObahrZgR0JIzfFZH7XUM+mIYawOPGWhO5d47s6HzcopfHNB4rGfD05xt9Nmsa89VqwiKMkfJGJ5XcqXEPUv9luYZT+iPNTP8tJ6VwjxSmfAb2E0QMkDu+2vwLvBcznw1juVvuUlhW1tdSN3eYVFIdHQVI30Rb0F9W+Rt3Lm1PC5+f2n39Yb01ol12lmgnYJYXtew8HxkHXoe/uOq+PqnQn1vY4B3LwPRc/whsFS8zYPIaPEbZn0crrwzAakRuOjh3Hh9nirTs5ta2pc6lqGbmubdskL+DrD1iy/HvadR3jVebqaE13j9x77t4sttHiQPNS0FRdc9xEPozvGXdS39ZvF0Xe3q3u93Q2HCcWa9oc0gtIBBGoIPMLnWWprl7WnTzXW00oPSIiDy8qOrJrBb0pULicmhQRUrt5KGk+rxd4XU7iFcxkeRhAaG6kHRrAOqqLsaggDpJ3hgL2xtuCSTYmwDQT19ywbVYox+FVMsDw9u4e0OYb+1Zp8DYlTWMzECsRVcddLNilbf5KpNIIv+bISMrbc3OOUn85o4XVOxvHpsQqN7ObNHqxRt+jij5MYPdc8T7gJraKbLs9h7WaMlqKmWW3ORjnNAPkT7lSG1BC9rRiuc9to9/NjOcLDEGtFhZe846qu+lnqvvpZXZ5lXN5E91g3g6pvR1Ve9LKsOy2yFZXkmBoEINnSyEtjB/JHNx7gPGyi2tSsZmTyHR+yTEY8s0NxvC5kgHMttbTwP3rdrezGB07pnzubE5zpHNs0EXNyM5PDyXH8Zgkoat0TZg6SMt+cp3EAOIuQDxBF7FZ6fa6SWVgrpp5KQH5xkbg1zmgaN5Dja/ddcF6W451NO2MuiKxwxW0Zwt22m0NO4MoqSwpoST6v15LEXvz4nXndTeymB+h0xxGaJ0k5b/+aJrXOeM3BxAFwT15DvKy9m2LOqXvfDSw02HRgtBy3le+2gz87DUk34hVfbftVqDVOjopTHTx3ZmaGkvcD6z7kcL6DwWfHa0eTWMd8yjy4zxSmcCw+qqKmarqqd75GwvfA2ZhZE6a4DIwH2Fhc6KF23qot+wN3e+bCxtSYAGxmfXNYDTTgtzZnDsfqXMqt8WRgh7PSnFrJB/0mi5aR1A7lWxsXWVEtY6JsdqaSYSCN1oi8EuMUI4nTgDbkFrp3rGpxWmNo6InSzXDV9Ib1TftWHZXZipxCXdwCzRYySPuI2A8LkcSeQGv3qzbWdlctHS+kMm32UsbIwRljvXcGAs9Y5vWIFuOq6p8TpxPDM7s/h1f37eq+79vVWDD+x2vkh3j3xRPIu2KQuL+4PLQQ0++yok7ZGSOicCJWvdG5vE5w7KW6cTfRWr4jTtylE+HTe+b1X3ejqpXCuyjE5mB7gyEEXAneWv82ta4t87FacGwNb8osoJW5XOG8MjfXj3APrTNdztwsbG5A5qPidPufDp7ZTZT0ljppM25ByMynKXOHtG9uA4eJ7ionHooI6h0cDiWNs1xcQ75we0AQBoOHiCrv2h7SRYdRsoqX1ZSwRstxjjA1eT+Vre/V1+q4t6Weqw0NW17Te07dIXtoxjELFnHVM46qvellPSz1XX5lWfkfNI1cFiHxkteCHAtJBDhqHAjgVcqCtOLUxucuN0jBLFKz1X1ELDzt+MabeZHIm3OzVFT/Z3WOZi9KWcTMIzbmx7S1w9xJ8lza81mOKOcN6RMRiXVdk8dFfR3kA3ovDUNHDOB7QHIOBB7tRyUNgpkpat9OfoSXPj+y6+oHcRr4jvWPYd4bi2JQs0iEjiByBZO9o+Dne5TlVitE+fIJmGoyvAa25BIYTYOAy304X5LxtasVvPDybxyWzDqm4U1E5VPBprgKz0x0WSW2i+IgxyqExRuhU68KMrobhByPbumJDX/AFWPzOH2SLE+WiyYBhjJo3MBsJI3RSW+sxzSCCOfG471ZMfw64OnVUiknfRS89zfT7Pce7vQMIw109JUYFNZtfTzOqqLNoJHAHPECeTmkuHc+/1Vz2aFzHFjwWvaS1zXCzmuBsWkHgQV2nGsFjxONlRTP3WJRAGKQHLmym4a4jXQ8Dy79QqziLIcQfuMQAocbaAzevGWmqbCzd5bRrjycNOl9Gj0dLVid/X32UmHOUUpj2zNVRSbupjLL+y72o3jqx40P39QFFrriYneFWaipTJKyIcXyMjHi5wbf4rs/adWOw/C4aWk+bY4iAuboQxrCXC/Vx4nvK4xQ1RjlZKOLJGSD9Fwdb4L9C17qTFKNrZPWhkDXsc02c13UHkRqLLk8ROLVmeS0PzorFsXsVNiE2Vt207SN9LbRo/Jb1eeQ8yr9S9kFE1+aSaSSMa5PVZfuJGvuU1jW2lLh1LuqdrWkAtiYwCwd1+07+D0K/ic7afM4e6K7RNo4sPo24bRWY4syHKdWM5kn8o8z1PcVWuyLY5tVUOqZm5qeAtytcLtfOdWg9Q0esR3tVYoqeXEa4Mc8CWZ5u550aAC425nQGw4k+JK7dsnidDA00FI4O3FhKebpHe04ngXXBvbhw5Kl/8AypwxznmRvKg9pXaVNJO+kpHmOnjc6OR7DlfK8GzhmGoYDcacbKT7CI3Zat5+iJgbrwLwJC74EX8VW6rsrrXVT2t3e5MjnCZzxlyFxIJaPWzWPCysOO7QwYVh4oKJ2aZ2Yuk0u550fMe7SwH2QNQHKbcM0jTpvMnXMtfa/a1tMBhWDjd+tlkdFrIZHn2Gu45ySLniNBpy6fgFI6Ckp4Kl+eYMY17nnMXS+0dTxseB+yuV9k+zzQ44lU6hpcKfNqS/XPOettQO8lRm2vaJLNXskgdaGncREPqudwe82434D3jiqW0+OeCvTnPzTnqs1H2k4i2qnpX0r5ZvSJRExjCC1l7NZfSzbAHOb3vdTezOxbKMy4niBa6tcZKh5GsUGYlzgzq7W2blwHU0qq7a6ox5WMDX2sXFwPnYNB+IVz2mkmrcGMUBzTuZFmu4AvDHjO250ubX14+areJriMcORzzaztSq6mU+jyOgpwTkERLHm3BznDXyXaa3Fm0tCKmocCWQMLn2sXvyNvYcfWdy8Fy/YjszLJW1OIBoa1wdHBma8veNQZLEjKOOXW/Ow0O/2qOrayaGkponugyiVzmj5t0hJADnn1QGgX1P1vBWvFLWileUc5Iy5njOKy1lS+Z4LnvJIaLuLWC5yi3QXJ8yo5dKmlhwSldHG5smMTx5Xvbq2CN3Jt/4cdeAAXNV2adsxtG3RSREXuGFz3BjGlz3GzWtBc4noANSVoPCvWwFEKSN+M1ItFC18dG12hnqnNLRl6tHrC/ifqlY6PYyCjYKnGXZARmio4yDVTdM9j82zrr5g6K24fs/LXPZXYowQYfE0ehUQGUFgtbM3SzNBe4Bda1g2wPPqakY+XvaExCK2WwKQUb6mckPqnmZw4F0dyWl3c5znut0LVHUlKH1rcnsxnOSPcB7/uKsG1m1BmfuoePDTRrR5cAvuzWD5e8k3cTxJ6rzb24pmWkLngrNArVTDRQuF01gFPQtVRmRLIgELXniutleXNQVzEqC4KpuMYJe+i6ZNBdRFbhwKDkcbJqV+aInLf2eXl0VgOL0WIRiCvjGcaNf7MrT1a5TGI4FfkqviGzvcpiZjeBtHAsRo4y2kezEcNI1pqkB7g3o0H9hH5qq9Th+EVDi0mbCqvnHO10tLm7ibOYPGw7lK0tbVUxvG42HIqWftdT1Dd3iFM2QdXNBI7weIW9deY5/b3hXCj13ZfXtbvIGsq4OUlHI2UEfm6O9wKi6DGq2gcWNL4rn1o5mkNJ65HDj3hdEh2OoHu3mHVktJKdbNeS2/TiHf3luTUmPRtyl1NiMH5M7GOcR55f8RXRGtFoxOJ+u35hGHPartFrHtt823va0n4OcR8FXamqfI7PI4ucebjfToOg7guiV0lN/x+ByQnm+ic9jfEBtm/FRZodn5DZtRWUzuk0bZgP1AT8VpSa15V9N0SpTXEG40PIjQrZw7EpIJBJE7K8adQRza4cwradhaB/0GL0/cJ2OgPxd+xff5qpnfQ1lDL0y1Fj7sqvOpSdpMSjqvtBq5GZbtGljYvPwc4g+d1XJpnPcXPJc46kk3JVyd2P4n9VsL/zJ2H77LweyHFv+QPKWL/UorbSrymDdGy7c1ZpxTAsbEIxEMjMrsoFuN+NudlX1cf5osW/o4/tYf9S9jsfxXnFG386aMfcVMX068pg3UtT+Eba1FOzI2zmgAC5kabAWAORwvYaa62AF7ABTH80dYPpJqSMf1lRb7mr5/N1Az6fFaJnUMeZj7rhRa+nbadzdCVW2VXJKyUyWLDmY1t92DaxuCSXaaXJJ6EKWqe1CrczKwMjcRYuF3u8Wg6Dzush2fwOL6XEpZT0pqctv+k4EfFbdD8kE2pMNra53IyOcGnyhv8QqTGnP9v2x+DdQppnPeXPJdI43JcSXOceZJ1JU3hOweIVNjFTSZD9eQbmO3XM+1/K66Ph9Ni5/AsNo8OZyfK1m9A6kn1v7i91eyEknrYtiz5G/Wipjkj8Ln1f7ii2vjtH3/j8pwpp2MoaXXEq5heOMFB8/Lf8AJc8jK3zHmrLgcNZI3Lg9E3D6Zws6srNah7erXOBJ8Ghw7wtqlr8IofwOma+YcJJPnpL9Q51w39Gy1MS2urKk2ByNPvXPfXz8/r+E4SNLg+H4c41EzzWYhfMZp/WAf1Ywk695JPQhQ+MbSVFW4gEtZ15+SxU2COecz7k9TqrHh2z9uS57Wm05lZD4NgNuXeep8Vd8Kwu1tFsUGEgclOU1LZVHqlp7Lea1eWMWRAREQEREHktWKSG6zpZBFz0QKiqrCQeSsxYsT4EFFq8BB5KFq9m+5dLkowVqS4aOiDk9Rs2RqBY92ixxtqovo5Hjzv8AeunTYQOi0psDHRBTYds8Qj9otePtBZn7dB4tU0cUg72tf8HBT02z46LTl2bHRBCPxDBpPpcPa08923J/4yFgfhezz+MUsf5r5f3nFS8mzI6LXfsuOivGpeOsowjhsrgB9meoZ4Pb+2Mr2NkcF+rXVI/7jP8AbWy7ZdYzst/Flbzr9zEMf8kMH54hUn/uM/215OyeAj2qqpd+nH/tLN/Jb+LL0Nlk86/cxDWbgOzreInkPe937oas7H4DH7FCX/8AUdK7/E+yzt2XHRZ2bMDoonVvPWTEMUW19JF+DYdCw8juogffa69T9odc8WY1rBytcrci2aHRbkWzw6KkzM80qrPiVdN7crrdG6BYo8Be83eS4/aJKvkOBDot6HBh0UCkUmzXcpqk2eA5K1w4WByW5FQgIIKkwYDkpenw4DkpCOmCztjQYIqey2GsXoBfUBERAREQEREBERAREQfC1eDGsiIMDoFidShbiWQRzqILE7DwpXKvmRBDOw0dFjOFjopzdr5ukECcKHRfPkkdFP7pfNyggPkkdF6GFDop3cr7ukEGMLHRZG4YOimN0vu7QRTcOCytoQpHIvuVBptpAsjacLYsvqDEIl7DF6RB8svqIgIiICIiAiIgIiICIiAiIgIiICIiAiIgIiICIiAiIgIiICIiAiIgIiICIiAiIgIiICIiAiIgIiICIiAiIgIiICIiAiIgIiICIiA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8" name="AutoShape 80" descr="data:image/jpeg;base64,/9j/4AAQSkZJRgABAQAAAQABAAD/2wCEAAkGBhESDxUQEBQWFA4VEA8PEBUQFRQQEBQQFBAVFBUQFBUXHSYfGBkjGRUUHy8gIygqLCwsFR4xNTAqNSYrLCkBCQoKDgwOGA8PGiogHyUuNDUsKSowLywqNTQsLiksLCkxNDUsLCwpKSwsLCk1KSwqKSw0KSwpLCwsLyk0KSksL//AABEIAMIBAwMBIgACEQEDEQH/xAAcAAEAAgMBAQEAAAAAAAAAAAAABQYDBAcCAQj/xABLEAABAwIDBQQFBgkKBwEAAAABAAIDBBEFEiEGEzFBUQdhcYEUIjKRoRUjM0JisTRDUnKCksHC8BYXVGOTorLR0tNEU3ODs8PhJP/EABkBAQADAQEAAAAAAAAAAAAAAAABAgMEBf/EAC4RAQACAQIEBAYBBQEAAAAAAAABAhEDIRIxQVEEE5HwFGFxodHhsTJCUnKBI//aAAwDAQACEQMRAD8A7iiIgIiICIiAiIgIiICIiAiIgIiICIiAiIgIiICIiAiIgIiICIiAiIgIiICIiAiIgIiICIiAiIgIiICIiAiIgIiICIiAiIgIiICIiAiIgIiICIiAiIgIiICIiAiIgIl15LkHpFjMi8GcIM6+XWsakLGasIN3MvmZaDq0Lwa8IJLOmdRRxAL58ohBLZ0zqJ+UQvvyiEErnX3MosYgF7FcEEjdfbrQFYFkbVBBtotcThexKgyovIevt0H1ERAREQEREBERAREQEXwleHSIPZcvDpVqy1QC0KjEgOaCTfUha0lcFDGve82jBcfsi6yfJsp1le2MdCczvcEG3LiY6rUlxcdVq11TRU4zVEv9q9sLT4DiVAT9qdEw5KWJ0z+QghJJ/SksT5Aq9dO1/wCmMomYhZBWvd7DXO8ASve4qD9Sw+2Q37yqt/KjG6j8HoHMaeDql5aP1fU/atOqp8X41NfRUg5gujDh+sD9608iesxH/fwjiXT0KXm+Mfp5j8F8NAeczfJrz+xc3nZT/wDEY+93UU4lcPD1Db4LQlbgX4ysrpz3McP8bVpHhs9fSJRxOpPijHtVAHkB95WF09MONU3zdGP3ly7f7Oj8TXP8d0394J8pYAOFFVnxkYP31f4X6+n7OJ1D0im/pTP14v8AUvTTEfZqGnwLD9xXLflTAP6DVf2jf9aGs2ePGlrW+Doz970+F/29P2cTq4pifZkv+if2IYJB9ZvncLlTP5Pn2ZK6I/mtNv1QVuQMw38RjNTEeQlbOB58Aqz4bHWfSf2cTpN5R0PgV9FZIOLT9/3Kj0sNWfwXGqWfo2Z0eY+Tg4qR32PRC7qaCpZ1gdlJ8LO/dWc6E9Jj+P5wniWtmL9dPHRbcWKDqqIe0MRnLW0dRAeZLd4z4hp9wKlMP2kw+o0imZnPBpJhf+q+1/JUtpXrvMJiYlco8QC2WVQVZ9HcPZd5O/zC9Nq3t9oG3UahZJWtsyyB6rtNioPNSMNaCgk0WBkyyhyD0iIgIiIC+EoVhlkQfJZbKOqq4BY66tsFpUGHvqDmddsN+PN3cP8ANB538krssQJPM8APE8lsjCo49Z3Z38cjdG+f/wBXnHdoqeigJuI4m6EjUl3JjB9Zx/jqucVtVPXRGprJfQMHvoL3qKj7Itq8noNO51rrXT0pvvyjv75omcLNjHabBE70elaZpr5WxUgza9HSAW/VuVB4i7EpG7yuqYcLpnahua9S4d2uYnwI8FWJdud00wYPAKWK2V0zwH1cg6lxuGeGvdZQDqJz3mSd7pJDq5z3F7j4uOq9LS8L2jHznefTlH3Y31YjnKxPxXBYHExwz4hPzkqXGKInrb2j5hfXdo1fbLSRwUkfIU8Tc1u9z739wULHA1vAL2uuPD1/u3+vvDnnX7QVmIVs/wCEVUzx0Mjsv6oIHwWTB9iJqg/MxOfrq6way/e46Kw7DbMCsnJk+gjAc/lmJOjPgb+Ck9rdtXteaSjtFBGTGSwAEkaEDoFna+L+XpRGevaExMzXivOyOj7JZgPXfAw9HPJP3LL/ADU1H1HQO8HH/JV17ZnMMzs5jziMvJJbnIvlv1tqvFPPLmAjc/MSA0Mc7MSeAFuatwa3+ceik3r2n1TdR2c1zPxIcP6tzXfDQqJqcDnj+kgkb4xut77LoeHV82HU+9xCd75Hj5qmuHu8XOOvxsO8rVpO1q/0sOnWN2bTwNljXX15zisWjvGy800+szDnTmW4i3iLLzlHQLrcPaBQye2weeT/ANmX4XW4ytwyTXdx+cF/iGkfFRPjZr/VSY9/QjQzys4uYm9AvUmE2bndG4MJsHFrg0noDwXYqjFaCIXaY2eDBGfuBVG2s2qbON1Ffd3Bc53F1uAAPAXWml4q2raIrTbui2nwRmbKY/DIzyXqnp5IjeCV8Z/q3uj/AMJC2UXZNYnmxjUtHVI0m3eLQi2/3zObahrZgR0JIzfFZH7XUM+mIYawOPGWhO5d47s6HzcopfHNB4rGfD05xt9Nmsa89VqwiKMkfJGJ5XcqXEPUv9luYZT+iPNTP8tJ6VwjxSmfAb2E0QMkDu+2vwLvBcznw1juVvuUlhW1tdSN3eYVFIdHQVI30Rb0F9W+Rt3Lm1PC5+f2n39Yb01ol12lmgnYJYXtew8HxkHXoe/uOq+PqnQn1vY4B3LwPRc/whsFS8zYPIaPEbZn0crrwzAakRuOjh3Hh9nirTs5ta2pc6lqGbmubdskL+DrD1iy/HvadR3jVebqaE13j9x77t4sttHiQPNS0FRdc9xEPozvGXdS39ZvF0Xe3q3u93Q2HCcWa9oc0gtIBBGoIPMLnWWprl7WnTzXW00oPSIiDy8qOrJrBb0pULicmhQRUrt5KGk+rxd4XU7iFcxkeRhAaG6kHRrAOqqLsaggDpJ3hgL2xtuCSTYmwDQT19ywbVYox+FVMsDw9u4e0OYb+1Zp8DYlTWMzECsRVcddLNilbf5KpNIIv+bISMrbc3OOUn85o4XVOxvHpsQqN7ObNHqxRt+jij5MYPdc8T7gJraKbLs9h7WaMlqKmWW3ORjnNAPkT7lSG1BC9rRiuc9to9/NjOcLDEGtFhZe846qu+lnqvvpZXZ5lXN5E91g3g6pvR1Ve9LKsOy2yFZXkmBoEINnSyEtjB/JHNx7gPGyi2tSsZmTyHR+yTEY8s0NxvC5kgHMttbTwP3rdrezGB07pnzubE5zpHNs0EXNyM5PDyXH8Zgkoat0TZg6SMt+cp3EAOIuQDxBF7FZ6fa6SWVgrpp5KQH5xkbg1zmgaN5Dja/ddcF6W451NO2MuiKxwxW0Zwt22m0NO4MoqSwpoST6v15LEXvz4nXndTeymB+h0xxGaJ0k5b/+aJrXOeM3BxAFwT15DvKy9m2LOqXvfDSw02HRgtBy3le+2gz87DUk34hVfbftVqDVOjopTHTx3ZmaGkvcD6z7kcL6DwWfHa0eTWMd8yjy4zxSmcCw+qqKmarqqd75GwvfA2ZhZE6a4DIwH2Fhc6KF23qot+wN3e+bCxtSYAGxmfXNYDTTgtzZnDsfqXMqt8WRgh7PSnFrJB/0mi5aR1A7lWxsXWVEtY6JsdqaSYSCN1oi8EuMUI4nTgDbkFrp3rGpxWmNo6InSzXDV9Ib1TftWHZXZipxCXdwCzRYySPuI2A8LkcSeQGv3qzbWdlctHS+kMm32UsbIwRljvXcGAs9Y5vWIFuOq6p8TpxPDM7s/h1f37eq+79vVWDD+x2vkh3j3xRPIu2KQuL+4PLQQ0++yok7ZGSOicCJWvdG5vE5w7KW6cTfRWr4jTtylE+HTe+b1X3ejqpXCuyjE5mB7gyEEXAneWv82ta4t87FacGwNb8osoJW5XOG8MjfXj3APrTNdztwsbG5A5qPidPufDp7ZTZT0ljppM25ByMynKXOHtG9uA4eJ7ionHooI6h0cDiWNs1xcQ75we0AQBoOHiCrv2h7SRYdRsoqX1ZSwRstxjjA1eT+Vre/V1+q4t6Weqw0NW17Te07dIXtoxjELFnHVM46qvellPSz1XX5lWfkfNI1cFiHxkteCHAtJBDhqHAjgVcqCtOLUxucuN0jBLFKz1X1ELDzt+MabeZHIm3OzVFT/Z3WOZi9KWcTMIzbmx7S1w9xJ8lza81mOKOcN6RMRiXVdk8dFfR3kA3ovDUNHDOB7QHIOBB7tRyUNgpkpat9OfoSXPj+y6+oHcRr4jvWPYd4bi2JQs0iEjiByBZO9o+Dne5TlVitE+fIJmGoyvAa25BIYTYOAy304X5LxtasVvPDybxyWzDqm4U1E5VPBprgKz0x0WSW2i+IgxyqExRuhU68KMrobhByPbumJDX/AFWPzOH2SLE+WiyYBhjJo3MBsJI3RSW+sxzSCCOfG471ZMfw64OnVUiknfRS89zfT7Pce7vQMIw109JUYFNZtfTzOqqLNoJHAHPECeTmkuHc+/1Vz2aFzHFjwWvaS1zXCzmuBsWkHgQV2nGsFjxONlRTP3WJRAGKQHLmym4a4jXQ8Dy79QqziLIcQfuMQAocbaAzevGWmqbCzd5bRrjycNOl9Gj0dLVid/X32UmHOUUpj2zNVRSbupjLL+y72o3jqx40P39QFFrriYneFWaipTJKyIcXyMjHi5wbf4rs/adWOw/C4aWk+bY4iAuboQxrCXC/Vx4nvK4xQ1RjlZKOLJGSD9Fwdb4L9C17qTFKNrZPWhkDXsc02c13UHkRqLLk8ROLVmeS0PzorFsXsVNiE2Vt207SN9LbRo/Jb1eeQ8yr9S9kFE1+aSaSSMa5PVZfuJGvuU1jW2lLh1LuqdrWkAtiYwCwd1+07+D0K/ic7afM4e6K7RNo4sPo24bRWY4syHKdWM5kn8o8z1PcVWuyLY5tVUOqZm5qeAtytcLtfOdWg9Q0esR3tVYoqeXEa4Mc8CWZ5u550aAC425nQGw4k+JK7dsnidDA00FI4O3FhKebpHe04ngXXBvbhw5Kl/8AypwxznmRvKg9pXaVNJO+kpHmOnjc6OR7DlfK8GzhmGoYDcacbKT7CI3Zat5+iJgbrwLwJC74EX8VW6rsrrXVT2t3e5MjnCZzxlyFxIJaPWzWPCysOO7QwYVh4oKJ2aZ2Yuk0u550fMe7SwH2QNQHKbcM0jTpvMnXMtfa/a1tMBhWDjd+tlkdFrIZHn2Gu45ySLniNBpy6fgFI6Ckp4Kl+eYMY17nnMXS+0dTxseB+yuV9k+zzQ44lU6hpcKfNqS/XPOettQO8lRm2vaJLNXskgdaGncREPqudwe82434D3jiqW0+OeCvTnPzTnqs1H2k4i2qnpX0r5ZvSJRExjCC1l7NZfSzbAHOb3vdTezOxbKMy4niBa6tcZKh5GsUGYlzgzq7W2blwHU0qq7a6ox5WMDX2sXFwPnYNB+IVz2mkmrcGMUBzTuZFmu4AvDHjO250ubX14+areJriMcORzzaztSq6mU+jyOgpwTkERLHm3BznDXyXaa3Fm0tCKmocCWQMLn2sXvyNvYcfWdy8Fy/YjszLJW1OIBoa1wdHBma8veNQZLEjKOOXW/Ow0O/2qOrayaGkponugyiVzmj5t0hJADnn1QGgX1P1vBWvFLWileUc5Iy5njOKy1lS+Z4LnvJIaLuLWC5yi3QXJ8yo5dKmlhwSldHG5smMTx5Xvbq2CN3Jt/4cdeAAXNV2adsxtG3RSREXuGFz3BjGlz3GzWtBc4noANSVoPCvWwFEKSN+M1ItFC18dG12hnqnNLRl6tHrC/ifqlY6PYyCjYKnGXZARmio4yDVTdM9j82zrr5g6K24fs/LXPZXYowQYfE0ehUQGUFgtbM3SzNBe4Bda1g2wPPqakY+XvaExCK2WwKQUb6mckPqnmZw4F0dyWl3c5znut0LVHUlKH1rcnsxnOSPcB7/uKsG1m1BmfuoePDTRrR5cAvuzWD5e8k3cTxJ6rzb24pmWkLngrNArVTDRQuF01gFPQtVRmRLIgELXniutleXNQVzEqC4KpuMYJe+i6ZNBdRFbhwKDkcbJqV+aInLf2eXl0VgOL0WIRiCvjGcaNf7MrT1a5TGI4FfkqviGzvcpiZjeBtHAsRo4y2kezEcNI1pqkB7g3o0H9hH5qq9Th+EVDi0mbCqvnHO10tLm7ibOYPGw7lK0tbVUxvG42HIqWftdT1Dd3iFM2QdXNBI7weIW9deY5/b3hXCj13ZfXtbvIGsq4OUlHI2UEfm6O9wKi6DGq2gcWNL4rn1o5mkNJ65HDj3hdEh2OoHu3mHVktJKdbNeS2/TiHf3luTUmPRtyl1NiMH5M7GOcR55f8RXRGtFoxOJ+u35hGHPartFrHtt823va0n4OcR8FXamqfI7PI4ucebjfToOg7guiV0lN/x+ByQnm+ic9jfEBtm/FRZodn5DZtRWUzuk0bZgP1AT8VpSa15V9N0SpTXEG40PIjQrZw7EpIJBJE7K8adQRza4cwradhaB/0GL0/cJ2OgPxd+xff5qpnfQ1lDL0y1Fj7sqvOpSdpMSjqvtBq5GZbtGljYvPwc4g+d1XJpnPcXPJc46kk3JVyd2P4n9VsL/zJ2H77LweyHFv+QPKWL/UorbSrymDdGy7c1ZpxTAsbEIxEMjMrsoFuN+NudlX1cf5osW/o4/tYf9S9jsfxXnFG386aMfcVMX068pg3UtT+Eba1FOzI2zmgAC5kabAWAORwvYaa62AF7ABTH80dYPpJqSMf1lRb7mr5/N1Az6fFaJnUMeZj7rhRa+nbadzdCVW2VXJKyUyWLDmY1t92DaxuCSXaaXJJ6EKWqe1CrczKwMjcRYuF3u8Wg6Dzush2fwOL6XEpZT0pqctv+k4EfFbdD8kE2pMNra53IyOcGnyhv8QqTGnP9v2x+DdQppnPeXPJdI43JcSXOceZJ1JU3hOweIVNjFTSZD9eQbmO3XM+1/K66Ph9Ni5/AsNo8OZyfK1m9A6kn1v7i91eyEknrYtiz5G/Wipjkj8Ln1f7ii2vjtH3/j8pwpp2MoaXXEq5heOMFB8/Lf8AJc8jK3zHmrLgcNZI3Lg9E3D6Zws6srNah7erXOBJ8Ghw7wtqlr8IofwOma+YcJJPnpL9Q51w39Gy1MS2urKk2ByNPvXPfXz8/r+E4SNLg+H4c41EzzWYhfMZp/WAf1Ywk695JPQhQ+MbSVFW4gEtZ15+SxU2COecz7k9TqrHh2z9uS57Wm05lZD4NgNuXeep8Vd8Kwu1tFsUGEgclOU1LZVHqlp7Lea1eWMWRAREQEREHktWKSG6zpZBFz0QKiqrCQeSsxYsT4EFFq8BB5KFq9m+5dLkowVqS4aOiDk9Rs2RqBY92ixxtqovo5Hjzv8AeunTYQOi0psDHRBTYds8Qj9otePtBZn7dB4tU0cUg72tf8HBT02z46LTl2bHRBCPxDBpPpcPa08923J/4yFgfhezz+MUsf5r5f3nFS8mzI6LXfsuOivGpeOsowjhsrgB9meoZ4Pb+2Mr2NkcF+rXVI/7jP8AbWy7ZdYzst/Flbzr9zEMf8kMH54hUn/uM/215OyeAj2qqpd+nH/tLN/Jb+LL0Nlk86/cxDWbgOzreInkPe937oas7H4DH7FCX/8AUdK7/E+yzt2XHRZ2bMDoonVvPWTEMUW19JF+DYdCw8juogffa69T9odc8WY1rBytcrci2aHRbkWzw6KkzM80qrPiVdN7crrdG6BYo8Be83eS4/aJKvkOBDot6HBh0UCkUmzXcpqk2eA5K1w4WByW5FQgIIKkwYDkpenw4DkpCOmCztjQYIqey2GsXoBfUBERAREQEREBERAREQfC1eDGsiIMDoFidShbiWQRzqILE7DwpXKvmRBDOw0dFjOFjopzdr5ukECcKHRfPkkdFP7pfNyggPkkdF6GFDop3cr7ukEGMLHRZG4YOimN0vu7QRTcOCytoQpHIvuVBptpAsjacLYsvqDEIl7DF6RB8svqIgIiICIiAiIgIiICIiAiIgIiICIiAiIgIiICIiAiIgIiICIiAiIgIiICIiAiIgIiICIiAiIgIiICIiAiIgIiICIiAiIgIiICIiA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9" name="AutoShape 82" descr="data:image/jpeg;base64,/9j/4AAQSkZJRgABAQAAAQABAAD/2wCEAAkGBhESDxUQEBQWFA4VEA8PEBUQFRQQEBQQFBAVFBUQFBUXHSYfGBkjGRUUHy8gIygqLCwsFR4xNTAqNSYrLCkBCQoKDgwOGA8PGiogHyUuNDUsKSowLywqNTQsLiksLCkxNDUsLCwpKSwsLCk1KSwqKSw0KSwpLCwsLyk0KSksL//AABEIAMIBAwMBIgACEQEDEQH/xAAcAAEAAgMBAQEAAAAAAAAAAAAABQYDBAcCAQj/xABLEAABAwIDBQQFBgkKBwEAAAABAAIDBBEFEiEGEzFBUQdhcYEUIjKRoRUjM0JisTRDUnKCksHC8BYXVGOTorLR0tNEU3ODs8PhJP/EABkBAQADAQEAAAAAAAAAAAAAAAABAgMEBf/EAC4RAQACAQIEBAYBBQEAAAAAAAABAhEDIRIxQVEEE5HwFGFxodHhsTJCUnKBI//aAAwDAQACEQMRAD8A7iiIgIiICIiAiIgIiICIiAiIgIiICIiAiIgIiICIiAiIgIiICIiAiIgIiICIiAiIgIiICIiAiIgIiICIiAiIgIiICIiAiIgIiICIiAiIgIiICIiAiIgIiICIiAiIgIl15LkHpFjMi8GcIM6+XWsakLGasIN3MvmZaDq0Lwa8IJLOmdRRxAL58ohBLZ0zqJ+UQvvyiEErnX3MosYgF7FcEEjdfbrQFYFkbVBBtotcThexKgyovIevt0H1ERAREQEREBERAREQEXwleHSIPZcvDpVqy1QC0KjEgOaCTfUha0lcFDGve82jBcfsi6yfJsp1le2MdCczvcEG3LiY6rUlxcdVq11TRU4zVEv9q9sLT4DiVAT9qdEw5KWJ0z+QghJJ/SksT5Aq9dO1/wCmMomYhZBWvd7DXO8ASve4qD9Sw+2Q37yqt/KjG6j8HoHMaeDql5aP1fU/atOqp8X41NfRUg5gujDh+sD9608iesxH/fwjiXT0KXm+Mfp5j8F8NAeczfJrz+xc3nZT/wDEY+93UU4lcPD1Db4LQlbgX4ysrpz3McP8bVpHhs9fSJRxOpPijHtVAHkB95WF09MONU3zdGP3ly7f7Oj8TXP8d0394J8pYAOFFVnxkYP31f4X6+n7OJ1D0im/pTP14v8AUvTTEfZqGnwLD9xXLflTAP6DVf2jf9aGs2ePGlrW+Doz970+F/29P2cTq4pifZkv+if2IYJB9ZvncLlTP5Pn2ZK6I/mtNv1QVuQMw38RjNTEeQlbOB58Aqz4bHWfSf2cTpN5R0PgV9FZIOLT9/3Kj0sNWfwXGqWfo2Z0eY+Tg4qR32PRC7qaCpZ1gdlJ8LO/dWc6E9Jj+P5wniWtmL9dPHRbcWKDqqIe0MRnLW0dRAeZLd4z4hp9wKlMP2kw+o0imZnPBpJhf+q+1/JUtpXrvMJiYlco8QC2WVQVZ9HcPZd5O/zC9Nq3t9oG3UahZJWtsyyB6rtNioPNSMNaCgk0WBkyyhyD0iIgIiIC+EoVhlkQfJZbKOqq4BY66tsFpUGHvqDmddsN+PN3cP8ANB538krssQJPM8APE8lsjCo49Z3Z38cjdG+f/wBXnHdoqeigJuI4m6EjUl3JjB9Zx/jqucVtVPXRGprJfQMHvoL3qKj7Itq8noNO51rrXT0pvvyjv75omcLNjHabBE70elaZpr5WxUgza9HSAW/VuVB4i7EpG7yuqYcLpnahua9S4d2uYnwI8FWJdud00wYPAKWK2V0zwH1cg6lxuGeGvdZQDqJz3mSd7pJDq5z3F7j4uOq9LS8L2jHznefTlH3Y31YjnKxPxXBYHExwz4hPzkqXGKInrb2j5hfXdo1fbLSRwUkfIU8Tc1u9z739wULHA1vAL2uuPD1/u3+vvDnnX7QVmIVs/wCEVUzx0Mjsv6oIHwWTB9iJqg/MxOfrq6way/e46Kw7DbMCsnJk+gjAc/lmJOjPgb+Ck9rdtXteaSjtFBGTGSwAEkaEDoFna+L+XpRGevaExMzXivOyOj7JZgPXfAw9HPJP3LL/ADU1H1HQO8HH/JV17ZnMMzs5jziMvJJbnIvlv1tqvFPPLmAjc/MSA0Mc7MSeAFuatwa3+ceik3r2n1TdR2c1zPxIcP6tzXfDQqJqcDnj+kgkb4xut77LoeHV82HU+9xCd75Hj5qmuHu8XOOvxsO8rVpO1q/0sOnWN2bTwNljXX15zisWjvGy800+szDnTmW4i3iLLzlHQLrcPaBQye2weeT/ANmX4XW4ytwyTXdx+cF/iGkfFRPjZr/VSY9/QjQzys4uYm9AvUmE2bndG4MJsHFrg0noDwXYqjFaCIXaY2eDBGfuBVG2s2qbON1Ffd3Bc53F1uAAPAXWml4q2raIrTbui2nwRmbKY/DIzyXqnp5IjeCV8Z/q3uj/AMJC2UXZNYnmxjUtHVI0m3eLQi2/3zObahrZgR0JIzfFZH7XUM+mIYawOPGWhO5d47s6HzcopfHNB4rGfD05xt9Nmsa89VqwiKMkfJGJ5XcqXEPUv9luYZT+iPNTP8tJ6VwjxSmfAb2E0QMkDu+2vwLvBcznw1juVvuUlhW1tdSN3eYVFIdHQVI30Rb0F9W+Rt3Lm1PC5+f2n39Yb01ol12lmgnYJYXtew8HxkHXoe/uOq+PqnQn1vY4B3LwPRc/whsFS8zYPIaPEbZn0crrwzAakRuOjh3Hh9nirTs5ta2pc6lqGbmubdskL+DrD1iy/HvadR3jVebqaE13j9x77t4sttHiQPNS0FRdc9xEPozvGXdS39ZvF0Xe3q3u93Q2HCcWa9oc0gtIBBGoIPMLnWWprl7WnTzXW00oPSIiDy8qOrJrBb0pULicmhQRUrt5KGk+rxd4XU7iFcxkeRhAaG6kHRrAOqqLsaggDpJ3hgL2xtuCSTYmwDQT19ywbVYox+FVMsDw9u4e0OYb+1Zp8DYlTWMzECsRVcddLNilbf5KpNIIv+bISMrbc3OOUn85o4XVOxvHpsQqN7ObNHqxRt+jij5MYPdc8T7gJraKbLs9h7WaMlqKmWW3ORjnNAPkT7lSG1BC9rRiuc9to9/NjOcLDEGtFhZe846qu+lnqvvpZXZ5lXN5E91g3g6pvR1Ve9LKsOy2yFZXkmBoEINnSyEtjB/JHNx7gPGyi2tSsZmTyHR+yTEY8s0NxvC5kgHMttbTwP3rdrezGB07pnzubE5zpHNs0EXNyM5PDyXH8Zgkoat0TZg6SMt+cp3EAOIuQDxBF7FZ6fa6SWVgrpp5KQH5xkbg1zmgaN5Dja/ddcF6W451NO2MuiKxwxW0Zwt22m0NO4MoqSwpoST6v15LEXvz4nXndTeymB+h0xxGaJ0k5b/+aJrXOeM3BxAFwT15DvKy9m2LOqXvfDSw02HRgtBy3le+2gz87DUk34hVfbftVqDVOjopTHTx3ZmaGkvcD6z7kcL6DwWfHa0eTWMd8yjy4zxSmcCw+qqKmarqqd75GwvfA2ZhZE6a4DIwH2Fhc6KF23qot+wN3e+bCxtSYAGxmfXNYDTTgtzZnDsfqXMqt8WRgh7PSnFrJB/0mi5aR1A7lWxsXWVEtY6JsdqaSYSCN1oi8EuMUI4nTgDbkFrp3rGpxWmNo6InSzXDV9Ib1TftWHZXZipxCXdwCzRYySPuI2A8LkcSeQGv3qzbWdlctHS+kMm32UsbIwRljvXcGAs9Y5vWIFuOq6p8TpxPDM7s/h1f37eq+79vVWDD+x2vkh3j3xRPIu2KQuL+4PLQQ0++yok7ZGSOicCJWvdG5vE5w7KW6cTfRWr4jTtylE+HTe+b1X3ejqpXCuyjE5mB7gyEEXAneWv82ta4t87FacGwNb8osoJW5XOG8MjfXj3APrTNdztwsbG5A5qPidPufDp7ZTZT0ljppM25ByMynKXOHtG9uA4eJ7ionHooI6h0cDiWNs1xcQ75we0AQBoOHiCrv2h7SRYdRsoqX1ZSwRstxjjA1eT+Vre/V1+q4t6Weqw0NW17Te07dIXtoxjELFnHVM46qvellPSz1XX5lWfkfNI1cFiHxkteCHAtJBDhqHAjgVcqCtOLUxucuN0jBLFKz1X1ELDzt+MabeZHIm3OzVFT/Z3WOZi9KWcTMIzbmx7S1w9xJ8lza81mOKOcN6RMRiXVdk8dFfR3kA3ovDUNHDOB7QHIOBB7tRyUNgpkpat9OfoSXPj+y6+oHcRr4jvWPYd4bi2JQs0iEjiByBZO9o+Dne5TlVitE+fIJmGoyvAa25BIYTYOAy304X5LxtasVvPDybxyWzDqm4U1E5VPBprgKz0x0WSW2i+IgxyqExRuhU68KMrobhByPbumJDX/AFWPzOH2SLE+WiyYBhjJo3MBsJI3RSW+sxzSCCOfG471ZMfw64OnVUiknfRS89zfT7Pce7vQMIw109JUYFNZtfTzOqqLNoJHAHPECeTmkuHc+/1Vz2aFzHFjwWvaS1zXCzmuBsWkHgQV2nGsFjxONlRTP3WJRAGKQHLmym4a4jXQ8Dy79QqziLIcQfuMQAocbaAzevGWmqbCzd5bRrjycNOl9Gj0dLVid/X32UmHOUUpj2zNVRSbupjLL+y72o3jqx40P39QFFrriYneFWaipTJKyIcXyMjHi5wbf4rs/adWOw/C4aWk+bY4iAuboQxrCXC/Vx4nvK4xQ1RjlZKOLJGSD9Fwdb4L9C17qTFKNrZPWhkDXsc02c13UHkRqLLk8ROLVmeS0PzorFsXsVNiE2Vt207SN9LbRo/Jb1eeQ8yr9S9kFE1+aSaSSMa5PVZfuJGvuU1jW2lLh1LuqdrWkAtiYwCwd1+07+D0K/ic7afM4e6K7RNo4sPo24bRWY4syHKdWM5kn8o8z1PcVWuyLY5tVUOqZm5qeAtytcLtfOdWg9Q0esR3tVYoqeXEa4Mc8CWZ5u550aAC425nQGw4k+JK7dsnidDA00FI4O3FhKebpHe04ngXXBvbhw5Kl/8AypwxznmRvKg9pXaVNJO+kpHmOnjc6OR7DlfK8GzhmGoYDcacbKT7CI3Zat5+iJgbrwLwJC74EX8VW6rsrrXVT2t3e5MjnCZzxlyFxIJaPWzWPCysOO7QwYVh4oKJ2aZ2Yuk0u550fMe7SwH2QNQHKbcM0jTpvMnXMtfa/a1tMBhWDjd+tlkdFrIZHn2Gu45ySLniNBpy6fgFI6Ckp4Kl+eYMY17nnMXS+0dTxseB+yuV9k+zzQ44lU6hpcKfNqS/XPOettQO8lRm2vaJLNXskgdaGncREPqudwe82434D3jiqW0+OeCvTnPzTnqs1H2k4i2qnpX0r5ZvSJRExjCC1l7NZfSzbAHOb3vdTezOxbKMy4niBa6tcZKh5GsUGYlzgzq7W2blwHU0qq7a6ox5WMDX2sXFwPnYNB+IVz2mkmrcGMUBzTuZFmu4AvDHjO250ubX14+areJriMcORzzaztSq6mU+jyOgpwTkERLHm3BznDXyXaa3Fm0tCKmocCWQMLn2sXvyNvYcfWdy8Fy/YjszLJW1OIBoa1wdHBma8veNQZLEjKOOXW/Ow0O/2qOrayaGkponugyiVzmj5t0hJADnn1QGgX1P1vBWvFLWileUc5Iy5njOKy1lS+Z4LnvJIaLuLWC5yi3QXJ8yo5dKmlhwSldHG5smMTx5Xvbq2CN3Jt/4cdeAAXNV2adsxtG3RSREXuGFz3BjGlz3GzWtBc4noANSVoPCvWwFEKSN+M1ItFC18dG12hnqnNLRl6tHrC/ifqlY6PYyCjYKnGXZARmio4yDVTdM9j82zrr5g6K24fs/LXPZXYowQYfE0ehUQGUFgtbM3SzNBe4Bda1g2wPPqakY+XvaExCK2WwKQUb6mckPqnmZw4F0dyWl3c5znut0LVHUlKH1rcnsxnOSPcB7/uKsG1m1BmfuoePDTRrR5cAvuzWD5e8k3cTxJ6rzb24pmWkLngrNArVTDRQuF01gFPQtVRmRLIgELXniutleXNQVzEqC4KpuMYJe+i6ZNBdRFbhwKDkcbJqV+aInLf2eXl0VgOL0WIRiCvjGcaNf7MrT1a5TGI4FfkqviGzvcpiZjeBtHAsRo4y2kezEcNI1pqkB7g3o0H9hH5qq9Th+EVDi0mbCqvnHO10tLm7ibOYPGw7lK0tbVUxvG42HIqWftdT1Dd3iFM2QdXNBI7weIW9deY5/b3hXCj13ZfXtbvIGsq4OUlHI2UEfm6O9wKi6DGq2gcWNL4rn1o5mkNJ65HDj3hdEh2OoHu3mHVktJKdbNeS2/TiHf3luTUmPRtyl1NiMH5M7GOcR55f8RXRGtFoxOJ+u35hGHPartFrHtt823va0n4OcR8FXamqfI7PI4ucebjfToOg7guiV0lN/x+ByQnm+ic9jfEBtm/FRZodn5DZtRWUzuk0bZgP1AT8VpSa15V9N0SpTXEG40PIjQrZw7EpIJBJE7K8adQRza4cwradhaB/0GL0/cJ2OgPxd+xff5qpnfQ1lDL0y1Fj7sqvOpSdpMSjqvtBq5GZbtGljYvPwc4g+d1XJpnPcXPJc46kk3JVyd2P4n9VsL/zJ2H77LweyHFv+QPKWL/UorbSrymDdGy7c1ZpxTAsbEIxEMjMrsoFuN+NudlX1cf5osW/o4/tYf9S9jsfxXnFG386aMfcVMX068pg3UtT+Eba1FOzI2zmgAC5kabAWAORwvYaa62AF7ABTH80dYPpJqSMf1lRb7mr5/N1Az6fFaJnUMeZj7rhRa+nbadzdCVW2VXJKyUyWLDmY1t92DaxuCSXaaXJJ6EKWqe1CrczKwMjcRYuF3u8Wg6Dzush2fwOL6XEpZT0pqctv+k4EfFbdD8kE2pMNra53IyOcGnyhv8QqTGnP9v2x+DdQppnPeXPJdI43JcSXOceZJ1JU3hOweIVNjFTSZD9eQbmO3XM+1/K66Ph9Ni5/AsNo8OZyfK1m9A6kn1v7i91eyEknrYtiz5G/Wipjkj8Ln1f7ii2vjtH3/j8pwpp2MoaXXEq5heOMFB8/Lf8AJc8jK3zHmrLgcNZI3Lg9E3D6Zws6srNah7erXOBJ8Ghw7wtqlr8IofwOma+YcJJPnpL9Q51w39Gy1MS2urKk2ByNPvXPfXz8/r+E4SNLg+H4c41EzzWYhfMZp/WAf1Ywk695JPQhQ+MbSVFW4gEtZ15+SxU2COecz7k9TqrHh2z9uS57Wm05lZD4NgNuXeep8Vd8Kwu1tFsUGEgclOU1LZVHqlp7Lea1eWMWRAREQEREHktWKSG6zpZBFz0QKiqrCQeSsxYsT4EFFq8BB5KFq9m+5dLkowVqS4aOiDk9Rs2RqBY92ixxtqovo5Hjzv8AeunTYQOi0psDHRBTYds8Qj9otePtBZn7dB4tU0cUg72tf8HBT02z46LTl2bHRBCPxDBpPpcPa08923J/4yFgfhezz+MUsf5r5f3nFS8mzI6LXfsuOivGpeOsowjhsrgB9meoZ4Pb+2Mr2NkcF+rXVI/7jP8AbWy7ZdYzst/Flbzr9zEMf8kMH54hUn/uM/215OyeAj2qqpd+nH/tLN/Jb+LL0Nlk86/cxDWbgOzreInkPe937oas7H4DH7FCX/8AUdK7/E+yzt2XHRZ2bMDoonVvPWTEMUW19JF+DYdCw8juogffa69T9odc8WY1rBytcrci2aHRbkWzw6KkzM80qrPiVdN7crrdG6BYo8Be83eS4/aJKvkOBDot6HBh0UCkUmzXcpqk2eA5K1w4WByW5FQgIIKkwYDkpenw4DkpCOmCztjQYIqey2GsXoBfUBERAREQEREBERAREQfC1eDGsiIMDoFidShbiWQRzqILE7DwpXKvmRBDOw0dFjOFjopzdr5ukECcKHRfPkkdFP7pfNyggPkkdF6GFDop3cr7ukEGMLHRZG4YOimN0vu7QRTcOCytoQpHIvuVBptpAsjacLYsvqDEIl7DF6RB8svqIgIiICIiAiIgIiICIiAiIgIiICIiAiIgIiICIiAiIgIiICIiAiIgIiICIiAiIgIiICIiAiIgIiICIiAiIgIiICIiAiIgIiICIiA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4" name="AutoShape 84" descr="data:image/jpeg;base64,/9j/4AAQSkZJRgABAQAAAQABAAD/2wCEAAkGBhESDxUQEBQWFA4VEA8PEBUQFRQQEBQQFBAVFBUQFBUXHSYfGBkjGRUUHy8gIygqLCwsFR4xNTAqNSYrLCkBCQoKDgwOGA8PGiogHyUuNDUsKSowLywqNTQsLiksLCkxNDUsLCwpKSwsLCk1KSwqKSw0KSwpLCwsLyk0KSksL//AABEIAMIBAwMBIgACEQEDEQH/xAAcAAEAAgMBAQEAAAAAAAAAAAAABQYDBAcCAQj/xABLEAABAwIDBQQFBgkKBwEAAAABAAIDBBEFEiEGEzFBUQdhcYEUIjKRoRUjM0JisTRDUnKCksHC8BYXVGOTorLR0tNEU3ODs8PhJP/EABkBAQADAQEAAAAAAAAAAAAAAAABAgMEBf/EAC4RAQACAQIEBAYBBQEAAAAAAAABAhEDIRIxQVEEE5HwFGFxodHhsTJCUnKBI//aAAwDAQACEQMRAD8A7iiIgIiICIiAiIgIiICIiAiIgIiICIiAiIgIiICIiAiIgIiICIiAiIgIiICIiAiIgIiICIiAiIgIiICIiAiIgIiICIiAiIgIiICIiAiIgIiICIiAiIgIiICIiAiIgIl15LkHpFjMi8GcIM6+XWsakLGasIN3MvmZaDq0Lwa8IJLOmdRRxAL58ohBLZ0zqJ+UQvvyiEErnX3MosYgF7FcEEjdfbrQFYFkbVBBtotcThexKgyovIevt0H1ERAREQEREBERAREQEXwleHSIPZcvDpVqy1QC0KjEgOaCTfUha0lcFDGve82jBcfsi6yfJsp1le2MdCczvcEG3LiY6rUlxcdVq11TRU4zVEv9q9sLT4DiVAT9qdEw5KWJ0z+QghJJ/SksT5Aq9dO1/wCmMomYhZBWvd7DXO8ASve4qD9Sw+2Q37yqt/KjG6j8HoHMaeDql5aP1fU/atOqp8X41NfRUg5gujDh+sD9608iesxH/fwjiXT0KXm+Mfp5j8F8NAeczfJrz+xc3nZT/wDEY+93UU4lcPD1Db4LQlbgX4ysrpz3McP8bVpHhs9fSJRxOpPijHtVAHkB95WF09MONU3zdGP3ly7f7Oj8TXP8d0394J8pYAOFFVnxkYP31f4X6+n7OJ1D0im/pTP14v8AUvTTEfZqGnwLD9xXLflTAP6DVf2jf9aGs2ePGlrW+Doz970+F/29P2cTq4pifZkv+if2IYJB9ZvncLlTP5Pn2ZK6I/mtNv1QVuQMw38RjNTEeQlbOB58Aqz4bHWfSf2cTpN5R0PgV9FZIOLT9/3Kj0sNWfwXGqWfo2Z0eY+Tg4qR32PRC7qaCpZ1gdlJ8LO/dWc6E9Jj+P5wniWtmL9dPHRbcWKDqqIe0MRnLW0dRAeZLd4z4hp9wKlMP2kw+o0imZnPBpJhf+q+1/JUtpXrvMJiYlco8QC2WVQVZ9HcPZd5O/zC9Nq3t9oG3UahZJWtsyyB6rtNioPNSMNaCgk0WBkyyhyD0iIgIiIC+EoVhlkQfJZbKOqq4BY66tsFpUGHvqDmddsN+PN3cP8ANB538krssQJPM8APE8lsjCo49Z3Z38cjdG+f/wBXnHdoqeigJuI4m6EjUl3JjB9Zx/jqucVtVPXRGprJfQMHvoL3qKj7Itq8noNO51rrXT0pvvyjv75omcLNjHabBE70elaZpr5WxUgza9HSAW/VuVB4i7EpG7yuqYcLpnahua9S4d2uYnwI8FWJdud00wYPAKWK2V0zwH1cg6lxuGeGvdZQDqJz3mSd7pJDq5z3F7j4uOq9LS8L2jHznefTlH3Y31YjnKxPxXBYHExwz4hPzkqXGKInrb2j5hfXdo1fbLSRwUkfIU8Tc1u9z739wULHA1vAL2uuPD1/u3+vvDnnX7QVmIVs/wCEVUzx0Mjsv6oIHwWTB9iJqg/MxOfrq6way/e46Kw7DbMCsnJk+gjAc/lmJOjPgb+Ck9rdtXteaSjtFBGTGSwAEkaEDoFna+L+XpRGevaExMzXivOyOj7JZgPXfAw9HPJP3LL/ADU1H1HQO8HH/JV17ZnMMzs5jziMvJJbnIvlv1tqvFPPLmAjc/MSA0Mc7MSeAFuatwa3+ceik3r2n1TdR2c1zPxIcP6tzXfDQqJqcDnj+kgkb4xut77LoeHV82HU+9xCd75Hj5qmuHu8XOOvxsO8rVpO1q/0sOnWN2bTwNljXX15zisWjvGy800+szDnTmW4i3iLLzlHQLrcPaBQye2weeT/ANmX4XW4ytwyTXdx+cF/iGkfFRPjZr/VSY9/QjQzys4uYm9AvUmE2bndG4MJsHFrg0noDwXYqjFaCIXaY2eDBGfuBVG2s2qbON1Ffd3Bc53F1uAAPAXWml4q2raIrTbui2nwRmbKY/DIzyXqnp5IjeCV8Z/q3uj/AMJC2UXZNYnmxjUtHVI0m3eLQi2/3zObahrZgR0JIzfFZH7XUM+mIYawOPGWhO5d47s6HzcopfHNB4rGfD05xt9Nmsa89VqwiKMkfJGJ5XcqXEPUv9luYZT+iPNTP8tJ6VwjxSmfAb2E0QMkDu+2vwLvBcznw1juVvuUlhW1tdSN3eYVFIdHQVI30Rb0F9W+Rt3Lm1PC5+f2n39Yb01ol12lmgnYJYXtew8HxkHXoe/uOq+PqnQn1vY4B3LwPRc/whsFS8zYPIaPEbZn0crrwzAakRuOjh3Hh9nirTs5ta2pc6lqGbmubdskL+DrD1iy/HvadR3jVebqaE13j9x77t4sttHiQPNS0FRdc9xEPozvGXdS39ZvF0Xe3q3u93Q2HCcWa9oc0gtIBBGoIPMLnWWprl7WnTzXW00oPSIiDy8qOrJrBb0pULicmhQRUrt5KGk+rxd4XU7iFcxkeRhAaG6kHRrAOqqLsaggDpJ3hgL2xtuCSTYmwDQT19ywbVYox+FVMsDw9u4e0OYb+1Zp8DYlTWMzECsRVcddLNilbf5KpNIIv+bISMrbc3OOUn85o4XVOxvHpsQqN7ObNHqxRt+jij5MYPdc8T7gJraKbLs9h7WaMlqKmWW3ORjnNAPkT7lSG1BC9rRiuc9to9/NjOcLDEGtFhZe846qu+lnqvvpZXZ5lXN5E91g3g6pvR1Ve9LKsOy2yFZXkmBoEINnSyEtjB/JHNx7gPGyi2tSsZmTyHR+yTEY8s0NxvC5kgHMttbTwP3rdrezGB07pnzubE5zpHNs0EXNyM5PDyXH8Zgkoat0TZg6SMt+cp3EAOIuQDxBF7FZ6fa6SWVgrpp5KQH5xkbg1zmgaN5Dja/ddcF6W451NO2MuiKxwxW0Zwt22m0NO4MoqSwpoST6v15LEXvz4nXndTeymB+h0xxGaJ0k5b/+aJrXOeM3BxAFwT15DvKy9m2LOqXvfDSw02HRgtBy3le+2gz87DUk34hVfbftVqDVOjopTHTx3ZmaGkvcD6z7kcL6DwWfHa0eTWMd8yjy4zxSmcCw+qqKmarqqd75GwvfA2ZhZE6a4DIwH2Fhc6KF23qot+wN3e+bCxtSYAGxmfXNYDTTgtzZnDsfqXMqt8WRgh7PSnFrJB/0mi5aR1A7lWxsXWVEtY6JsdqaSYSCN1oi8EuMUI4nTgDbkFrp3rGpxWmNo6InSzXDV9Ib1TftWHZXZipxCXdwCzRYySPuI2A8LkcSeQGv3qzbWdlctHS+kMm32UsbIwRljvXcGAs9Y5vWIFuOq6p8TpxPDM7s/h1f37eq+79vVWDD+x2vkh3j3xRPIu2KQuL+4PLQQ0++yok7ZGSOicCJWvdG5vE5w7KW6cTfRWr4jTtylE+HTe+b1X3ejqpXCuyjE5mB7gyEEXAneWv82ta4t87FacGwNb8osoJW5XOG8MjfXj3APrTNdztwsbG5A5qPidPufDp7ZTZT0ljppM25ByMynKXOHtG9uA4eJ7ionHooI6h0cDiWNs1xcQ75we0AQBoOHiCrv2h7SRYdRsoqX1ZSwRstxjjA1eT+Vre/V1+q4t6Weqw0NW17Te07dIXtoxjELFnHVM46qvellPSz1XX5lWfkfNI1cFiHxkteCHAtJBDhqHAjgVcqCtOLUxucuN0jBLFKz1X1ELDzt+MabeZHIm3OzVFT/Z3WOZi9KWcTMIzbmx7S1w9xJ8lza81mOKOcN6RMRiXVdk8dFfR3kA3ovDUNHDOB7QHIOBB7tRyUNgpkpat9OfoSXPj+y6+oHcRr4jvWPYd4bi2JQs0iEjiByBZO9o+Dne5TlVitE+fIJmGoyvAa25BIYTYOAy304X5LxtasVvPDybxyWzDqm4U1E5VPBprgKz0x0WSW2i+IgxyqExRuhU68KMrobhByPbumJDX/AFWPzOH2SLE+WiyYBhjJo3MBsJI3RSW+sxzSCCOfG471ZMfw64OnVUiknfRS89zfT7Pce7vQMIw109JUYFNZtfTzOqqLNoJHAHPECeTmkuHc+/1Vz2aFzHFjwWvaS1zXCzmuBsWkHgQV2nGsFjxONlRTP3WJRAGKQHLmym4a4jXQ8Dy79QqziLIcQfuMQAocbaAzevGWmqbCzd5bRrjycNOl9Gj0dLVid/X32UmHOUUpj2zNVRSbupjLL+y72o3jqx40P39QFFrriYneFWaipTJKyIcXyMjHi5wbf4rs/adWOw/C4aWk+bY4iAuboQxrCXC/Vx4nvK4xQ1RjlZKOLJGSD9Fwdb4L9C17qTFKNrZPWhkDXsc02c13UHkRqLLk8ROLVmeS0PzorFsXsVNiE2Vt207SN9LbRo/Jb1eeQ8yr9S9kFE1+aSaSSMa5PVZfuJGvuU1jW2lLh1LuqdrWkAtiYwCwd1+07+D0K/ic7afM4e6K7RNo4sPo24bRWY4syHKdWM5kn8o8z1PcVWuyLY5tVUOqZm5qeAtytcLtfOdWg9Q0esR3tVYoqeXEa4Mc8CWZ5u550aAC425nQGw4k+JK7dsnidDA00FI4O3FhKebpHe04ngXXBvbhw5Kl/8AypwxznmRvKg9pXaVNJO+kpHmOnjc6OR7DlfK8GzhmGoYDcacbKT7CI3Zat5+iJgbrwLwJC74EX8VW6rsrrXVT2t3e5MjnCZzxlyFxIJaPWzWPCysOO7QwYVh4oKJ2aZ2Yuk0u550fMe7SwH2QNQHKbcM0jTpvMnXMtfa/a1tMBhWDjd+tlkdFrIZHn2Gu45ySLniNBpy6fgFI6Ckp4Kl+eYMY17nnMXS+0dTxseB+yuV9k+zzQ44lU6hpcKfNqS/XPOettQO8lRm2vaJLNXskgdaGncREPqudwe82434D3jiqW0+OeCvTnPzTnqs1H2k4i2qnpX0r5ZvSJRExjCC1l7NZfSzbAHOb3vdTezOxbKMy4niBa6tcZKh5GsUGYlzgzq7W2blwHU0qq7a6ox5WMDX2sXFwPnYNB+IVz2mkmrcGMUBzTuZFmu4AvDHjO250ubX14+areJriMcORzzaztSq6mU+jyOgpwTkERLHm3BznDXyXaa3Fm0tCKmocCWQMLn2sXvyNvYcfWdy8Fy/YjszLJW1OIBoa1wdHBma8veNQZLEjKOOXW/Ow0O/2qOrayaGkponugyiVzmj5t0hJADnn1QGgX1P1vBWvFLWileUc5Iy5njOKy1lS+Z4LnvJIaLuLWC5yi3QXJ8yo5dKmlhwSldHG5smMTx5Xvbq2CN3Jt/4cdeAAXNV2adsxtG3RSREXuGFz3BjGlz3GzWtBc4noANSVoPCvWwFEKSN+M1ItFC18dG12hnqnNLRl6tHrC/ifqlY6PYyCjYKnGXZARmio4yDVTdM9j82zrr5g6K24fs/LXPZXYowQYfE0ehUQGUFgtbM3SzNBe4Bda1g2wPPqakY+XvaExCK2WwKQUb6mckPqnmZw4F0dyWl3c5znut0LVHUlKH1rcnsxnOSPcB7/uKsG1m1BmfuoePDTRrR5cAvuzWD5e8k3cTxJ6rzb24pmWkLngrNArVTDRQuF01gFPQtVRmRLIgELXniutleXNQVzEqC4KpuMYJe+i6ZNBdRFbhwKDkcbJqV+aInLf2eXl0VgOL0WIRiCvjGcaNf7MrT1a5TGI4FfkqviGzvcpiZjeBtHAsRo4y2kezEcNI1pqkB7g3o0H9hH5qq9Th+EVDi0mbCqvnHO10tLm7ibOYPGw7lK0tbVUxvG42HIqWftdT1Dd3iFM2QdXNBI7weIW9deY5/b3hXCj13ZfXtbvIGsq4OUlHI2UEfm6O9wKi6DGq2gcWNL4rn1o5mkNJ65HDj3hdEh2OoHu3mHVktJKdbNeS2/TiHf3luTUmPRtyl1NiMH5M7GOcR55f8RXRGtFoxOJ+u35hGHPartFrHtt823va0n4OcR8FXamqfI7PI4ucebjfToOg7guiV0lN/x+ByQnm+ic9jfEBtm/FRZodn5DZtRWUzuk0bZgP1AT8VpSa15V9N0SpTXEG40PIjQrZw7EpIJBJE7K8adQRza4cwradhaB/0GL0/cJ2OgPxd+xff5qpnfQ1lDL0y1Fj7sqvOpSdpMSjqvtBq5GZbtGljYvPwc4g+d1XJpnPcXPJc46kk3JVyd2P4n9VsL/zJ2H77LweyHFv+QPKWL/UorbSrymDdGy7c1ZpxTAsbEIxEMjMrsoFuN+NudlX1cf5osW/o4/tYf9S9jsfxXnFG386aMfcVMX068pg3UtT+Eba1FOzI2zmgAC5kabAWAORwvYaa62AF7ABTH80dYPpJqSMf1lRb7mr5/N1Az6fFaJnUMeZj7rhRa+nbadzdCVW2VXJKyUyWLDmY1t92DaxuCSXaaXJJ6EKWqe1CrczKwMjcRYuF3u8Wg6Dzush2fwOL6XEpZT0pqctv+k4EfFbdD8kE2pMNra53IyOcGnyhv8QqTGnP9v2x+DdQppnPeXPJdI43JcSXOceZJ1JU3hOweIVNjFTSZD9eQbmO3XM+1/K66Ph9Ni5/AsNo8OZyfK1m9A6kn1v7i91eyEknrYtiz5G/Wipjkj8Ln1f7ii2vjtH3/j8pwpp2MoaXXEq5heOMFB8/Lf8AJc8jK3zHmrLgcNZI3Lg9E3D6Zws6srNah7erXOBJ8Ghw7wtqlr8IofwOma+YcJJPnpL9Q51w39Gy1MS2urKk2ByNPvXPfXz8/r+E4SNLg+H4c41EzzWYhfMZp/WAf1Ywk695JPQhQ+MbSVFW4gEtZ15+SxU2COecz7k9TqrHh2z9uS57Wm05lZD4NgNuXeep8Vd8Kwu1tFsUGEgclOU1LZVHqlp7Lea1eWMWRAREQEREHktWKSG6zpZBFz0QKiqrCQeSsxYsT4EFFq8BB5KFq9m+5dLkowVqS4aOiDk9Rs2RqBY92ixxtqovo5Hjzv8AeunTYQOi0psDHRBTYds8Qj9otePtBZn7dB4tU0cUg72tf8HBT02z46LTl2bHRBCPxDBpPpcPa08923J/4yFgfhezz+MUsf5r5f3nFS8mzI6LXfsuOivGpeOsowjhsrgB9meoZ4Pb+2Mr2NkcF+rXVI/7jP8AbWy7ZdYzst/Flbzr9zEMf8kMH54hUn/uM/215OyeAj2qqpd+nH/tLN/Jb+LL0Nlk86/cxDWbgOzreInkPe937oas7H4DH7FCX/8AUdK7/E+yzt2XHRZ2bMDoonVvPWTEMUW19JF+DYdCw8juogffa69T9odc8WY1rBytcrci2aHRbkWzw6KkzM80qrPiVdN7crrdG6BYo8Be83eS4/aJKvkOBDot6HBh0UCkUmzXcpqk2eA5K1w4WByW5FQgIIKkwYDkpenw4DkpCOmCztjQYIqey2GsXoBfUBERAREQEREBERAREQfC1eDGsiIMDoFidShbiWQRzqILE7DwpXKvmRBDOw0dFjOFjopzdr5ukECcKHRfPkkdFP7pfNyggPkkdF6GFDop3cr7ukEGMLHRZG4YOimN0vu7QRTcOCytoQpHIvuVBptpAsjacLYsvqDEIl7DF6RB8svqIgIiICIiAiIgIiICIiAiIgIiICIiAiIgIiICIiAiIgIiICIiAiIgIiICIiAiIgIiICIiAiIgIiICIiAiIgIiICIiAiIgIiICIiA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5" name="AutoShape 86" descr="data:image/jpeg;base64,/9j/4AAQSkZJRgABAQAAAQABAAD/2wCEAAkGBhESDxUQEBQWFA4VEA8PEBUQFRQQEBQQFBAVFBUQFBUXHSYfGBkjGRUUHy8gIygqLCwsFR4xNTAqNSYrLCkBCQoKDgwOGA8PGiogHyUuNDUsKSowLywqNTQsLiksLCkxNDUsLCwpKSwsLCk1KSwqKSw0KSwpLCwsLyk0KSksL//AABEIAMIBAwMBIgACEQEDEQH/xAAcAAEAAgMBAQEAAAAAAAAAAAAABQYDBAcCAQj/xABLEAABAwIDBQQFBgkKBwEAAAABAAIDBBEFEiEGEzFBUQdhcYEUIjKRoRUjM0JisTRDUnKCksHC8BYXVGOTorLR0tNEU3ODs8PhJP/EABkBAQADAQEAAAAAAAAAAAAAAAABAgMEBf/EAC4RAQACAQIEBAYBBQEAAAAAAAABAhEDIRIxQVEEE5HwFGFxodHhsTJCUnKBI//aAAwDAQACEQMRAD8A7iiIgIiICIiAiIgIiICIiAiIgIiICIiAiIgIiICIiAiIgIiICIiAiIgIiICIiAiIgIiICIiAiIgIiICIiAiIgIiICIiAiIgIiICIiAiIgIiICIiAiIgIiICIiAiIgIl15LkHpFjMi8GcIM6+XWsakLGasIN3MvmZaDq0Lwa8IJLOmdRRxAL58ohBLZ0zqJ+UQvvyiEErnX3MosYgF7FcEEjdfbrQFYFkbVBBtotcThexKgyovIevt0H1ERAREQEREBERAREQEXwleHSIPZcvDpVqy1QC0KjEgOaCTfUha0lcFDGve82jBcfsi6yfJsp1le2MdCczvcEG3LiY6rUlxcdVq11TRU4zVEv9q9sLT4DiVAT9qdEw5KWJ0z+QghJJ/SksT5Aq9dO1/wCmMomYhZBWvd7DXO8ASve4qD9Sw+2Q37yqt/KjG6j8HoHMaeDql5aP1fU/atOqp8X41NfRUg5gujDh+sD9608iesxH/fwjiXT0KXm+Mfp5j8F8NAeczfJrz+xc3nZT/wDEY+93UU4lcPD1Db4LQlbgX4ysrpz3McP8bVpHhs9fSJRxOpPijHtVAHkB95WF09MONU3zdGP3ly7f7Oj8TXP8d0394J8pYAOFFVnxkYP31f4X6+n7OJ1D0im/pTP14v8AUvTTEfZqGnwLD9xXLflTAP6DVf2jf9aGs2ePGlrW+Doz970+F/29P2cTq4pifZkv+if2IYJB9ZvncLlTP5Pn2ZK6I/mtNv1QVuQMw38RjNTEeQlbOB58Aqz4bHWfSf2cTpN5R0PgV9FZIOLT9/3Kj0sNWfwXGqWfo2Z0eY+Tg4qR32PRC7qaCpZ1gdlJ8LO/dWc6E9Jj+P5wniWtmL9dPHRbcWKDqqIe0MRnLW0dRAeZLd4z4hp9wKlMP2kw+o0imZnPBpJhf+q+1/JUtpXrvMJiYlco8QC2WVQVZ9HcPZd5O/zC9Nq3t9oG3UahZJWtsyyB6rtNioPNSMNaCgk0WBkyyhyD0iIgIiIC+EoVhlkQfJZbKOqq4BY66tsFpUGHvqDmddsN+PN3cP8ANB538krssQJPM8APE8lsjCo49Z3Z38cjdG+f/wBXnHdoqeigJuI4m6EjUl3JjB9Zx/jqucVtVPXRGprJfQMHvoL3qKj7Itq8noNO51rrXT0pvvyjv75omcLNjHabBE70elaZpr5WxUgza9HSAW/VuVB4i7EpG7yuqYcLpnahua9S4d2uYnwI8FWJdud00wYPAKWK2V0zwH1cg6lxuGeGvdZQDqJz3mSd7pJDq5z3F7j4uOq9LS8L2jHznefTlH3Y31YjnKxPxXBYHExwz4hPzkqXGKInrb2j5hfXdo1fbLSRwUkfIU8Tc1u9z739wULHA1vAL2uuPD1/u3+vvDnnX7QVmIVs/wCEVUzx0Mjsv6oIHwWTB9iJqg/MxOfrq6way/e46Kw7DbMCsnJk+gjAc/lmJOjPgb+Ck9rdtXteaSjtFBGTGSwAEkaEDoFna+L+XpRGevaExMzXivOyOj7JZgPXfAw9HPJP3LL/ADU1H1HQO8HH/JV17ZnMMzs5jziMvJJbnIvlv1tqvFPPLmAjc/MSA0Mc7MSeAFuatwa3+ceik3r2n1TdR2c1zPxIcP6tzXfDQqJqcDnj+kgkb4xut77LoeHV82HU+9xCd75Hj5qmuHu8XOOvxsO8rVpO1q/0sOnWN2bTwNljXX15zisWjvGy800+szDnTmW4i3iLLzlHQLrcPaBQye2weeT/ANmX4XW4ytwyTXdx+cF/iGkfFRPjZr/VSY9/QjQzys4uYm9AvUmE2bndG4MJsHFrg0noDwXYqjFaCIXaY2eDBGfuBVG2s2qbON1Ffd3Bc53F1uAAPAXWml4q2raIrTbui2nwRmbKY/DIzyXqnp5IjeCV8Z/q3uj/AMJC2UXZNYnmxjUtHVI0m3eLQi2/3zObahrZgR0JIzfFZH7XUM+mIYawOPGWhO5d47s6HzcopfHNB4rGfD05xt9Nmsa89VqwiKMkfJGJ5XcqXEPUv9luYZT+iPNTP8tJ6VwjxSmfAb2E0QMkDu+2vwLvBcznw1juVvuUlhW1tdSN3eYVFIdHQVI30Rb0F9W+Rt3Lm1PC5+f2n39Yb01ol12lmgnYJYXtew8HxkHXoe/uOq+PqnQn1vY4B3LwPRc/whsFS8zYPIaPEbZn0crrwzAakRuOjh3Hh9nirTs5ta2pc6lqGbmubdskL+DrD1iy/HvadR3jVebqaE13j9x77t4sttHiQPNS0FRdc9xEPozvGXdS39ZvF0Xe3q3u93Q2HCcWa9oc0gtIBBGoIPMLnWWprl7WnTzXW00oPSIiDy8qOrJrBb0pULicmhQRUrt5KGk+rxd4XU7iFcxkeRhAaG6kHRrAOqqLsaggDpJ3hgL2xtuCSTYmwDQT19ywbVYox+FVMsDw9u4e0OYb+1Zp8DYlTWMzECsRVcddLNilbf5KpNIIv+bISMrbc3OOUn85o4XVOxvHpsQqN7ObNHqxRt+jij5MYPdc8T7gJraKbLs9h7WaMlqKmWW3ORjnNAPkT7lSG1BC9rRiuc9to9/NjOcLDEGtFhZe846qu+lnqvvpZXZ5lXN5E91g3g6pvR1Ve9LKsOy2yFZXkmBoEINnSyEtjB/JHNx7gPGyi2tSsZmTyHR+yTEY8s0NxvC5kgHMttbTwP3rdrezGB07pnzubE5zpHNs0EXNyM5PDyXH8Zgkoat0TZg6SMt+cp3EAOIuQDxBF7FZ6fa6SWVgrpp5KQH5xkbg1zmgaN5Dja/ddcF6W451NO2MuiKxwxW0Zwt22m0NO4MoqSwpoST6v15LEXvz4nXndTeymB+h0xxGaJ0k5b/+aJrXOeM3BxAFwT15DvKy9m2LOqXvfDSw02HRgtBy3le+2gz87DUk34hVfbftVqDVOjopTHTx3ZmaGkvcD6z7kcL6DwWfHa0eTWMd8yjy4zxSmcCw+qqKmarqqd75GwvfA2ZhZE6a4DIwH2Fhc6KF23qot+wN3e+bCxtSYAGxmfXNYDTTgtzZnDsfqXMqt8WRgh7PSnFrJB/0mi5aR1A7lWxsXWVEtY6JsdqaSYSCN1oi8EuMUI4nTgDbkFrp3rGpxWmNo6InSzXDV9Ib1TftWHZXZipxCXdwCzRYySPuI2A8LkcSeQGv3qzbWdlctHS+kMm32UsbIwRljvXcGAs9Y5vWIFuOq6p8TpxPDM7s/h1f37eq+79vVWDD+x2vkh3j3xRPIu2KQuL+4PLQQ0++yok7ZGSOicCJWvdG5vE5w7KW6cTfRWr4jTtylE+HTe+b1X3ejqpXCuyjE5mB7gyEEXAneWv82ta4t87FacGwNb8osoJW5XOG8MjfXj3APrTNdztwsbG5A5qPidPufDp7ZTZT0ljppM25ByMynKXOHtG9uA4eJ7ionHooI6h0cDiWNs1xcQ75we0AQBoOHiCrv2h7SRYdRsoqX1ZSwRstxjjA1eT+Vre/V1+q4t6Weqw0NW17Te07dIXtoxjELFnHVM46qvellPSz1XX5lWfkfNI1cFiHxkteCHAtJBDhqHAjgVcqCtOLUxucuN0jBLFKz1X1ELDzt+MabeZHIm3OzVFT/Z3WOZi9KWcTMIzbmx7S1w9xJ8lza81mOKOcN6RMRiXVdk8dFfR3kA3ovDUNHDOB7QHIOBB7tRyUNgpkpat9OfoSXPj+y6+oHcRr4jvWPYd4bi2JQs0iEjiByBZO9o+Dne5TlVitE+fIJmGoyvAa25BIYTYOAy304X5LxtasVvPDybxyWzDqm4U1E5VPBprgKz0x0WSW2i+IgxyqExRuhU68KMrobhByPbumJDX/AFWPzOH2SLE+WiyYBhjJo3MBsJI3RSW+sxzSCCOfG471ZMfw64OnVUiknfRS89zfT7Pce7vQMIw109JUYFNZtfTzOqqLNoJHAHPECeTmkuHc+/1Vz2aFzHFjwWvaS1zXCzmuBsWkHgQV2nGsFjxONlRTP3WJRAGKQHLmym4a4jXQ8Dy79QqziLIcQfuMQAocbaAzevGWmqbCzd5bRrjycNOl9Gj0dLVid/X32UmHOUUpj2zNVRSbupjLL+y72o3jqx40P39QFFrriYneFWaipTJKyIcXyMjHi5wbf4rs/adWOw/C4aWk+bY4iAuboQxrCXC/Vx4nvK4xQ1RjlZKOLJGSD9Fwdb4L9C17qTFKNrZPWhkDXsc02c13UHkRqLLk8ROLVmeS0PzorFsXsVNiE2Vt207SN9LbRo/Jb1eeQ8yr9S9kFE1+aSaSSMa5PVZfuJGvuU1jW2lLh1LuqdrWkAtiYwCwd1+07+D0K/ic7afM4e6K7RNo4sPo24bRWY4syHKdWM5kn8o8z1PcVWuyLY5tVUOqZm5qeAtytcLtfOdWg9Q0esR3tVYoqeXEa4Mc8CWZ5u550aAC425nQGw4k+JK7dsnidDA00FI4O3FhKebpHe04ngXXBvbhw5Kl/8AypwxznmRvKg9pXaVNJO+kpHmOnjc6OR7DlfK8GzhmGoYDcacbKT7CI3Zat5+iJgbrwLwJC74EX8VW6rsrrXVT2t3e5MjnCZzxlyFxIJaPWzWPCysOO7QwYVh4oKJ2aZ2Yuk0u550fMe7SwH2QNQHKbcM0jTpvMnXMtfa/a1tMBhWDjd+tlkdFrIZHn2Gu45ySLniNBpy6fgFI6Ckp4Kl+eYMY17nnMXS+0dTxseB+yuV9k+zzQ44lU6hpcKfNqS/XPOettQO8lRm2vaJLNXskgdaGncREPqudwe82434D3jiqW0+OeCvTnPzTnqs1H2k4i2qnpX0r5ZvSJRExjCC1l7NZfSzbAHOb3vdTezOxbKMy4niBa6tcZKh5GsUGYlzgzq7W2blwHU0qq7a6ox5WMDX2sXFwPnYNB+IVz2mkmrcGMUBzTuZFmu4AvDHjO250ubX14+areJriMcORzzaztSq6mU+jyOgpwTkERLHm3BznDXyXaa3Fm0tCKmocCWQMLn2sXvyNvYcfWdy8Fy/YjszLJW1OIBoa1wdHBma8veNQZLEjKOOXW/Ow0O/2qOrayaGkponugyiVzmj5t0hJADnn1QGgX1P1vBWvFLWileUc5Iy5njOKy1lS+Z4LnvJIaLuLWC5yi3QXJ8yo5dKmlhwSldHG5smMTx5Xvbq2CN3Jt/4cdeAAXNV2adsxtG3RSREXuGFz3BjGlz3GzWtBc4noANSVoPCvWwFEKSN+M1ItFC18dG12hnqnNLRl6tHrC/ifqlY6PYyCjYKnGXZARmio4yDVTdM9j82zrr5g6K24fs/LXPZXYowQYfE0ehUQGUFgtbM3SzNBe4Bda1g2wPPqakY+XvaExCK2WwKQUb6mckPqnmZw4F0dyWl3c5znut0LVHUlKH1rcnsxnOSPcB7/uKsG1m1BmfuoePDTRrR5cAvuzWD5e8k3cTxJ6rzb24pmWkLngrNArVTDRQuF01gFPQtVRmRLIgELXniutleXNQVzEqC4KpuMYJe+i6ZNBdRFbhwKDkcbJqV+aInLf2eXl0VgOL0WIRiCvjGcaNf7MrT1a5TGI4FfkqviGzvcpiZjeBtHAsRo4y2kezEcNI1pqkB7g3o0H9hH5qq9Th+EVDi0mbCqvnHO10tLm7ibOYPGw7lK0tbVUxvG42HIqWftdT1Dd3iFM2QdXNBI7weIW9deY5/b3hXCj13ZfXtbvIGsq4OUlHI2UEfm6O9wKi6DGq2gcWNL4rn1o5mkNJ65HDj3hdEh2OoHu3mHVktJKdbNeS2/TiHf3luTUmPRtyl1NiMH5M7GOcR55f8RXRGtFoxOJ+u35hGHPartFrHtt823va0n4OcR8FXamqfI7PI4ucebjfToOg7guiV0lN/x+ByQnm+ic9jfEBtm/FRZodn5DZtRWUzuk0bZgP1AT8VpSa15V9N0SpTXEG40PIjQrZw7EpIJBJE7K8adQRza4cwradhaB/0GL0/cJ2OgPxd+xff5qpnfQ1lDL0y1Fj7sqvOpSdpMSjqvtBq5GZbtGljYvPwc4g+d1XJpnPcXPJc46kk3JVyd2P4n9VsL/zJ2H77LweyHFv+QPKWL/UorbSrymDdGy7c1ZpxTAsbEIxEMjMrsoFuN+NudlX1cf5osW/o4/tYf9S9jsfxXnFG386aMfcVMX068pg3UtT+Eba1FOzI2zmgAC5kabAWAORwvYaa62AF7ABTH80dYPpJqSMf1lRb7mr5/N1Az6fFaJnUMeZj7rhRa+nbadzdCVW2VXJKyUyWLDmY1t92DaxuCSXaaXJJ6EKWqe1CrczKwMjcRYuF3u8Wg6Dzush2fwOL6XEpZT0pqctv+k4EfFbdD8kE2pMNra53IyOcGnyhv8QqTGnP9v2x+DdQppnPeXPJdI43JcSXOceZJ1JU3hOweIVNjFTSZD9eQbmO3XM+1/K66Ph9Ni5/AsNo8OZyfK1m9A6kn1v7i91eyEknrYtiz5G/Wipjkj8Ln1f7ii2vjtH3/j8pwpp2MoaXXEq5heOMFB8/Lf8AJc8jK3zHmrLgcNZI3Lg9E3D6Zws6srNah7erXOBJ8Ghw7wtqlr8IofwOma+YcJJPnpL9Q51w39Gy1MS2urKk2ByNPvXPfXz8/r+E4SNLg+H4c41EzzWYhfMZp/WAf1Ywk695JPQhQ+MbSVFW4gEtZ15+SxU2COecz7k9TqrHh2z9uS57Wm05lZD4NgNuXeep8Vd8Kwu1tFsUGEgclOU1LZVHqlp7Lea1eWMWRAREQEREHktWKSG6zpZBFz0QKiqrCQeSsxYsT4EFFq8BB5KFq9m+5dLkowVqS4aOiDk9Rs2RqBY92ixxtqovo5Hjzv8AeunTYQOi0psDHRBTYds8Qj9otePtBZn7dB4tU0cUg72tf8HBT02z46LTl2bHRBCPxDBpPpcPa08923J/4yFgfhezz+MUsf5r5f3nFS8mzI6LXfsuOivGpeOsowjhsrgB9meoZ4Pb+2Mr2NkcF+rXVI/7jP8AbWy7ZdYzst/Flbzr9zEMf8kMH54hUn/uM/215OyeAj2qqpd+nH/tLN/Jb+LL0Nlk86/cxDWbgOzreInkPe937oas7H4DH7FCX/8AUdK7/E+yzt2XHRZ2bMDoonVvPWTEMUW19JF+DYdCw8juogffa69T9odc8WY1rBytcrci2aHRbkWzw6KkzM80qrPiVdN7crrdG6BYo8Be83eS4/aJKvkOBDot6HBh0UCkUmzXcpqk2eA5K1w4WByW5FQgIIKkwYDkpenw4DkpCOmCztjQYIqey2GsXoBfUBERAREQEREBERAREQfC1eDGsiIMDoFidShbiWQRzqILE7DwpXKvmRBDOw0dFjOFjopzdr5ukECcKHRfPkkdFP7pfNyggPkkdF6GFDop3cr7ukEGMLHRZG4YOimN0vu7QRTcOCytoQpHIvuVBptpAsjacLYsvqDEIl7DF6RB8svqIgIiICIiAiIgIiICIiAiIgIiICIiAiIgIiICIiAiIgIiICIiAiIgIiICIiAiIgIiICIiAiIgIiICIiAiIgIiICIiAiIgIiICIiA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7" name="AutoShape 88" descr="data:image/jpeg;base64,/9j/4AAQSkZJRgABAQAAAQABAAD/2wCEAAkGBhESDxUQEBQWFA4VEA8PEBUQFRQQEBQQFBAVFBUQFBUXHSYfGBkjGRUUHy8gIygqLCwsFR4xNTAqNSYrLCkBCQoKDgwOGA8PGiogHyUuNDUsKSowLywqNTQsLiksLCkxNDUsLCwpKSwsLCk1KSwqKSw0KSwpLCwsLyk0KSksL//AABEIAMIBAwMBIgACEQEDEQH/xAAcAAEAAgMBAQEAAAAAAAAAAAAABQYDBAcCAQj/xABLEAABAwIDBQQFBgkKBwEAAAABAAIDBBEFEiEGEzFBUQdhcYEUIjKRoRUjM0JisTRDUnKCksHC8BYXVGOTorLR0tNEU3ODs8PhJP/EABkBAQADAQEAAAAAAAAAAAAAAAABAgMEBf/EAC4RAQACAQIEBAYBBQEAAAAAAAABAhEDIRIxQVEEE5HwFGFxodHhsTJCUnKBI//aAAwDAQACEQMRAD8A7iiIgIiICIiAiIgIiICIiAiIgIiICIiAiIgIiICIiAiIgIiICIiAiIgIiICIiAiIgIiICIiAiIgIiICIiAiIgIiICIiAiIgIiICIiAiIgIiICIiAiIgIiICIiAiIgIl15LkHpFjMi8GcIM6+XWsakLGasIN3MvmZaDq0Lwa8IJLOmdRRxAL58ohBLZ0zqJ+UQvvyiEErnX3MosYgF7FcEEjdfbrQFYFkbVBBtotcThexKgyovIevt0H1ERAREQEREBERAREQEXwleHSIPZcvDpVqy1QC0KjEgOaCTfUha0lcFDGve82jBcfsi6yfJsp1le2MdCczvcEG3LiY6rUlxcdVq11TRU4zVEv9q9sLT4DiVAT9qdEw5KWJ0z+QghJJ/SksT5Aq9dO1/wCmMomYhZBWvd7DXO8ASve4qD9Sw+2Q37yqt/KjG6j8HoHMaeDql5aP1fU/atOqp8X41NfRUg5gujDh+sD9608iesxH/fwjiXT0KXm+Mfp5j8F8NAeczfJrz+xc3nZT/wDEY+93UU4lcPD1Db4LQlbgX4ysrpz3McP8bVpHhs9fSJRxOpPijHtVAHkB95WF09MONU3zdGP3ly7f7Oj8TXP8d0394J8pYAOFFVnxkYP31f4X6+n7OJ1D0im/pTP14v8AUvTTEfZqGnwLD9xXLflTAP6DVf2jf9aGs2ePGlrW+Doz970+F/29P2cTq4pifZkv+if2IYJB9ZvncLlTP5Pn2ZK6I/mtNv1QVuQMw38RjNTEeQlbOB58Aqz4bHWfSf2cTpN5R0PgV9FZIOLT9/3Kj0sNWfwXGqWfo2Z0eY+Tg4qR32PRC7qaCpZ1gdlJ8LO/dWc6E9Jj+P5wniWtmL9dPHRbcWKDqqIe0MRnLW0dRAeZLd4z4hp9wKlMP2kw+o0imZnPBpJhf+q+1/JUtpXrvMJiYlco8QC2WVQVZ9HcPZd5O/zC9Nq3t9oG3UahZJWtsyyB6rtNioPNSMNaCgk0WBkyyhyD0iIgIiIC+EoVhlkQfJZbKOqq4BY66tsFpUGHvqDmddsN+PN3cP8ANB538krssQJPM8APE8lsjCo49Z3Z38cjdG+f/wBXnHdoqeigJuI4m6EjUl3JjB9Zx/jqucVtVPXRGprJfQMHvoL3qKj7Itq8noNO51rrXT0pvvyjv75omcLNjHabBE70elaZpr5WxUgza9HSAW/VuVB4i7EpG7yuqYcLpnahua9S4d2uYnwI8FWJdud00wYPAKWK2V0zwH1cg6lxuGeGvdZQDqJz3mSd7pJDq5z3F7j4uOq9LS8L2jHznefTlH3Y31YjnKxPxXBYHExwz4hPzkqXGKInrb2j5hfXdo1fbLSRwUkfIU8Tc1u9z739wULHA1vAL2uuPD1/u3+vvDnnX7QVmIVs/wCEVUzx0Mjsv6oIHwWTB9iJqg/MxOfrq6way/e46Kw7DbMCsnJk+gjAc/lmJOjPgb+Ck9rdtXteaSjtFBGTGSwAEkaEDoFna+L+XpRGevaExMzXivOyOj7JZgPXfAw9HPJP3LL/ADU1H1HQO8HH/JV17ZnMMzs5jziMvJJbnIvlv1tqvFPPLmAjc/MSA0Mc7MSeAFuatwa3+ceik3r2n1TdR2c1zPxIcP6tzXfDQqJqcDnj+kgkb4xut77LoeHV82HU+9xCd75Hj5qmuHu8XOOvxsO8rVpO1q/0sOnWN2bTwNljXX15zisWjvGy800+szDnTmW4i3iLLzlHQLrcPaBQye2weeT/ANmX4XW4ytwyTXdx+cF/iGkfFRPjZr/VSY9/QjQzys4uYm9AvUmE2bndG4MJsHFrg0noDwXYqjFaCIXaY2eDBGfuBVG2s2qbON1Ffd3Bc53F1uAAPAXWml4q2raIrTbui2nwRmbKY/DIzyXqnp5IjeCV8Z/q3uj/AMJC2UXZNYnmxjUtHVI0m3eLQi2/3zObahrZgR0JIzfFZH7XUM+mIYawOPGWhO5d47s6HzcopfHNB4rGfD05xt9Nmsa89VqwiKMkfJGJ5XcqXEPUv9luYZT+iPNTP8tJ6VwjxSmfAb2E0QMkDu+2vwLvBcznw1juVvuUlhW1tdSN3eYVFIdHQVI30Rb0F9W+Rt3Lm1PC5+f2n39Yb01ol12lmgnYJYXtew8HxkHXoe/uOq+PqnQn1vY4B3LwPRc/whsFS8zYPIaPEbZn0crrwzAakRuOjh3Hh9nirTs5ta2pc6lqGbmubdskL+DrD1iy/HvadR3jVebqaE13j9x77t4sttHiQPNS0FRdc9xEPozvGXdS39ZvF0Xe3q3u93Q2HCcWa9oc0gtIBBGoIPMLnWWprl7WnTzXW00oPSIiDy8qOrJrBb0pULicmhQRUrt5KGk+rxd4XU7iFcxkeRhAaG6kHRrAOqqLsaggDpJ3hgL2xtuCSTYmwDQT19ywbVYox+FVMsDw9u4e0OYb+1Zp8DYlTWMzECsRVcddLNilbf5KpNIIv+bISMrbc3OOUn85o4XVOxvHpsQqN7ObNHqxRt+jij5MYPdc8T7gJraKbLs9h7WaMlqKmWW3ORjnNAPkT7lSG1BC9rRiuc9to9/NjOcLDEGtFhZe846qu+lnqvvpZXZ5lXN5E91g3g6pvR1Ve9LKsOy2yFZXkmBoEINnSyEtjB/JHNx7gPGyi2tSsZmTyHR+yTEY8s0NxvC5kgHMttbTwP3rdrezGB07pnzubE5zpHNs0EXNyM5PDyXH8Zgkoat0TZg6SMt+cp3EAOIuQDxBF7FZ6fa6SWVgrpp5KQH5xkbg1zmgaN5Dja/ddcF6W451NO2MuiKxwxW0Zwt22m0NO4MoqSwpoST6v15LEXvz4nXndTeymB+h0xxGaJ0k5b/+aJrXOeM3BxAFwT15DvKy9m2LOqXvfDSw02HRgtBy3le+2gz87DUk34hVfbftVqDVOjopTHTx3ZmaGkvcD6z7kcL6DwWfHa0eTWMd8yjy4zxSmcCw+qqKmarqqd75GwvfA2ZhZE6a4DIwH2Fhc6KF23qot+wN3e+bCxtSYAGxmfXNYDTTgtzZnDsfqXMqt8WRgh7PSnFrJB/0mi5aR1A7lWxsXWVEtY6JsdqaSYSCN1oi8EuMUI4nTgDbkFrp3rGpxWmNo6InSzXDV9Ib1TftWHZXZipxCXdwCzRYySPuI2A8LkcSeQGv3qzbWdlctHS+kMm32UsbIwRljvXcGAs9Y5vWIFuOq6p8TpxPDM7s/h1f37eq+79vVWDD+x2vkh3j3xRPIu2KQuL+4PLQQ0++yok7ZGSOicCJWvdG5vE5w7KW6cTfRWr4jTtylE+HTe+b1X3ejqpXCuyjE5mB7gyEEXAneWv82ta4t87FacGwNb8osoJW5XOG8MjfXj3APrTNdztwsbG5A5qPidPufDp7ZTZT0ljppM25ByMynKXOHtG9uA4eJ7ionHooI6h0cDiWNs1xcQ75we0AQBoOHiCrv2h7SRYdRsoqX1ZSwRstxjjA1eT+Vre/V1+q4t6Weqw0NW17Te07dIXtoxjELFnHVM46qvellPSz1XX5lWfkfNI1cFiHxkteCHAtJBDhqHAjgVcqCtOLUxucuN0jBLFKz1X1ELDzt+MabeZHIm3OzVFT/Z3WOZi9KWcTMIzbmx7S1w9xJ8lza81mOKOcN6RMRiXVdk8dFfR3kA3ovDUNHDOB7QHIOBB7tRyUNgpkpat9OfoSXPj+y6+oHcRr4jvWPYd4bi2JQs0iEjiByBZO9o+Dne5TlVitE+fIJmGoyvAa25BIYTYOAy304X5LxtasVvPDybxyWzDqm4U1E5VPBprgKz0x0WSW2i+IgxyqExRuhU68KMrobhByPbumJDX/AFWPzOH2SLE+WiyYBhjJo3MBsJI3RSW+sxzSCCOfG471ZMfw64OnVUiknfRS89zfT7Pce7vQMIw109JUYFNZtfTzOqqLNoJHAHPECeTmkuHc+/1Vz2aFzHFjwWvaS1zXCzmuBsWkHgQV2nGsFjxONlRTP3WJRAGKQHLmym4a4jXQ8Dy79QqziLIcQfuMQAocbaAzevGWmqbCzd5bRrjycNOl9Gj0dLVid/X32UmHOUUpj2zNVRSbupjLL+y72o3jqx40P39QFFrriYneFWaipTJKyIcXyMjHi5wbf4rs/adWOw/C4aWk+bY4iAuboQxrCXC/Vx4nvK4xQ1RjlZKOLJGSD9Fwdb4L9C17qTFKNrZPWhkDXsc02c13UHkRqLLk8ROLVmeS0PzorFsXsVNiE2Vt207SN9LbRo/Jb1eeQ8yr9S9kFE1+aSaSSMa5PVZfuJGvuU1jW2lLh1LuqdrWkAtiYwCwd1+07+D0K/ic7afM4e6K7RNo4sPo24bRWY4syHKdWM5kn8o8z1PcVWuyLY5tVUOqZm5qeAtytcLtfOdWg9Q0esR3tVYoqeXEa4Mc8CWZ5u550aAC425nQGw4k+JK7dsnidDA00FI4O3FhKebpHe04ngXXBvbhw5Kl/8AypwxznmRvKg9pXaVNJO+kpHmOnjc6OR7DlfK8GzhmGoYDcacbKT7CI3Zat5+iJgbrwLwJC74EX8VW6rsrrXVT2t3e5MjnCZzxlyFxIJaPWzWPCysOO7QwYVh4oKJ2aZ2Yuk0u550fMe7SwH2QNQHKbcM0jTpvMnXMtfa/a1tMBhWDjd+tlkdFrIZHn2Gu45ySLniNBpy6fgFI6Ckp4Kl+eYMY17nnMXS+0dTxseB+yuV9k+zzQ44lU6hpcKfNqS/XPOettQO8lRm2vaJLNXskgdaGncREPqudwe82434D3jiqW0+OeCvTnPzTnqs1H2k4i2qnpX0r5ZvSJRExjCC1l7NZfSzbAHOb3vdTezOxbKMy4niBa6tcZKh5GsUGYlzgzq7W2blwHU0qq7a6ox5WMDX2sXFwPnYNB+IVz2mkmrcGMUBzTuZFmu4AvDHjO250ubX14+areJriMcORzzaztSq6mU+jyOgpwTkERLHm3BznDXyXaa3Fm0tCKmocCWQMLn2sXvyNvYcfWdy8Fy/YjszLJW1OIBoa1wdHBma8veNQZLEjKOOXW/Ow0O/2qOrayaGkponugyiVzmj5t0hJADnn1QGgX1P1vBWvFLWileUc5Iy5njOKy1lS+Z4LnvJIaLuLWC5yi3QXJ8yo5dKmlhwSldHG5smMTx5Xvbq2CN3Jt/4cdeAAXNV2adsxtG3RSREXuGFz3BjGlz3GzWtBc4noANSVoPCvWwFEKSN+M1ItFC18dG12hnqnNLRl6tHrC/ifqlY6PYyCjYKnGXZARmio4yDVTdM9j82zrr5g6K24fs/LXPZXYowQYfE0ehUQGUFgtbM3SzNBe4Bda1g2wPPqakY+XvaExCK2WwKQUb6mckPqnmZw4F0dyWl3c5znut0LVHUlKH1rcnsxnOSPcB7/uKsG1m1BmfuoePDTRrR5cAvuzWD5e8k3cTxJ6rzb24pmWkLngrNArVTDRQuF01gFPQtVRmRLIgELXniutleXNQVzEqC4KpuMYJe+i6ZNBdRFbhwKDkcbJqV+aInLf2eXl0VgOL0WIRiCvjGcaNf7MrT1a5TGI4FfkqviGzvcpiZjeBtHAsRo4y2kezEcNI1pqkB7g3o0H9hH5qq9Th+EVDi0mbCqvnHO10tLm7ibOYPGw7lK0tbVUxvG42HIqWftdT1Dd3iFM2QdXNBI7weIW9deY5/b3hXCj13ZfXtbvIGsq4OUlHI2UEfm6O9wKi6DGq2gcWNL4rn1o5mkNJ65HDj3hdEh2OoHu3mHVktJKdbNeS2/TiHf3luTUmPRtyl1NiMH5M7GOcR55f8RXRGtFoxOJ+u35hGHPartFrHtt823va0n4OcR8FXamqfI7PI4ucebjfToOg7guiV0lN/x+ByQnm+ic9jfEBtm/FRZodn5DZtRWUzuk0bZgP1AT8VpSa15V9N0SpTXEG40PIjQrZw7EpIJBJE7K8adQRza4cwradhaB/0GL0/cJ2OgPxd+xff5qpnfQ1lDL0y1Fj7sqvOpSdpMSjqvtBq5GZbtGljYvPwc4g+d1XJpnPcXPJc46kk3JVyd2P4n9VsL/zJ2H77LweyHFv+QPKWL/UorbSrymDdGy7c1ZpxTAsbEIxEMjMrsoFuN+NudlX1cf5osW/o4/tYf9S9jsfxXnFG386aMfcVMX068pg3UtT+Eba1FOzI2zmgAC5kabAWAORwvYaa62AF7ABTH80dYPpJqSMf1lRb7mr5/N1Az6fFaJnUMeZj7rhRa+nbadzdCVW2VXJKyUyWLDmY1t92DaxuCSXaaXJJ6EKWqe1CrczKwMjcRYuF3u8Wg6Dzush2fwOL6XEpZT0pqctv+k4EfFbdD8kE2pMNra53IyOcGnyhv8QqTGnP9v2x+DdQppnPeXPJdI43JcSXOceZJ1JU3hOweIVNjFTSZD9eQbmO3XM+1/K66Ph9Ni5/AsNo8OZyfK1m9A6kn1v7i91eyEknrYtiz5G/Wipjkj8Ln1f7ii2vjtH3/j8pwpp2MoaXXEq5heOMFB8/Lf8AJc8jK3zHmrLgcNZI3Lg9E3D6Zws6srNah7erXOBJ8Ghw7wtqlr8IofwOma+YcJJPnpL9Q51w39Gy1MS2urKk2ByNPvXPfXz8/r+E4SNLg+H4c41EzzWYhfMZp/WAf1Ywk695JPQhQ+MbSVFW4gEtZ15+SxU2COecz7k9TqrHh2z9uS57Wm05lZD4NgNuXeep8Vd8Kwu1tFsUGEgclOU1LZVHqlp7Lea1eWMWRAREQEREHktWKSG6zpZBFz0QKiqrCQeSsxYsT4EFFq8BB5KFq9m+5dLkowVqS4aOiDk9Rs2RqBY92ixxtqovo5Hjzv8AeunTYQOi0psDHRBTYds8Qj9otePtBZn7dB4tU0cUg72tf8HBT02z46LTl2bHRBCPxDBpPpcPa08923J/4yFgfhezz+MUsf5r5f3nFS8mzI6LXfsuOivGpeOsowjhsrgB9meoZ4Pb+2Mr2NkcF+rXVI/7jP8AbWy7ZdYzst/Flbzr9zEMf8kMH54hUn/uM/215OyeAj2qqpd+nH/tLN/Jb+LL0Nlk86/cxDWbgOzreInkPe937oas7H4DH7FCX/8AUdK7/E+yzt2XHRZ2bMDoonVvPWTEMUW19JF+DYdCw8juogffa69T9odc8WY1rBytcrci2aHRbkWzw6KkzM80qrPiVdN7crrdG6BYo8Be83eS4/aJKvkOBDot6HBh0UCkUmzXcpqk2eA5K1w4WByW5FQgIIKkwYDkpenw4DkpCOmCztjQYIqey2GsXoBfUBERAREQEREBERAREQfC1eDGsiIMDoFidShbiWQRzqILE7DwpXKvmRBDOw0dFjOFjopzdr5ukECcKHRfPkkdFP7pfNyggPkkdF6GFDop3cr7ukEGMLHRZG4YOimN0vu7QRTcOCytoQpHIvuVBptpAsjacLYsvqDEIl7DF6RB8svqIgIiICIiAiIgIiICIiAiIgIiICIiAiIgIiICIiAiIgIiICIiAiIgIiICIiAiIgIiICIiAiIgIiICIiAiIgIiICIiAiIgIiICIiA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14" name="Picture 90" descr="http://www.linternaute.com/auto/magazine/photo/les-logos-des-marques/image/logo-ford-1257392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689" y="4191721"/>
            <a:ext cx="907056" cy="60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http://t3.gstatic.com/images?q=tbn:ANd9GcTri95WM_X4NRn_cFdBEZvtFBubzt33T7Eqd_bGY0r45L5zBLvchdz7z7WQ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41" y="4177434"/>
            <a:ext cx="814750" cy="57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8" name="Picture 94" descr="http://www.richardcassaro.com/wp-content/uploads/2011/01/Mercedes_Benz_Logo.jpe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027" y="4167200"/>
            <a:ext cx="866452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ZoneTexte 1027"/>
          <p:cNvSpPr txBox="1"/>
          <p:nvPr/>
        </p:nvSpPr>
        <p:spPr>
          <a:xfrm>
            <a:off x="4638473" y="5186103"/>
            <a:ext cx="389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Autres…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120" name="Picture 96" descr="http://www.annonces-medicales.com/upload/photos/175947_bonnefond-1.pn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25" y="5682309"/>
            <a:ext cx="1194301" cy="89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4" name="Picture 100" descr="Les Collines de Bourdic - Picture (picture 1 / 1)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130" y="5553617"/>
            <a:ext cx="1132310" cy="105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31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6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rgbClr val="A7CE39"/>
          </a:solidFill>
          <a:ln w="25400" cap="rnd" cmpd="thickThin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Baccalauréat Professionnel 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LOGISTIQUE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484784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LES DÉBOUCHÉS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24128" y="198884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poursuite d’études …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5652120" y="1988840"/>
            <a:ext cx="0" cy="4032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95536" y="1988840"/>
            <a:ext cx="5247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L’insertion professionnelle … à travers les emplois suivants :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5796136" y="2508865"/>
            <a:ext cx="360040" cy="21602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228184" y="2416822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BTS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Transport et prestations logistiques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228184" y="3789039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TSMEL (Technicien supérieur en méthode logistique )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lèche droite 21"/>
          <p:cNvSpPr/>
          <p:nvPr/>
        </p:nvSpPr>
        <p:spPr>
          <a:xfrm>
            <a:off x="5796136" y="3166363"/>
            <a:ext cx="360040" cy="21602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>
            <a:off x="5815873" y="3861048"/>
            <a:ext cx="360040" cy="21602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>
            <a:off x="1365250" y="2891224"/>
            <a:ext cx="360040" cy="21602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>
            <a:off x="1365073" y="3308535"/>
            <a:ext cx="360040" cy="21602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droite 26"/>
          <p:cNvSpPr/>
          <p:nvPr/>
        </p:nvSpPr>
        <p:spPr>
          <a:xfrm>
            <a:off x="1349198" y="3731644"/>
            <a:ext cx="360040" cy="21602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>
            <a:off x="1349198" y="4188858"/>
            <a:ext cx="360040" cy="21602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1789112" y="2799181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Magasinier / Cariste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828269" y="321649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Réceptionnaire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817157" y="365838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Préparateur de commande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817157" y="4096815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Chef de quai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229980" y="3062604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DUT Gestion logistique et transport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4" descr="data:image/jpeg;base64,/9j/4AAQSkZJRgABAQAAAQABAAD/2wCEAAkGBhQSEBUUExQVFBUVGBgWFxUWGBcWGBUVFBcXFhYXFRgYGyYeFxkkGRcXIC8gJCcpLCwsFh8xNjAqNSYsLCkBCQoKDgwOGA8PFykcHBwpKSkpKSkpKSkpKSkpKSwpKSkpKSkpKSkpKSwpLC4sKSkpKSwpLCwpKSkpKSkpKSwpKf/AABEIAJMBVwMBIgACEQEDEQH/xAAcAAABBQEBAQAAAAAAAAAAAAAAAgMEBQYHAQj/xABHEAACAQIEAwQGBwQGCgMAAAABAgMAEQQSITEFQVEGEyJhBzJxgZGhFCNCUrHB8GJy0eEzc4KSsrMVFiQlQ1Oiw9LxZIOT/8QAGQEBAQEBAQEAAAAAAAAAAAAAAAECAwQF/8QAIhEBAQEAAQQDAAMBAAAAAAAAAAERAgMSITEEQVFCkaEy/9oADAMBAAIRAxEAPwDuNFFFAUUUUBRRRQFFFFAUUUUBUTiHFIoFzzSJGv3nZUHXdqlMK+ZePYqWWeQzOZHVpELseaBgQOg/ZGguPCt/EHdh6RsBny/SY73tez5dwPXy5bXZdb28Q6irnhvFosQmeGRJUuRmjZXW43F1Nr18sPEVk1Xdua6+vHf/AIBPUaDnsblX7T6DMRfBzJzWUNruRJDENul0Pwqo6VRRRUUUUUUBRRRQFFFFAUUUUBRRRQFFFFAUUUiVgASTYAXJ6Ab/ACoF0VwCf0jY7wscVlDBLi0AALGIkgEpbwudyRoddCynCPSjj1sWmWUWue8SMg+FGsTGBbUt9oanWxGWpo7/AEVmOxHbMY9HvGY3jKhwDmU582Uod7eE7jmLFt609UFFFFAUUUUBRRRQFFFFAUUUUBRRRQFFFFAUUUUBRRRQFFFFB4a+a+1SrFxDFIfDaeQAHpJI7rqTpcEkXI3uAfEw+lDXzR6RZf8Ae2MN9plF72sRFHpowIvbqL5dny+CyjP4+QA3sLanVdDpI1x9Ta1gPjyF8nVvQbiwMTiYr2JjVstraxTSxk6qpG4FrDfYbDjMkYyagDwnUqNfCTe/dXPx5b866p6BYgcfiWta0JAAAAs2IJ0siD7NtB8PVAd0ornnG/S19Ex8uHmwxEURS8oe7FZEzhwmXUaMLA38B52Fb+DEK6K6kMrAMrA3DBhcEHmCKgcoqnTENLIRmKqL2y6aDqaViSsYvZpCLC2bU3IH2iBYXufIH2VNFjJiANyP15V79IX7y/EVVS4yykCw0O2m+lVgApo1Hfr94fEUd+v3h8RWYr2mrjTiZfvD4ilXrLkCvD7KaY06Sgki4uNxfb20uqLDOCouBpepEUxNwGdcptrsdAbrmvca7jmCOVNRa0VVyYxkILEMDfkAdKs1NUe1T9sMb3WAxMg3WGS3PxFSF+ZFe8f7U4fBKGxEgjDXtoSTa1yAoJsLi52FxWd9JfE1l4FNNC2ZHWFkYXAZXnisdr2IO1qDiXEsV3e5K5bAC5BHdlekiG/1Y3F72+1laouEm8N78rZtN8rqLNcj7GwZdhoQNIeP4kX8JYAai2YC1++G3erb1tiBvqNSHQ053PMk311GYN6xBvo1/WkvpcHepg7d6C0zQ4qX70qJb9yMOSdN7ynz03O56jXOvQWn+6yfvTyn22yJ1N/V6mui0BRRRVBRRRQFFFFAUUUUBRRRQFFFFAUUUUBRRRQFFJZrVEn4iBoov58v50E2vL1Ttjn+98hTJxj75jVwT+P8PM+FmhVzG0sbosgvdGZSAwtroa+ZJsBK2ISMsAzu8ee5ys8YXvADa+qld1IY2BU2FvoluIv98/L+FZrEdksG8gkMAzhs2ZWkS7A3GYK4DWNzY9T1pBy+PsGLeOXlYhEtfwlTrmA2Onh5a7m+n7G4b/RrStASzShQxkAawUsRlChbasa2qdnYSAco57yNy6jNpXiYWBbERKw6c/LLmB/XOu3d0/xyzn+s9xWFuJYuB2MUbxxzRWdC8UizRyB+88QKaWUanVyeVjqOxWAmwfD4sNI4lePMokXNlCFiVUFwCxANr2A0HSm4uNuNEw1t/WcKo0H3VN9c2lvfrol5sQ7AtMIxrpED82ctf5e6uPLLfHh0jScMwxUknTSqvikbSkWdkCsGFiRnK30b9nXbmQN9i5g8RDh41WSbK02Zg0zMc1rD1mPmNCRv7aebh7sRqrKftKdLezn7r1mxVRiOKd0AJAbGwLi2hvzUbg6eJL72KrpeHg+1eHkkEaOc5t4TlB16rmzjluvOtHiuHpoCNiGGp3XUE9daZxWHULnA9Xf36X+dQMhr0X19x/KmPpY8/h/OmTxOPvAmbxWPhsb8j7NgT7qKn0XqMMUPOpGFXPtsKBifi6RsFJu7HRBvbmx6KPidAASafwUkquzu10bLZLAGMi+vXUEaEna/MinYOBASNJm1YKDoNMotvvtb4eZonhKGx/kRREqdsyi3X9fhUzA43w5G0Yaa8/5+VUkoJQrmZSdmU2IPWoXfYmO1iswHIhYyRy1AsCPIa6dKsha532uwMvEeJYjvo51WKeKBAR3aLhU7xppCzWBLhWdbX59BWw7Z46CXhkmAwqkALFHGW0jywyRt62rWyoRfLqfjU7GcfWRO6mhnUaHKA24NrKyX6k65QQDvsWBwCOTWMzKP21G55W0b49dK68Jx/kzd+nHpeymLUiyhgLerKR19UGZfdovsFUuOwUkV+9RkvuWUi+kZtcg5tf2m9gOrd1k7KtykX3qw/jVP2k7Az4jDGJJolzMpObPYqtzY2X72U+6tcuPDNlSXl9w76Ce1byKcGISI4leYz3PrSS3CEWtrmaxv9g+2uvXrg+AlOAhCrOJHzNJG6BURbL3JysfFICGYDWxyodbEi44H6RMVJdD4s2it4A6EW0JeykeJQbgkZgdiLcNXXYaKq8Bxe6DvF7tua3LDy1A+P5ixNkkgIuCD7KrRVFFFAUUUUBRRRQFFFFAUUUUBRRRQFMz4gL7elezzZR+FVkr31qgnnLb/AA5UwWoZqbdqqEye2kZazvaHtUcM4QxSBTtL4dbfcF7H3kHyrO8V7bZoiqO7E/vxZR+0yvdvYDbrXSdLly9Pf0fgdbqyXjPF+3Qnj/VqQIepsPZ7v17K5JwXjGKjP1DSMNyljIhPmpuBfqLHzrpvBcdJLCryp3b3IZRtodCNToRbn1qdTpXh9tfM+By+L75Sz/f6SsWgW3MW1IFwu+99baanb3a153fQg/nS81NZCuqDTmo+ZUdd9Ba9cnzy0S3L50nPc6ACvVkuNP1ak4NT38Q6tcneyopY/kP7VA1xbBpLiCpJ+qWOMAdDq2a4PInTQ6nXWqqRPo8jCF3jAIuRtdhezWFjvsVO3ka8HaY9+oMEjLK5IkjQuq962hLKSAbMcwOUix3pl+IEOzZQ6kk29VwLkjK41O50PU6i9MK03DOMTPFKZgrhVUoVUKWzl05ta916LUdsfI4y5AgO+Y3Nue2n6NOvIYMISYpZPGAVgVXYLEMpNmZbrnDHS9s3vqo4r2jhhLqyuclgwyBh4lV7aNYmzj3g770E4YYnmNN9dvbVHJCRxIDn3JOnmVH5VJ7P9oVxeNbDRh0IRndyARZe78KBna1+8GtgNNjUpMEh400IJAGH3v4gbK2a5G+Y3v1+FRKkW66VLwHFVjbK4IBNw3LX73S1vnVJxPtNDBjTg5XPe5QwIVsrKwzAm2YBgB0+NWGC4vDLlEcqtcEruCQFLk2IB9UE0waSLFrILx+MdVtYW6nYVX8R4tAD4pAzINVi+sYXt6xHhX32qplxseLwc4hkWQLla9nyZlIJBNgG8N7gE6ctqawPD41VdFc7glRzH2V1C6k7a9edWRVhheMLK5RISqkNaRjmJdRnA8PhAIVtiTqNBT16ocB2riecRxBjk+sLADLZDna4GqhluLta5e2pq5WXxOhBUo1hfL41uyhlsdjlO9jp8aH8orxoAf8A2Rt7KFYUoNUUtpCQASTbqSd/bXgFeaV5e1UZrtJ2JGJl72OQRSEEMSD4jZgWLrYg2IXW4C5iFvtWdg+zXgWV3FgCBGF8WV1VgzPcSI3iPP7NwfEb6LtHwn6UiRd9LCCxu0RUG9tAcwNxa/Sk9m+xr4IEtjJp0tlWJlVI128QALHNZeRA1OlY3zh2/a8TQW106m595Oppcc5XVTb8D7Rzpq9F62LbDcYB0bwnry/l7/jViGrLGpnD+J5PC2q8j93+X4URfUUlWv50qoCiiigKKKKAooooCvCa9vUDF4i+g2/H+VA3iZrm/LlUV2od6ZZ60jzvQRcEEdQbjpuKaZ6zfCeOLHiJcK1lHeydyeXjcv3Xtu1163t929401E15jMMkqFJFDKdwfltqD5iq/DdmsLH6sEZPVgZD/wBZNTTNSTMfKr3V149bnxnbx5WT808HAFhoPIW/CjPeiTuwL94Dv6qsxNvIbe+oS4w/dI8tP41n2522+0tr8rVGxuGMgCM2RGYFyvrZF1yKPVOY+Ek7C5Gp0dikZuVvbf8ARp8x9CL+d/0P0Kimiv3AFHTp7BrYbae3rUX6RJHKHFjYG19PWuGHt9U/2ala7E2938aS8II3NVKkCaOUhpoQH/5kZKt/eBDHlzPsrybgJazIUmGhAk+rfe/9JGuv9pD7agHBEbEe+9S+H8XeIhHRmUaKyeLTzFwfh8KhrSYDB2iQMASF8XmzHM/xa9ZPtB2DwefOMPH47jTMtjuQuUjKPIWGlXuL7RII2yrKWtoO6kG/mVA286rlx5kQBlK2a4zWvtbkdNzzorNYXsZHFIZYGmgkKlcySsRsv3/EwuqgjNY2+Gvhw+Ik4f3aYg/SQoHfHQd4CGNxY+A+rte3Q1VvP4io3Ch8uVgMhIBIb1SRmW487dSJffMsDWJGaQKSNNMjHeg5vi+yEjdoB9JM7wLEve4nMdHMBOVZMo0DkCwF7EX3rcYLsnwyP1TOxAsLyYgEW6WsBUZios92sDa4F1JPmRvpyPXekQY5V0FxYAa9BtrfXSiat8DAomVYxIImDo/eSPKTmFlILklLXOzW12vVGmOMTrCsTaKCzD1VBY5r72AbvOYANwAav8L2iiCFeoIuPMU02JwxLsq969y4EpLIGclvAg0tf3+dIGsJFmBWCLMpuSY1VUJtYkvohNuYLHyqcVtlJIYiyOwOZc+RWsGIF9Vc36y9TpXYgTzH6yWy7ZQBbXoNgeh3FergLCwJOtzmYm7WAufOwHwq0TmmUdPlR3q9R8qr/ozdffbSvTwt7X5dbGoqbLilUan4ammDxVOjfAfxoiw4Udb+WlKGHT7q/CgY+m3eOym2cEm4NhYjYb71ocQwZBbrfYjl5+2qkTWtbby/lUlp7gVnPOtb4DCkUF6QWroy9LUkmoXGOKLh4HkYgZQco+85ByKOpJHwBOwp3BhhEgdsz5FzNYLmbKMxsNtaC94Jjde7PS6/mPz+NXdYxZSpBG4Nx7vyrU8PxokQMPeOh6VBKoooqAooooCiiigp+0PHEw4TPezkjTy/9j41Tv2mjO6uP7v8aX2+Y5YgLes177WsOntrDTOyjSFWG2VHCm3UBkUe6/OunHjMc+XKy5Gum4+ltM9+Qsn/AJVXzdq1AJYMoG5OWwHmc1gPfWY+kf8AxpR/Zv8AgaJ17xSrwFlbdWdQCOjC/wAquJtU3a/Fh55HAIV8rag6+EXPsJBsentq54B2+Bwt5y7yKSpbLfMupUscwJfwtc218J1JJrP8fhAYgKFso0zE2AHU8vLbTzNs9g8VkSVSCQCGAG7FrpYA87kaC+9ZrUdj4zxJ8K8aSouaUXTKzG4vbXw6akV6nEHMrRCF2kW+ZYyJLZd7kC2+m++m9c87a9t8XiJVkfDR4buD3OV3LOrZlPitl1GZb2Glj0IG67NcSx2AQyYrhzOk1nebDP3rouUWDQHx5VBJNjoS3Ws6uVMbiIU2kV4j0lRk+Z051KUXFxYjqCDWw4ZxCHFQLJEyyxSC4I2I2IIOxvcEEXBBBqJi+zETXMY7pv2PVPtS9vhammM7HI67WYfdbUe7mvuPuNSYMUjaXKn7rG3wP2vx8qYxUDxPkcWOpBGzAcwfxG4vUd7HcX9tBasNwV26jU6625+/SmJYCAWFyBuDqQb6aj+dRYcWygjRxyDXuNuY19xptpnYDO17dBYe4Uw0+s9L78VBFqdR6pqS0pIsAR7qbKNa1zTivpS81RUXuJLAZjlH2eXv1r2SJ+77vSxbvL3tsuTLbprfepQakStqPYfxFTBVnhTk+KU6cvEF1NzZQ2UXIB2+yNtqbxHZzOb95lPUA7fHWri9JK9KM5KqcN2aCm7ys/llVPiRc/C1WsMKoLKoA8uft5movEuJ9zGzlcxGwF+ZAucqsQNb6Amw0FV/Be1C4gDMvdsdBZhJG9t+7kA1tzDAEfhpV6Jql4fBs4zbDrvf2dar3TMNDl8xvUnBcRlUhXAZSfXXdeWo5i2nXQe6Ui3iwSJvr5n9afrWvcViALZja/KxLNbkFGpHnpUSXFnl4fPQt7jsvuBPnTAe17aX3O5PtJ1PvpjSPiblr5FUedmcnzy+FR5XJv05tODYWZl1vdbcvIgg1LsSbAXJ2Ap7E8BmKXjyFyRYMSFA5liuvuFEVqyPs7hh5oATbbUbe4UvvK8xPZN0RpMVjjEii7GJUhRAOZdyTb27/Kud8W4yUlLYeHG4nDup7uWRpMOGYLqyMwHeKGs2wuCRyvQ8ukJN1rzE4gIjO18qKzm2pyopY2HM2Fck4L20ULOcXDi7JlQSROxWGUh7d7YgWJC2Gvqm16lSdu55oI4EaJonzq7d39ZljCPYsTcEk2NxsdKoc4rxKXGToH0BYIiDUJnYDfTMx0uxGvQCwHT2ce7WuYcBV/pCyIoYxkPYrmGh0uLi416it8vaacHw/RAepgnX594BVqRYAX9g1J8qd4bjzE99wdGHl1HmKqpu1k5GWRsIRzH1qj/Npn/WYD/h4U+yVx+dRXSIpQwBBuCLg+VLrOdjeK98kgyqoQi2Riy+IXIu2t/41o6yoooooCiiigx3pBlC9zcgf0m5AH2OZrIJKG9Uhv3SG/Ctf2/OsPsk/wC3WJxeBjkFpI0cb+JQdetdePpx5f8AR8p5fKklD0Pwqt/1ew/KK3skmH4SaU7/AKMh/wCVH71Un4kEn2mqmRSdoH+vt1Cj32Jt8RWOxeN7rEKdtSCeobn0vcA209XW1arj0IEyhFCgFNFAAAyvc2AtzFY7jYtOG/jr118/j765114rfCS4nFcUsinFIcYZCuVYVmYSd4wYm/dhguxJtfnXbZsNxabWTHYPAAnRIYhO3kGecgE6626Dqa53wCIDDREKql0VmIABZmFyWI3JvualyRoqlmyKo3Zsqge0mwrpOls3U73VexnZsYHDmPvmnZ5Hlklb7cshBYgAnKDYaXOpJ51oQa+fMP23w2HfNHicjDW8ayWP71lysNNjcGuqdivSLhsfZFlTvgLlBcZgNyqt4vMgjTqbXrHLjiy6u+0mGVsO5O6eNT0Zf4i6/wBqsZnrTdrMdaNYx9s3P7qWP+Ij4GswDWYUvNXhpNqLdKqEMaS+JCAszBVG5Y6ClO56A1Qcf4aZwmuUxuHAKh0JAIsyndSD1qpvnyY4v6QSPDhwPOVxp/ZRtva3wp3s/wBtp5ZBG8Icki7p9XkBNrvmup92XpqarP8AV4FgGhlW/OFg6Nppo6501/dXzXer7gnZoR5s2iliRGt8tiLZXN/GBrpscxuX3rOV7+/odmSeWpVq8c6j2H8qjfSkDhC6B22XMM2uo05XHXenpDt7/wAqPFS70A03mr0NQE0YYWIvVZ/q3Bnz5NbgnUgNlIZc4Fg9iARmvarO9FVC0WnRTINLBopwGlXpsGlA0F/wTCAJnO7X9wBtb5VaVVcIxyrCS7BRHe7MQAF9a5J0AGu/SsVxz0xxkMmBgnxRFx3qJaIHYlWb1yPZbzIqe2m07UcBXHYSTDuzIJAPGmjKyMrqw9jKDWG7RdkeLNh+7OIgx6r4lzp9GmDAEeB1JQ3BYeK2h3BrA47tzIzscTBihY2ZmOcJmAYXFgFBBBtpvVlw3iaOM0Mh0H2WKMoPkCCB8q1OO/aaw8vGpsPJisK0IUzTxNIslw8b4eQsoBBy2OYgmx0II87PheFAaSTuxEWJUqGDAFSQzAgBbFhy+551pcdh1lLGUZy5RmZvExMeUK2ZrnMFULe98pIvrWewbfVR/uK23NlVjz8z7aduVLWk7NayOAStkU6Zdy5+8D0rQhZOTg/vIB81/hWZ7MtaSQ2JGRBpbTU9SOnKtE2OUetmX95WA+JFq0yGmxHLuf78g/7RpBlmt4nQan1QxAGttSRc28hSW4xD/wA1P7wpv6ejaq2Ya6qGO1xpYa7GiVtvR3fJNmbN415AfZrX1j/R010m/fXcEfYHIithXO+3SehRRRUUUUUUGM9ID+OEeTn4lB+VZBjWj9KGOjw/cyzOEQ3jBOYkufFbKoJtYHXbbrVNh+EzSRrJHE7o6q6MoBDI4DKRrzBFdeNmOPKXUM02xoSQNL3KkNNqO6UhpAVvmvGPFpY300tT2LwLxIXlR40Xd5FZFFyALswAGpA99NGM49KfpQXyufZ3bDXqMzLWR4y15R7/AMOf61351t+NQR3GIDhzLeOMIVde7iW8ruwJAvIURRzyPyrn2KnVpHJJ0BykWNyNrknbz1rFdJHTeBH/AGWD+qj/AMArN8eWFsRiDipSO6W0EN2AbNHdWFhsWtsRc3uQBan+y3GxDhj3/flQ5VH7pnQKLKqq23rBhamO0fbONleJI3YsrJnfKgUMCDYak7nmK627x9sz2TwTFYZ5sIiBAYopTMWRVUv3Q1ZmAzWIbU1L4pxbAM3gVmlXVXwqZHVl2KuMo99mrF8E4RNiZlSCJpXJ0ULmG+7XFgvmdK+gsB6I5kjA+nAELoqYWBUDa8lsSNuYOh110x3eMaxG4Jj55sJh3xJzS90oYkWO7WzA/asRc8zrUzXp+H8affgkmGVY3ZXIB8aqUVhc2srMbG24zHa/PRpjbf56VlK8oB8vwozV5moPTSCgPUV6Wr29ENiGlDEhWsTlvzPq3sSATsLkWvtQ0d+dBhBFqCx4THhmYvJAjTgAI5gzMCBa6yhCBqBrm08qTi4spAPTX4/r41HwJ7u+UlfYbfIUqSW51qY1r0NXuamhShVTTt69BpF6L0NOg16DTYalBqBwGlg00DS81FV3anB99gporkBgpI+yxjdWCvb7B1vz562scLFxDFxaTYaKdBzwz2YAdInOvsAG1dOiwXfHuySA4ZSVNiFINyCdjbn1tUXi/orR42MWKxUcmUhSZQUz6ZS65NtLacmPQW3x5TilmuNcZ7YxiTEJGjMk6qCTeNkbulRgyEG5BBuL69aueH4VGmRo8NLAVB7xmQRowICgLZiHLC5NhyUnbXJdpYcVC2TGxMspJGaVAWKx5bGOQAZluSLgkG/stt+zfa/DTv3MyvEyXXMPGrZNOWoNhfY89a1xst81OU/E3FSKiM2+VWNt9lJ/KsrBpHGOiJ8lA/RqZ6R+KxRpH9CxKyCUOrgKbgWAFmZbWIJGnSohWyg/sr8h5+7SnPltJMi/7Lt4pPYnw8daWOS2xt7NKyvZOUEy9R3YPt8Z19xHxrSK1ZZvs88p6n41Hd79a9ZqQTVG09HQ8E376/4a19ZP0dr9TKesn4Iv8a1lcr7dePoUUUVFFFFFBXcZ4BBi0yYiJJVGawcXtnUoxU7qcpIuNRyqXh8KEQIgCqoCqBsqqLADyAAFPUUGa4b6PcHBizi44rTsZGLl3bWY3chSbDmBYaBjVl2h4HDi8O8OIF4mylhmKeoyuPECCBdRVnSZFuCOtBxfsJwaCbiY+jAfRsOzyqA2cDxN3IJudcxzgE/YPtrf9oPRrgcWsmfDQrI6sBKqhGDMDZ7pa5BN9b1X8S+gcAhknjgymd1BVGN2JJIsHbwouY6KNL7V7P6TjCf9owGLhX7zd2BfkLu6rffnVRxz0qcAmwX0bCGQNH3RnKponfvI/euV3sBlVWb7K7+tSeIeh7HwQROiJiTLplgBlMYYXDFrBcpHMXGu+xLvpu47Hi8dDJFnA+jhSHR4zfvZTswGYWI1Fx866ae3eIxkxwnB442WEBZMZLfuY7DKO6UeudDa972JsR4qinMJ6O8Rh8Dhhw548DiskYxJIEglOUF891bMyvfKejMAQDW14BDiUiy4t4pHU2EkQKB1sLFkPqNe4sCRoDpew5f6Oe2eKxPGGgbFyYiBYpSe8jjizOjKuZEjvkW50BN7b8q7IKDwoDuKrsTwCJ/s5f3fD8tvlVlRQZnE9j/uOPYwt81/hVViOz06/YzfukH5aH5Vu68tRMc0miZPWVl/eBX8QKSr/r/1XTctZftxAqxRsqgMZQCwABI7uQ2JGttBV1mxm81e56gTYpgBY7tGOWzSorf9JNW8igRlgLkW58uZ16AE1WZ5Mq9e5quuz/CVnizMSCMu2W2qIx3B5saidnohiGkDADIwUZQNQc2976+GjWIINehqte00CYRY2VQ5kkyeIAADIzX0H7NUcPaMkX7mIb6EX2JHI25X350S+EnMKFb31ddn8X3y3KIpEkieFbaJIyA631sNavOFnPGGO5vtpzprWMjFhXOyOfYrfwqVHweY/wDDI9pA/E1sO7pQWpq4zMXZuQ7sq/FvyFTYezSj1nY+yyj8z86uqKhiNhuHJH6qgHrufiaru03Zw4yMIMTiMMBc3w7iNieWZspJA3sCL315VdUUVzHtN6M5W4TND3jY/F3DRSzmzqqMLJGSTl8Gfn4mc35W5fxD0W44YB8bLkiMedpInHdSWQ27y40ZjrpoTyuW17F6aQ54PL3YcnPD6ma9u9X7uttq5lje0vEYeDNHjAZosQjxXkOTE4aQOQgkDeJ0YKCCRfXfQZgf9FHDMRjMHiIQc8cDK8SyHKokljmilRWs2UGKQsGAIDZWtvfcv6HohhSO8kbEd2MpLARiULyUKPAW5MToetVHoCkVYMQ7EKMuHuxsBoJrXPkCBr5V0hu12Ctri8N/+0X/AJUHAOFTthBI6xPIJCO8UEho2S4uRlO5axvaxXzrqXFOx00MLSL9eVF+7jFnYDcIGNma2tri/LXSs5x3iseA40jxNnGIdZUEX1mcynJLGMt7szFiAObjyv2ZRcVrusZyVxHsjxdOJYhoIQ0cio0hEwyjKrKp9QtrdtjbY1N7YQPw2NZJkZ42OXPCMwVuQfNly35HY2I3tfsCwKDcKAddQBzNz89a8mgV1KsoZToQQCCOhB3p3U7YyPorxyzYIyrcB5X8LCzLlCoQbEjdb6HnWypEUKqLKoUXJ0AGrG5OnMkk++l1loUUUUBRRRQFFFFAUUUUHzn6esSx4sqk+EQxWHS7yE26Xrs3b7iLwcNxUsRyukbFTZWANwNVYEH3iiig+VOJm6xP9qRC7Ha7GWUGwGi7DQWFaHsL29xuFdIIJskTSKSmSJrlmAY3ZCQT1vyHQUUUH0d2b4VCqLiVijSaZF72REVGfnrlA5m/np0FaEV7RQFFFFAUUUUAazXbz+gj/rR/ly0UUS+mCxH2P6yL/MFaTDRByiN6ruFaxIJVkcEXGo9o1oorbnxafs1gEihAQHxeIlmZySPCLs5J9VQN+VZ/sN/ST/1g/wC5RRWW79JfpJgBwefXNG6shBIsWuh2OvhJ0N6xEP5t/iaiirGebX9j/U/++f8Az3rS8D/oF9/40UVK3E+iiiooooooEOa+fvSh6SOIQYtoYcS0cYzaKsYOjuo8WXNsBz5UUUHNsZ2gxMxPe4ieS++eWRr22vdqhTjQfo/GiigueG451w+jHWWOPlopR75b+q3LMLG2l7V9I8G9HHDhCjHCRSMyqWaW8xJYAk3lLHnRRVGPwnCIcJ2pSHDxpHEYAcigZczLIxYA+q10XUa6W2rr4ooqD2iiigKKKKAooooP/9k="/>
          <p:cNvSpPr>
            <a:spLocks noChangeAspect="1" noChangeArrowheads="1"/>
          </p:cNvSpPr>
          <p:nvPr/>
        </p:nvSpPr>
        <p:spPr bwMode="auto">
          <a:xfrm>
            <a:off x="155575" y="-669925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6" descr="data:image/jpeg;base64,/9j/4AAQSkZJRgABAQAAAQABAAD/2wCEAAkGBhQSEBUUExQVFBUVGBgWFxUWGBcWGBUVFBcXFhYXFRgYGyYeFxkkGRcXIC8gJCcpLCwsFh8xNjAqNSYsLCkBCQoKDgwOGA8PFykcHBwpKSkpKSkpKSkpKSkpKSwpKSkpKSkpKSkpKSwpLC4sKSkpKSwpLCwpKSkpKSkpKSwpKf/AABEIAJMBVwMBIgACEQEDEQH/xAAcAAABBQEBAQAAAAAAAAAAAAAAAgMEBQYHAQj/xABHEAACAQIEAwQGBwQGCgMAAAABAgMAEQQSITEFQVEGEyJhBzJxgZGhFCNCUrHB8GJy0eEzc4KSsrMVFiQlQ1Oiw9LxZIOT/8QAGQEBAQEBAQEAAAAAAAAAAAAAAAECAwQF/8QAIhEBAQEAAQQDAAMBAAAAAAAAAAERAgMSITEEQVFCkaEy/9oADAMBAAIRAxEAPwDuNFFFAUUUUBRRRQFFFFAUUUUBUTiHFIoFzzSJGv3nZUHXdqlMK+ZePYqWWeQzOZHVpELseaBgQOg/ZGguPCt/EHdh6RsBny/SY73tez5dwPXy5bXZdb28Q6irnhvFosQmeGRJUuRmjZXW43F1Nr18sPEVk1Xdua6+vHf/AIBPUaDnsblX7T6DMRfBzJzWUNruRJDENul0Pwqo6VRRRUUUUUUBRRRQFFFFAUUUUBRRRQFFFFAUUUiVgASTYAXJ6Ab/ACoF0VwCf0jY7wscVlDBLi0AALGIkgEpbwudyRoddCynCPSjj1sWmWUWue8SMg+FGsTGBbUt9oanWxGWpo7/AEVmOxHbMY9HvGY3jKhwDmU582Uod7eE7jmLFt609UFFFFAUUUUBRRRQFFFFAUUUUBRRRQFFFFAUUUUBRRRQFFFFB4a+a+1SrFxDFIfDaeQAHpJI7rqTpcEkXI3uAfEw+lDXzR6RZf8Ae2MN9plF72sRFHpowIvbqL5dny+CyjP4+QA3sLanVdDpI1x9Ta1gPjyF8nVvQbiwMTiYr2JjVstraxTSxk6qpG4FrDfYbDjMkYyagDwnUqNfCTe/dXPx5b866p6BYgcfiWta0JAAAAs2IJ0siD7NtB8PVAd0ornnG/S19Ex8uHmwxEURS8oe7FZEzhwmXUaMLA38B52Fb+DEK6K6kMrAMrA3DBhcEHmCKgcoqnTENLIRmKqL2y6aDqaViSsYvZpCLC2bU3IH2iBYXufIH2VNFjJiANyP15V79IX7y/EVVS4yykCw0O2m+lVgApo1Hfr94fEUd+v3h8RWYr2mrjTiZfvD4ilXrLkCvD7KaY06Sgki4uNxfb20uqLDOCouBpepEUxNwGdcptrsdAbrmvca7jmCOVNRa0VVyYxkILEMDfkAdKs1NUe1T9sMb3WAxMg3WGS3PxFSF+ZFe8f7U4fBKGxEgjDXtoSTa1yAoJsLi52FxWd9JfE1l4FNNC2ZHWFkYXAZXnisdr2IO1qDiXEsV3e5K5bAC5BHdlekiG/1Y3F72+1laouEm8N78rZtN8rqLNcj7GwZdhoQNIeP4kX8JYAai2YC1++G3erb1tiBvqNSHQ053PMk311GYN6xBvo1/WkvpcHepg7d6C0zQ4qX70qJb9yMOSdN7ynz03O56jXOvQWn+6yfvTyn22yJ1N/V6mui0BRRRVBRRRQFFFFAUUUUBRRRQFFFFAUUUUBRRRQFFJZrVEn4iBoov58v50E2vL1Ttjn+98hTJxj75jVwT+P8PM+FmhVzG0sbosgvdGZSAwtroa+ZJsBK2ISMsAzu8ee5ys8YXvADa+qld1IY2BU2FvoluIv98/L+FZrEdksG8gkMAzhs2ZWkS7A3GYK4DWNzY9T1pBy+PsGLeOXlYhEtfwlTrmA2Onh5a7m+n7G4b/RrStASzShQxkAawUsRlChbasa2qdnYSAco57yNy6jNpXiYWBbERKw6c/LLmB/XOu3d0/xyzn+s9xWFuJYuB2MUbxxzRWdC8UizRyB+88QKaWUanVyeVjqOxWAmwfD4sNI4lePMokXNlCFiVUFwCxANr2A0HSm4uNuNEw1t/WcKo0H3VN9c2lvfrol5sQ7AtMIxrpED82ctf5e6uPLLfHh0jScMwxUknTSqvikbSkWdkCsGFiRnK30b9nXbmQN9i5g8RDh41WSbK02Zg0zMc1rD1mPmNCRv7aebh7sRqrKftKdLezn7r1mxVRiOKd0AJAbGwLi2hvzUbg6eJL72KrpeHg+1eHkkEaOc5t4TlB16rmzjluvOtHiuHpoCNiGGp3XUE9daZxWHULnA9Xf36X+dQMhr0X19x/KmPpY8/h/OmTxOPvAmbxWPhsb8j7NgT7qKn0XqMMUPOpGFXPtsKBifi6RsFJu7HRBvbmx6KPidAASafwUkquzu10bLZLAGMi+vXUEaEna/MinYOBASNJm1YKDoNMotvvtb4eZonhKGx/kRREqdsyi3X9fhUzA43w5G0Yaa8/5+VUkoJQrmZSdmU2IPWoXfYmO1iswHIhYyRy1AsCPIa6dKsha532uwMvEeJYjvo51WKeKBAR3aLhU7xppCzWBLhWdbX59BWw7Z46CXhkmAwqkALFHGW0jywyRt62rWyoRfLqfjU7GcfWRO6mhnUaHKA24NrKyX6k65QQDvsWBwCOTWMzKP21G55W0b49dK68Jx/kzd+nHpeymLUiyhgLerKR19UGZfdovsFUuOwUkV+9RkvuWUi+kZtcg5tf2m9gOrd1k7KtykX3qw/jVP2k7Az4jDGJJolzMpObPYqtzY2X72U+6tcuPDNlSXl9w76Ce1byKcGISI4leYz3PrSS3CEWtrmaxv9g+2uvXrg+AlOAhCrOJHzNJG6BURbL3JysfFICGYDWxyodbEi44H6RMVJdD4s2it4A6EW0JeykeJQbgkZgdiLcNXXYaKq8Bxe6DvF7tua3LDy1A+P5ixNkkgIuCD7KrRVFFFAUUUUBRRRQFFFFAUUUUBRRRQFMz4gL7elezzZR+FVkr31qgnnLb/AA5UwWoZqbdqqEye2kZazvaHtUcM4QxSBTtL4dbfcF7H3kHyrO8V7bZoiqO7E/vxZR+0yvdvYDbrXSdLly9Pf0fgdbqyXjPF+3Qnj/VqQIepsPZ7v17K5JwXjGKjP1DSMNyljIhPmpuBfqLHzrpvBcdJLCryp3b3IZRtodCNToRbn1qdTpXh9tfM+By+L75Sz/f6SsWgW3MW1IFwu+99baanb3a153fQg/nS81NZCuqDTmo+ZUdd9Ba9cnzy0S3L50nPc6ACvVkuNP1ak4NT38Q6tcneyopY/kP7VA1xbBpLiCpJ+qWOMAdDq2a4PInTQ6nXWqqRPo8jCF3jAIuRtdhezWFjvsVO3ka8HaY9+oMEjLK5IkjQuq962hLKSAbMcwOUix3pl+IEOzZQ6kk29VwLkjK41O50PU6i9MK03DOMTPFKZgrhVUoVUKWzl05ta916LUdsfI4y5AgO+Y3Nue2n6NOvIYMISYpZPGAVgVXYLEMpNmZbrnDHS9s3vqo4r2jhhLqyuclgwyBh4lV7aNYmzj3g770E4YYnmNN9dvbVHJCRxIDn3JOnmVH5VJ7P9oVxeNbDRh0IRndyARZe78KBna1+8GtgNNjUpMEh400IJAGH3v4gbK2a5G+Y3v1+FRKkW66VLwHFVjbK4IBNw3LX73S1vnVJxPtNDBjTg5XPe5QwIVsrKwzAm2YBgB0+NWGC4vDLlEcqtcEruCQFLk2IB9UE0waSLFrILx+MdVtYW6nYVX8R4tAD4pAzINVi+sYXt6xHhX32qplxseLwc4hkWQLla9nyZlIJBNgG8N7gE6ctqawPD41VdFc7glRzH2V1C6k7a9edWRVhheMLK5RISqkNaRjmJdRnA8PhAIVtiTqNBT16ocB2riecRxBjk+sLADLZDna4GqhluLta5e2pq5WXxOhBUo1hfL41uyhlsdjlO9jp8aH8orxoAf8A2Rt7KFYUoNUUtpCQASTbqSd/bXgFeaV5e1UZrtJ2JGJl72OQRSEEMSD4jZgWLrYg2IXW4C5iFvtWdg+zXgWV3FgCBGF8WV1VgzPcSI3iPP7NwfEb6LtHwn6UiRd9LCCxu0RUG9tAcwNxa/Sk9m+xr4IEtjJp0tlWJlVI128QALHNZeRA1OlY3zh2/a8TQW106m595Oppcc5XVTb8D7Rzpq9F62LbDcYB0bwnry/l7/jViGrLGpnD+J5PC2q8j93+X4URfUUlWv50qoCiiigKKKKAooooCvCa9vUDF4i+g2/H+VA3iZrm/LlUV2od6ZZ60jzvQRcEEdQbjpuKaZ6zfCeOLHiJcK1lHeydyeXjcv3Xtu1163t929401E15jMMkqFJFDKdwfltqD5iq/DdmsLH6sEZPVgZD/wBZNTTNSTMfKr3V149bnxnbx5WT808HAFhoPIW/CjPeiTuwL94Dv6qsxNvIbe+oS4w/dI8tP41n2522+0tr8rVGxuGMgCM2RGYFyvrZF1yKPVOY+Ek7C5Gp0dikZuVvbf8ARp8x9CL+d/0P0Kimiv3AFHTp7BrYbae3rUX6RJHKHFjYG19PWuGHt9U/2ala7E2938aS8II3NVKkCaOUhpoQH/5kZKt/eBDHlzPsrybgJazIUmGhAk+rfe/9JGuv9pD7agHBEbEe+9S+H8XeIhHRmUaKyeLTzFwfh8KhrSYDB2iQMASF8XmzHM/xa9ZPtB2DwefOMPH47jTMtjuQuUjKPIWGlXuL7RII2yrKWtoO6kG/mVA286rlx5kQBlK2a4zWvtbkdNzzorNYXsZHFIZYGmgkKlcySsRsv3/EwuqgjNY2+Gvhw+Ik4f3aYg/SQoHfHQd4CGNxY+A+rte3Q1VvP4io3Ch8uVgMhIBIb1SRmW487dSJffMsDWJGaQKSNNMjHeg5vi+yEjdoB9JM7wLEve4nMdHMBOVZMo0DkCwF7EX3rcYLsnwyP1TOxAsLyYgEW6WsBUZios92sDa4F1JPmRvpyPXekQY5V0FxYAa9BtrfXSiat8DAomVYxIImDo/eSPKTmFlILklLXOzW12vVGmOMTrCsTaKCzD1VBY5r72AbvOYANwAav8L2iiCFeoIuPMU02JwxLsq969y4EpLIGclvAg0tf3+dIGsJFmBWCLMpuSY1VUJtYkvohNuYLHyqcVtlJIYiyOwOZc+RWsGIF9Vc36y9TpXYgTzH6yWy7ZQBbXoNgeh3FergLCwJOtzmYm7WAufOwHwq0TmmUdPlR3q9R8qr/ozdffbSvTwt7X5dbGoqbLilUan4ammDxVOjfAfxoiw4Udb+WlKGHT7q/CgY+m3eOym2cEm4NhYjYb71ocQwZBbrfYjl5+2qkTWtbby/lUlp7gVnPOtb4DCkUF6QWroy9LUkmoXGOKLh4HkYgZQco+85ByKOpJHwBOwp3BhhEgdsz5FzNYLmbKMxsNtaC94Jjde7PS6/mPz+NXdYxZSpBG4Nx7vyrU8PxokQMPeOh6VBKoooqAooooCiiigp+0PHEw4TPezkjTy/9j41Tv2mjO6uP7v8aX2+Y5YgLes177WsOntrDTOyjSFWG2VHCm3UBkUe6/OunHjMc+XKy5Gum4+ltM9+Qsn/AJVXzdq1AJYMoG5OWwHmc1gPfWY+kf8AxpR/Zv8AgaJ17xSrwFlbdWdQCOjC/wAquJtU3a/Fh55HAIV8rag6+EXPsJBsentq54B2+Bwt5y7yKSpbLfMupUscwJfwtc218J1JJrP8fhAYgKFso0zE2AHU8vLbTzNs9g8VkSVSCQCGAG7FrpYA87kaC+9ZrUdj4zxJ8K8aSouaUXTKzG4vbXw6akV6nEHMrRCF2kW+ZYyJLZd7kC2+m++m9c87a9t8XiJVkfDR4buD3OV3LOrZlPitl1GZb2Glj0IG67NcSx2AQyYrhzOk1nebDP3rouUWDQHx5VBJNjoS3Ws6uVMbiIU2kV4j0lRk+Z051KUXFxYjqCDWw4ZxCHFQLJEyyxSC4I2I2IIOxvcEEXBBBqJi+zETXMY7pv2PVPtS9vhammM7HI67WYfdbUe7mvuPuNSYMUjaXKn7rG3wP2vx8qYxUDxPkcWOpBGzAcwfxG4vUd7HcX9tBasNwV26jU6625+/SmJYCAWFyBuDqQb6aj+dRYcWygjRxyDXuNuY19xptpnYDO17dBYe4Uw0+s9L78VBFqdR6pqS0pIsAR7qbKNa1zTivpS81RUXuJLAZjlH2eXv1r2SJ+77vSxbvL3tsuTLbprfepQakStqPYfxFTBVnhTk+KU6cvEF1NzZQ2UXIB2+yNtqbxHZzOb95lPUA7fHWri9JK9KM5KqcN2aCm7ys/llVPiRc/C1WsMKoLKoA8uft5movEuJ9zGzlcxGwF+ZAucqsQNb6Amw0FV/Be1C4gDMvdsdBZhJG9t+7kA1tzDAEfhpV6Jql4fBs4zbDrvf2dar3TMNDl8xvUnBcRlUhXAZSfXXdeWo5i2nXQe6Ui3iwSJvr5n9afrWvcViALZja/KxLNbkFGpHnpUSXFnl4fPQt7jsvuBPnTAe17aX3O5PtJ1PvpjSPiblr5FUedmcnzy+FR5XJv05tODYWZl1vdbcvIgg1LsSbAXJ2Ap7E8BmKXjyFyRYMSFA5liuvuFEVqyPs7hh5oATbbUbe4UvvK8xPZN0RpMVjjEii7GJUhRAOZdyTb27/Kud8W4yUlLYeHG4nDup7uWRpMOGYLqyMwHeKGs2wuCRyvQ8ukJN1rzE4gIjO18qKzm2pyopY2HM2Fck4L20ULOcXDi7JlQSROxWGUh7d7YgWJC2Gvqm16lSdu55oI4EaJonzq7d39ZljCPYsTcEk2NxsdKoc4rxKXGToH0BYIiDUJnYDfTMx0uxGvQCwHT2ce7WuYcBV/pCyIoYxkPYrmGh0uLi416it8vaacHw/RAepgnX594BVqRYAX9g1J8qd4bjzE99wdGHl1HmKqpu1k5GWRsIRzH1qj/Npn/WYD/h4U+yVx+dRXSIpQwBBuCLg+VLrOdjeK98kgyqoQi2Riy+IXIu2t/41o6yoooooCiiigx3pBlC9zcgf0m5AH2OZrIJKG9Uhv3SG/Ctf2/OsPsk/wC3WJxeBjkFpI0cb+JQdetdePpx5f8AR8p5fKklD0Pwqt/1ew/KK3skmH4SaU7/AKMh/wCVH71Un4kEn2mqmRSdoH+vt1Cj32Jt8RWOxeN7rEKdtSCeobn0vcA209XW1arj0IEyhFCgFNFAAAyvc2AtzFY7jYtOG/jr118/j765114rfCS4nFcUsinFIcYZCuVYVmYSd4wYm/dhguxJtfnXbZsNxabWTHYPAAnRIYhO3kGecgE6626Dqa53wCIDDREKql0VmIABZmFyWI3JvualyRoqlmyKo3Zsqge0mwrpOls3U73VexnZsYHDmPvmnZ5Hlklb7cshBYgAnKDYaXOpJ51oQa+fMP23w2HfNHicjDW8ayWP71lysNNjcGuqdivSLhsfZFlTvgLlBcZgNyqt4vMgjTqbXrHLjiy6u+0mGVsO5O6eNT0Zf4i6/wBqsZnrTdrMdaNYx9s3P7qWP+Ij4GswDWYUvNXhpNqLdKqEMaS+JCAszBVG5Y6ClO56A1Qcf4aZwmuUxuHAKh0JAIsyndSD1qpvnyY4v6QSPDhwPOVxp/ZRtva3wp3s/wBtp5ZBG8Icki7p9XkBNrvmup92XpqarP8AV4FgGhlW/OFg6Nppo6501/dXzXer7gnZoR5s2iliRGt8tiLZXN/GBrpscxuX3rOV7+/odmSeWpVq8c6j2H8qjfSkDhC6B22XMM2uo05XHXenpDt7/wAqPFS70A03mr0NQE0YYWIvVZ/q3Bnz5NbgnUgNlIZc4Fg9iARmvarO9FVC0WnRTINLBopwGlXpsGlA0F/wTCAJnO7X9wBtb5VaVVcIxyrCS7BRHe7MQAF9a5J0AGu/SsVxz0xxkMmBgnxRFx3qJaIHYlWb1yPZbzIqe2m07UcBXHYSTDuzIJAPGmjKyMrqw9jKDWG7RdkeLNh+7OIgx6r4lzp9GmDAEeB1JQ3BYeK2h3BrA47tzIzscTBihY2ZmOcJmAYXFgFBBBtpvVlw3iaOM0Mh0H2WKMoPkCCB8q1OO/aaw8vGpsPJisK0IUzTxNIslw8b4eQsoBBy2OYgmx0II87PheFAaSTuxEWJUqGDAFSQzAgBbFhy+551pcdh1lLGUZy5RmZvExMeUK2ZrnMFULe98pIvrWewbfVR/uK23NlVjz8z7aduVLWk7NayOAStkU6Zdy5+8D0rQhZOTg/vIB81/hWZ7MtaSQ2JGRBpbTU9SOnKtE2OUetmX95WA+JFq0yGmxHLuf78g/7RpBlmt4nQan1QxAGttSRc28hSW4xD/wA1P7wpv6ejaq2Ya6qGO1xpYa7GiVtvR3fJNmbN415AfZrX1j/R010m/fXcEfYHIithXO+3SehRRRUUUUUUGM9ID+OEeTn4lB+VZBjWj9KGOjw/cyzOEQ3jBOYkufFbKoJtYHXbbrVNh+EzSRrJHE7o6q6MoBDI4DKRrzBFdeNmOPKXUM02xoSQNL3KkNNqO6UhpAVvmvGPFpY300tT2LwLxIXlR40Xd5FZFFyALswAGpA99NGM49KfpQXyufZ3bDXqMzLWR4y15R7/AMOf61351t+NQR3GIDhzLeOMIVde7iW8ruwJAvIURRzyPyrn2KnVpHJJ0BykWNyNrknbz1rFdJHTeBH/AGWD+qj/AMArN8eWFsRiDipSO6W0EN2AbNHdWFhsWtsRc3uQBan+y3GxDhj3/flQ5VH7pnQKLKqq23rBhamO0fbONleJI3YsrJnfKgUMCDYak7nmK627x9sz2TwTFYZ5sIiBAYopTMWRVUv3Q1ZmAzWIbU1L4pxbAM3gVmlXVXwqZHVl2KuMo99mrF8E4RNiZlSCJpXJ0ULmG+7XFgvmdK+gsB6I5kjA+nAELoqYWBUDa8lsSNuYOh110x3eMaxG4Jj55sJh3xJzS90oYkWO7WzA/asRc8zrUzXp+H8affgkmGVY3ZXIB8aqUVhc2srMbG24zHa/PRpjbf56VlK8oB8vwozV5moPTSCgPUV6Wr29ENiGlDEhWsTlvzPq3sSATsLkWvtQ0d+dBhBFqCx4THhmYvJAjTgAI5gzMCBa6yhCBqBrm08qTi4spAPTX4/r41HwJ7u+UlfYbfIUqSW51qY1r0NXuamhShVTTt69BpF6L0NOg16DTYalBqBwGlg00DS81FV3anB99gporkBgpI+yxjdWCvb7B1vz562scLFxDFxaTYaKdBzwz2YAdInOvsAG1dOiwXfHuySA4ZSVNiFINyCdjbn1tUXi/orR42MWKxUcmUhSZQUz6ZS65NtLacmPQW3x5TilmuNcZ7YxiTEJGjMk6qCTeNkbulRgyEG5BBuL69aueH4VGmRo8NLAVB7xmQRowICgLZiHLC5NhyUnbXJdpYcVC2TGxMspJGaVAWKx5bGOQAZluSLgkG/stt+zfa/DTv3MyvEyXXMPGrZNOWoNhfY89a1xst81OU/E3FSKiM2+VWNt9lJ/KsrBpHGOiJ8lA/RqZ6R+KxRpH9CxKyCUOrgKbgWAFmZbWIJGnSohWyg/sr8h5+7SnPltJMi/7Lt4pPYnw8daWOS2xt7NKyvZOUEy9R3YPt8Z19xHxrSK1ZZvs88p6n41Hd79a9ZqQTVG09HQ8E376/4a19ZP0dr9TKesn4Iv8a1lcr7dePoUUUVFFFFFBXcZ4BBi0yYiJJVGawcXtnUoxU7qcpIuNRyqXh8KEQIgCqoCqBsqqLADyAAFPUUGa4b6PcHBizi44rTsZGLl3bWY3chSbDmBYaBjVl2h4HDi8O8OIF4mylhmKeoyuPECCBdRVnSZFuCOtBxfsJwaCbiY+jAfRsOzyqA2cDxN3IJudcxzgE/YPtrf9oPRrgcWsmfDQrI6sBKqhGDMDZ7pa5BN9b1X8S+gcAhknjgymd1BVGN2JJIsHbwouY6KNL7V7P6TjCf9owGLhX7zd2BfkLu6rffnVRxz0qcAmwX0bCGQNH3RnKponfvI/euV3sBlVWb7K7+tSeIeh7HwQROiJiTLplgBlMYYXDFrBcpHMXGu+xLvpu47Hi8dDJFnA+jhSHR4zfvZTswGYWI1Fx866ae3eIxkxwnB442WEBZMZLfuY7DKO6UeudDa972JsR4qinMJ6O8Rh8Dhhw548DiskYxJIEglOUF891bMyvfKejMAQDW14BDiUiy4t4pHU2EkQKB1sLFkPqNe4sCRoDpew5f6Oe2eKxPGGgbFyYiBYpSe8jjizOjKuZEjvkW50BN7b8q7IKDwoDuKrsTwCJ/s5f3fD8tvlVlRQZnE9j/uOPYwt81/hVViOz06/YzfukH5aH5Vu68tRMc0miZPWVl/eBX8QKSr/r/1XTctZftxAqxRsqgMZQCwABI7uQ2JGttBV1mxm81e56gTYpgBY7tGOWzSorf9JNW8igRlgLkW58uZ16AE1WZ5Mq9e5quuz/CVnizMSCMu2W2qIx3B5saidnohiGkDADIwUZQNQc2976+GjWIINehqte00CYRY2VQ5kkyeIAADIzX0H7NUcPaMkX7mIb6EX2JHI25X350S+EnMKFb31ddn8X3y3KIpEkieFbaJIyA631sNavOFnPGGO5vtpzprWMjFhXOyOfYrfwqVHweY/wDDI9pA/E1sO7pQWpq4zMXZuQ7sq/FvyFTYezSj1nY+yyj8z86uqKhiNhuHJH6qgHrufiaru03Zw4yMIMTiMMBc3w7iNieWZspJA3sCL315VdUUVzHtN6M5W4TND3jY/F3DRSzmzqqMLJGSTl8Gfn4mc35W5fxD0W44YB8bLkiMedpInHdSWQ27y40ZjrpoTyuW17F6aQ54PL3YcnPD6ma9u9X7uttq5lje0vEYeDNHjAZosQjxXkOTE4aQOQgkDeJ0YKCCRfXfQZgf9FHDMRjMHiIQc8cDK8SyHKokljmilRWs2UGKQsGAIDZWtvfcv6HohhSO8kbEd2MpLARiULyUKPAW5MToetVHoCkVYMQ7EKMuHuxsBoJrXPkCBr5V0hu12Ctri8N/+0X/AJUHAOFTthBI6xPIJCO8UEho2S4uRlO5axvaxXzrqXFOx00MLSL9eVF+7jFnYDcIGNma2tri/LXSs5x3iseA40jxNnGIdZUEX1mcynJLGMt7szFiAObjyv2ZRcVrusZyVxHsjxdOJYhoIQ0cio0hEwyjKrKp9QtrdtjbY1N7YQPw2NZJkZ42OXPCMwVuQfNly35HY2I3tfsCwKDcKAddQBzNz89a8mgV1KsoZToQQCCOhB3p3U7YyPorxyzYIyrcB5X8LCzLlCoQbEjdb6HnWypEUKqLKoUXJ0AGrG5OnMkk++l1loUUUUBRRRQFFFFAUUUUHzn6esSx4sqk+EQxWHS7yE26Xrs3b7iLwcNxUsRyukbFTZWANwNVYEH3iiig+VOJm6xP9qRC7Ha7GWUGwGi7DQWFaHsL29xuFdIIJskTSKSmSJrlmAY3ZCQT1vyHQUUUH0d2b4VCqLiVijSaZF72REVGfnrlA5m/np0FaEV7RQFFFFAUUUUAazXbz+gj/rR/ly0UUS+mCxH2P6yL/MFaTDRByiN6ruFaxIJVkcEXGo9o1oorbnxafs1gEihAQHxeIlmZySPCLs5J9VQN+VZ/sN/ST/1g/wC5RRWW79JfpJgBwefXNG6shBIsWuh2OvhJ0N6xEP5t/iaiirGebX9j/U/++f8Az3rS8D/oF9/40UVK3E+iiiooooooEOa+fvSh6SOIQYtoYcS0cYzaKsYOjuo8WXNsBz5UUUHNsZ2gxMxPe4ieS++eWRr22vdqhTjQfo/GiigueG451w+jHWWOPlopR75b+q3LMLG2l7V9I8G9HHDhCjHCRSMyqWaW8xJYAk3lLHnRRVGPwnCIcJ2pSHDxpHEYAcigZczLIxYA+q10XUa6W2rr4ooqD2iiigKKKKAooooP/9k="/>
          <p:cNvSpPr>
            <a:spLocks noChangeAspect="1" noChangeArrowheads="1"/>
          </p:cNvSpPr>
          <p:nvPr/>
        </p:nvSpPr>
        <p:spPr bwMode="auto">
          <a:xfrm>
            <a:off x="307975" y="-517525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data:image/jpeg;base64,/9j/4AAQSkZJRgABAQAAAQABAAD/2wCEAAkGBhQSEBUUExQVFBUVGBgWFxUWGBcWGBUVFBcXFhYXFRgYGyYeFxkkGRcXIC8gJCcpLCwsFh8xNjAqNSYsLCkBCQoKDgwOGA8PFykcHBwpKSkpKSkpKSkpKSkpKSwpKSkpKSkpKSkpKSwpLC4sKSkpKSwpLCwpKSkpKSkpKSwpKf/AABEIAJMBVwMBIgACEQEDEQH/xAAcAAABBQEBAQAAAAAAAAAAAAAAAgMEBQYHAQj/xABHEAACAQIEAwQGBwQGCgMAAAABAgMAEQQSITEFQVEGEyJhBzJxgZGhFCNCUrHB8GJy0eEzc4KSsrMVFiQlQ1Oiw9LxZIOT/8QAGQEBAQEBAQEAAAAAAAAAAAAAAAECAwQF/8QAIhEBAQEAAQQDAAMBAAAAAAAAAAERAgMSITEEQVFCkaEy/9oADAMBAAIRAxEAPwDuNFFFAUUUUBRRRQFFFFAUUUUBUTiHFIoFzzSJGv3nZUHXdqlMK+ZePYqWWeQzOZHVpELseaBgQOg/ZGguPCt/EHdh6RsBny/SY73tez5dwPXy5bXZdb28Q6irnhvFosQmeGRJUuRmjZXW43F1Nr18sPEVk1Xdua6+vHf/AIBPUaDnsblX7T6DMRfBzJzWUNruRJDENul0Pwqo6VRRRUUUUUUBRRRQFFFFAUUUUBRRRQFFFFAUUUiVgASTYAXJ6Ab/ACoF0VwCf0jY7wscVlDBLi0AALGIkgEpbwudyRoddCynCPSjj1sWmWUWue8SMg+FGsTGBbUt9oanWxGWpo7/AEVmOxHbMY9HvGY3jKhwDmU582Uod7eE7jmLFt609UFFFFAUUUUBRRRQFFFFAUUUUBRRRQFFFFAUUUUBRRRQFFFFB4a+a+1SrFxDFIfDaeQAHpJI7rqTpcEkXI3uAfEw+lDXzR6RZf8Ae2MN9plF72sRFHpowIvbqL5dny+CyjP4+QA3sLanVdDpI1x9Ta1gPjyF8nVvQbiwMTiYr2JjVstraxTSxk6qpG4FrDfYbDjMkYyagDwnUqNfCTe/dXPx5b866p6BYgcfiWta0JAAAAs2IJ0siD7NtB8PVAd0ornnG/S19Ex8uHmwxEURS8oe7FZEzhwmXUaMLA38B52Fb+DEK6K6kMrAMrA3DBhcEHmCKgcoqnTENLIRmKqL2y6aDqaViSsYvZpCLC2bU3IH2iBYXufIH2VNFjJiANyP15V79IX7y/EVVS4yykCw0O2m+lVgApo1Hfr94fEUd+v3h8RWYr2mrjTiZfvD4ilXrLkCvD7KaY06Sgki4uNxfb20uqLDOCouBpepEUxNwGdcptrsdAbrmvca7jmCOVNRa0VVyYxkILEMDfkAdKs1NUe1T9sMb3WAxMg3WGS3PxFSF+ZFe8f7U4fBKGxEgjDXtoSTa1yAoJsLi52FxWd9JfE1l4FNNC2ZHWFkYXAZXnisdr2IO1qDiXEsV3e5K5bAC5BHdlekiG/1Y3F72+1laouEm8N78rZtN8rqLNcj7GwZdhoQNIeP4kX8JYAai2YC1++G3erb1tiBvqNSHQ053PMk311GYN6xBvo1/WkvpcHepg7d6C0zQ4qX70qJb9yMOSdN7ynz03O56jXOvQWn+6yfvTyn22yJ1N/V6mui0BRRRVBRRRQFFFFAUUUUBRRRQFFFFAUUUUBRRRQFFJZrVEn4iBoov58v50E2vL1Ttjn+98hTJxj75jVwT+P8PM+FmhVzG0sbosgvdGZSAwtroa+ZJsBK2ISMsAzu8ee5ys8YXvADa+qld1IY2BU2FvoluIv98/L+FZrEdksG8gkMAzhs2ZWkS7A3GYK4DWNzY9T1pBy+PsGLeOXlYhEtfwlTrmA2Onh5a7m+n7G4b/RrStASzShQxkAawUsRlChbasa2qdnYSAco57yNy6jNpXiYWBbERKw6c/LLmB/XOu3d0/xyzn+s9xWFuJYuB2MUbxxzRWdC8UizRyB+88QKaWUanVyeVjqOxWAmwfD4sNI4lePMokXNlCFiVUFwCxANr2A0HSm4uNuNEw1t/WcKo0H3VN9c2lvfrol5sQ7AtMIxrpED82ctf5e6uPLLfHh0jScMwxUknTSqvikbSkWdkCsGFiRnK30b9nXbmQN9i5g8RDh41WSbK02Zg0zMc1rD1mPmNCRv7aebh7sRqrKftKdLezn7r1mxVRiOKd0AJAbGwLi2hvzUbg6eJL72KrpeHg+1eHkkEaOc5t4TlB16rmzjluvOtHiuHpoCNiGGp3XUE9daZxWHULnA9Xf36X+dQMhr0X19x/KmPpY8/h/OmTxOPvAmbxWPhsb8j7NgT7qKn0XqMMUPOpGFXPtsKBifi6RsFJu7HRBvbmx6KPidAASafwUkquzu10bLZLAGMi+vXUEaEna/MinYOBASNJm1YKDoNMotvvtb4eZonhKGx/kRREqdsyi3X9fhUzA43w5G0Yaa8/5+VUkoJQrmZSdmU2IPWoXfYmO1iswHIhYyRy1AsCPIa6dKsha532uwMvEeJYjvo51WKeKBAR3aLhU7xppCzWBLhWdbX59BWw7Z46CXhkmAwqkALFHGW0jywyRt62rWyoRfLqfjU7GcfWRO6mhnUaHKA24NrKyX6k65QQDvsWBwCOTWMzKP21G55W0b49dK68Jx/kzd+nHpeymLUiyhgLerKR19UGZfdovsFUuOwUkV+9RkvuWUi+kZtcg5tf2m9gOrd1k7KtykX3qw/jVP2k7Az4jDGJJolzMpObPYqtzY2X72U+6tcuPDNlSXl9w76Ce1byKcGISI4leYz3PrSS3CEWtrmaxv9g+2uvXrg+AlOAhCrOJHzNJG6BURbL3JysfFICGYDWxyodbEi44H6RMVJdD4s2it4A6EW0JeykeJQbgkZgdiLcNXXYaKq8Bxe6DvF7tua3LDy1A+P5ixNkkgIuCD7KrRVFFFAUUUUBRRRQFFFFAUUUUBRRRQFMz4gL7elezzZR+FVkr31qgnnLb/AA5UwWoZqbdqqEye2kZazvaHtUcM4QxSBTtL4dbfcF7H3kHyrO8V7bZoiqO7E/vxZR+0yvdvYDbrXSdLly9Pf0fgdbqyXjPF+3Qnj/VqQIepsPZ7v17K5JwXjGKjP1DSMNyljIhPmpuBfqLHzrpvBcdJLCryp3b3IZRtodCNToRbn1qdTpXh9tfM+By+L75Sz/f6SsWgW3MW1IFwu+99baanb3a153fQg/nS81NZCuqDTmo+ZUdd9Ba9cnzy0S3L50nPc6ACvVkuNP1ak4NT38Q6tcneyopY/kP7VA1xbBpLiCpJ+qWOMAdDq2a4PInTQ6nXWqqRPo8jCF3jAIuRtdhezWFjvsVO3ka8HaY9+oMEjLK5IkjQuq962hLKSAbMcwOUix3pl+IEOzZQ6kk29VwLkjK41O50PU6i9MK03DOMTPFKZgrhVUoVUKWzl05ta916LUdsfI4y5AgO+Y3Nue2n6NOvIYMISYpZPGAVgVXYLEMpNmZbrnDHS9s3vqo4r2jhhLqyuclgwyBh4lV7aNYmzj3g770E4YYnmNN9dvbVHJCRxIDn3JOnmVH5VJ7P9oVxeNbDRh0IRndyARZe78KBna1+8GtgNNjUpMEh400IJAGH3v4gbK2a5G+Y3v1+FRKkW66VLwHFVjbK4IBNw3LX73S1vnVJxPtNDBjTg5XPe5QwIVsrKwzAm2YBgB0+NWGC4vDLlEcqtcEruCQFLk2IB9UE0waSLFrILx+MdVtYW6nYVX8R4tAD4pAzINVi+sYXt6xHhX32qplxseLwc4hkWQLla9nyZlIJBNgG8N7gE6ctqawPD41VdFc7glRzH2V1C6k7a9edWRVhheMLK5RISqkNaRjmJdRnA8PhAIVtiTqNBT16ocB2riecRxBjk+sLADLZDna4GqhluLta5e2pq5WXxOhBUo1hfL41uyhlsdjlO9jp8aH8orxoAf8A2Rt7KFYUoNUUtpCQASTbqSd/bXgFeaV5e1UZrtJ2JGJl72OQRSEEMSD4jZgWLrYg2IXW4C5iFvtWdg+zXgWV3FgCBGF8WV1VgzPcSI3iPP7NwfEb6LtHwn6UiRd9LCCxu0RUG9tAcwNxa/Sk9m+xr4IEtjJp0tlWJlVI128QALHNZeRA1OlY3zh2/a8TQW106m595Oppcc5XVTb8D7Rzpq9F62LbDcYB0bwnry/l7/jViGrLGpnD+J5PC2q8j93+X4URfUUlWv50qoCiiigKKKKAooooCvCa9vUDF4i+g2/H+VA3iZrm/LlUV2od6ZZ60jzvQRcEEdQbjpuKaZ6zfCeOLHiJcK1lHeydyeXjcv3Xtu1163t929401E15jMMkqFJFDKdwfltqD5iq/DdmsLH6sEZPVgZD/wBZNTTNSTMfKr3V149bnxnbx5WT808HAFhoPIW/CjPeiTuwL94Dv6qsxNvIbe+oS4w/dI8tP41n2522+0tr8rVGxuGMgCM2RGYFyvrZF1yKPVOY+Ek7C5Gp0dikZuVvbf8ARp8x9CL+d/0P0Kimiv3AFHTp7BrYbae3rUX6RJHKHFjYG19PWuGHt9U/2ala7E2938aS8II3NVKkCaOUhpoQH/5kZKt/eBDHlzPsrybgJazIUmGhAk+rfe/9JGuv9pD7agHBEbEe+9S+H8XeIhHRmUaKyeLTzFwfh8KhrSYDB2iQMASF8XmzHM/xa9ZPtB2DwefOMPH47jTMtjuQuUjKPIWGlXuL7RII2yrKWtoO6kG/mVA286rlx5kQBlK2a4zWvtbkdNzzorNYXsZHFIZYGmgkKlcySsRsv3/EwuqgjNY2+Gvhw+Ik4f3aYg/SQoHfHQd4CGNxY+A+rte3Q1VvP4io3Ch8uVgMhIBIb1SRmW487dSJffMsDWJGaQKSNNMjHeg5vi+yEjdoB9JM7wLEve4nMdHMBOVZMo0DkCwF7EX3rcYLsnwyP1TOxAsLyYgEW6WsBUZios92sDa4F1JPmRvpyPXekQY5V0FxYAa9BtrfXSiat8DAomVYxIImDo/eSPKTmFlILklLXOzW12vVGmOMTrCsTaKCzD1VBY5r72AbvOYANwAav8L2iiCFeoIuPMU02JwxLsq969y4EpLIGclvAg0tf3+dIGsJFmBWCLMpuSY1VUJtYkvohNuYLHyqcVtlJIYiyOwOZc+RWsGIF9Vc36y9TpXYgTzH6yWy7ZQBbXoNgeh3FergLCwJOtzmYm7WAufOwHwq0TmmUdPlR3q9R8qr/ozdffbSvTwt7X5dbGoqbLilUan4ammDxVOjfAfxoiw4Udb+WlKGHT7q/CgY+m3eOym2cEm4NhYjYb71ocQwZBbrfYjl5+2qkTWtbby/lUlp7gVnPOtb4DCkUF6QWroy9LUkmoXGOKLh4HkYgZQco+85ByKOpJHwBOwp3BhhEgdsz5FzNYLmbKMxsNtaC94Jjde7PS6/mPz+NXdYxZSpBG4Nx7vyrU8PxokQMPeOh6VBKoooqAooooCiiigp+0PHEw4TPezkjTy/9j41Tv2mjO6uP7v8aX2+Y5YgLes177WsOntrDTOyjSFWG2VHCm3UBkUe6/OunHjMc+XKy5Gum4+ltM9+Qsn/AJVXzdq1AJYMoG5OWwHmc1gPfWY+kf8AxpR/Zv8AgaJ17xSrwFlbdWdQCOjC/wAquJtU3a/Fh55HAIV8rag6+EXPsJBsentq54B2+Bwt5y7yKSpbLfMupUscwJfwtc218J1JJrP8fhAYgKFso0zE2AHU8vLbTzNs9g8VkSVSCQCGAG7FrpYA87kaC+9ZrUdj4zxJ8K8aSouaUXTKzG4vbXw6akV6nEHMrRCF2kW+ZYyJLZd7kC2+m++m9c87a9t8XiJVkfDR4buD3OV3LOrZlPitl1GZb2Glj0IG67NcSx2AQyYrhzOk1nebDP3rouUWDQHx5VBJNjoS3Ws6uVMbiIU2kV4j0lRk+Z051KUXFxYjqCDWw4ZxCHFQLJEyyxSC4I2I2IIOxvcEEXBBBqJi+zETXMY7pv2PVPtS9vhammM7HI67WYfdbUe7mvuPuNSYMUjaXKn7rG3wP2vx8qYxUDxPkcWOpBGzAcwfxG4vUd7HcX9tBasNwV26jU6625+/SmJYCAWFyBuDqQb6aj+dRYcWygjRxyDXuNuY19xptpnYDO17dBYe4Uw0+s9L78VBFqdR6pqS0pIsAR7qbKNa1zTivpS81RUXuJLAZjlH2eXv1r2SJ+77vSxbvL3tsuTLbprfepQakStqPYfxFTBVnhTk+KU6cvEF1NzZQ2UXIB2+yNtqbxHZzOb95lPUA7fHWri9JK9KM5KqcN2aCm7ys/llVPiRc/C1WsMKoLKoA8uft5movEuJ9zGzlcxGwF+ZAucqsQNb6Amw0FV/Be1C4gDMvdsdBZhJG9t+7kA1tzDAEfhpV6Jql4fBs4zbDrvf2dar3TMNDl8xvUnBcRlUhXAZSfXXdeWo5i2nXQe6Ui3iwSJvr5n9afrWvcViALZja/KxLNbkFGpHnpUSXFnl4fPQt7jsvuBPnTAe17aX3O5PtJ1PvpjSPiblr5FUedmcnzy+FR5XJv05tODYWZl1vdbcvIgg1LsSbAXJ2Ap7E8BmKXjyFyRYMSFA5liuvuFEVqyPs7hh5oATbbUbe4UvvK8xPZN0RpMVjjEii7GJUhRAOZdyTb27/Kud8W4yUlLYeHG4nDup7uWRpMOGYLqyMwHeKGs2wuCRyvQ8ukJN1rzE4gIjO18qKzm2pyopY2HM2Fck4L20ULOcXDi7JlQSROxWGUh7d7YgWJC2Gvqm16lSdu55oI4EaJonzq7d39ZljCPYsTcEk2NxsdKoc4rxKXGToH0BYIiDUJnYDfTMx0uxGvQCwHT2ce7WuYcBV/pCyIoYxkPYrmGh0uLi416it8vaacHw/RAepgnX594BVqRYAX9g1J8qd4bjzE99wdGHl1HmKqpu1k5GWRsIRzH1qj/Npn/WYD/h4U+yVx+dRXSIpQwBBuCLg+VLrOdjeK98kgyqoQi2Riy+IXIu2t/41o6yoooooCiiigx3pBlC9zcgf0m5AH2OZrIJKG9Uhv3SG/Ctf2/OsPsk/wC3WJxeBjkFpI0cb+JQdetdePpx5f8AR8p5fKklD0Pwqt/1ew/KK3skmH4SaU7/AKMh/wCVH71Un4kEn2mqmRSdoH+vt1Cj32Jt8RWOxeN7rEKdtSCeobn0vcA209XW1arj0IEyhFCgFNFAAAyvc2AtzFY7jYtOG/jr118/j765114rfCS4nFcUsinFIcYZCuVYVmYSd4wYm/dhguxJtfnXbZsNxabWTHYPAAnRIYhO3kGecgE6626Dqa53wCIDDREKql0VmIABZmFyWI3JvualyRoqlmyKo3Zsqge0mwrpOls3U73VexnZsYHDmPvmnZ5Hlklb7cshBYgAnKDYaXOpJ51oQa+fMP23w2HfNHicjDW8ayWP71lysNNjcGuqdivSLhsfZFlTvgLlBcZgNyqt4vMgjTqbXrHLjiy6u+0mGVsO5O6eNT0Zf4i6/wBqsZnrTdrMdaNYx9s3P7qWP+Ij4GswDWYUvNXhpNqLdKqEMaS+JCAszBVG5Y6ClO56A1Qcf4aZwmuUxuHAKh0JAIsyndSD1qpvnyY4v6QSPDhwPOVxp/ZRtva3wp3s/wBtp5ZBG8Icki7p9XkBNrvmup92XpqarP8AV4FgGhlW/OFg6Nppo6501/dXzXer7gnZoR5s2iliRGt8tiLZXN/GBrpscxuX3rOV7+/odmSeWpVq8c6j2H8qjfSkDhC6B22XMM2uo05XHXenpDt7/wAqPFS70A03mr0NQE0YYWIvVZ/q3Bnz5NbgnUgNlIZc4Fg9iARmvarO9FVC0WnRTINLBopwGlXpsGlA0F/wTCAJnO7X9wBtb5VaVVcIxyrCS7BRHe7MQAF9a5J0AGu/SsVxz0xxkMmBgnxRFx3qJaIHYlWb1yPZbzIqe2m07UcBXHYSTDuzIJAPGmjKyMrqw9jKDWG7RdkeLNh+7OIgx6r4lzp9GmDAEeB1JQ3BYeK2h3BrA47tzIzscTBihY2ZmOcJmAYXFgFBBBtpvVlw3iaOM0Mh0H2WKMoPkCCB8q1OO/aaw8vGpsPJisK0IUzTxNIslw8b4eQsoBBy2OYgmx0II87PheFAaSTuxEWJUqGDAFSQzAgBbFhy+551pcdh1lLGUZy5RmZvExMeUK2ZrnMFULe98pIvrWewbfVR/uK23NlVjz8z7aduVLWk7NayOAStkU6Zdy5+8D0rQhZOTg/vIB81/hWZ7MtaSQ2JGRBpbTU9SOnKtE2OUetmX95WA+JFq0yGmxHLuf78g/7RpBlmt4nQan1QxAGttSRc28hSW4xD/wA1P7wpv6ejaq2Ya6qGO1xpYa7GiVtvR3fJNmbN415AfZrX1j/R010m/fXcEfYHIithXO+3SehRRRUUUUUUGM9ID+OEeTn4lB+VZBjWj9KGOjw/cyzOEQ3jBOYkufFbKoJtYHXbbrVNh+EzSRrJHE7o6q6MoBDI4DKRrzBFdeNmOPKXUM02xoSQNL3KkNNqO6UhpAVvmvGPFpY300tT2LwLxIXlR40Xd5FZFFyALswAGpA99NGM49KfpQXyufZ3bDXqMzLWR4y15R7/AMOf61351t+NQR3GIDhzLeOMIVde7iW8ruwJAvIURRzyPyrn2KnVpHJJ0BykWNyNrknbz1rFdJHTeBH/AGWD+qj/AMArN8eWFsRiDipSO6W0EN2AbNHdWFhsWtsRc3uQBan+y3GxDhj3/flQ5VH7pnQKLKqq23rBhamO0fbONleJI3YsrJnfKgUMCDYak7nmK627x9sz2TwTFYZ5sIiBAYopTMWRVUv3Q1ZmAzWIbU1L4pxbAM3gVmlXVXwqZHVl2KuMo99mrF8E4RNiZlSCJpXJ0ULmG+7XFgvmdK+gsB6I5kjA+nAELoqYWBUDa8lsSNuYOh110x3eMaxG4Jj55sJh3xJzS90oYkWO7WzA/asRc8zrUzXp+H8affgkmGVY3ZXIB8aqUVhc2srMbG24zHa/PRpjbf56VlK8oB8vwozV5moPTSCgPUV6Wr29ENiGlDEhWsTlvzPq3sSATsLkWvtQ0d+dBhBFqCx4THhmYvJAjTgAI5gzMCBa6yhCBqBrm08qTi4spAPTX4/r41HwJ7u+UlfYbfIUqSW51qY1r0NXuamhShVTTt69BpF6L0NOg16DTYalBqBwGlg00DS81FV3anB99gporkBgpI+yxjdWCvb7B1vz562scLFxDFxaTYaKdBzwz2YAdInOvsAG1dOiwXfHuySA4ZSVNiFINyCdjbn1tUXi/orR42MWKxUcmUhSZQUz6ZS65NtLacmPQW3x5TilmuNcZ7YxiTEJGjMk6qCTeNkbulRgyEG5BBuL69aueH4VGmRo8NLAVB7xmQRowICgLZiHLC5NhyUnbXJdpYcVC2TGxMspJGaVAWKx5bGOQAZluSLgkG/stt+zfa/DTv3MyvEyXXMPGrZNOWoNhfY89a1xst81OU/E3FSKiM2+VWNt9lJ/KsrBpHGOiJ8lA/RqZ6R+KxRpH9CxKyCUOrgKbgWAFmZbWIJGnSohWyg/sr8h5+7SnPltJMi/7Lt4pPYnw8daWOS2xt7NKyvZOUEy9R3YPt8Z19xHxrSK1ZZvs88p6n41Hd79a9ZqQTVG09HQ8E376/4a19ZP0dr9TKesn4Iv8a1lcr7dePoUUUVFFFFFBXcZ4BBi0yYiJJVGawcXtnUoxU7qcpIuNRyqXh8KEQIgCqoCqBsqqLADyAAFPUUGa4b6PcHBizi44rTsZGLl3bWY3chSbDmBYaBjVl2h4HDi8O8OIF4mylhmKeoyuPECCBdRVnSZFuCOtBxfsJwaCbiY+jAfRsOzyqA2cDxN3IJudcxzgE/YPtrf9oPRrgcWsmfDQrI6sBKqhGDMDZ7pa5BN9b1X8S+gcAhknjgymd1BVGN2JJIsHbwouY6KNL7V7P6TjCf9owGLhX7zd2BfkLu6rffnVRxz0qcAmwX0bCGQNH3RnKponfvI/euV3sBlVWb7K7+tSeIeh7HwQROiJiTLplgBlMYYXDFrBcpHMXGu+xLvpu47Hi8dDJFnA+jhSHR4zfvZTswGYWI1Fx866ae3eIxkxwnB442WEBZMZLfuY7DKO6UeudDa972JsR4qinMJ6O8Rh8Dhhw548DiskYxJIEglOUF891bMyvfKejMAQDW14BDiUiy4t4pHU2EkQKB1sLFkPqNe4sCRoDpew5f6Oe2eKxPGGgbFyYiBYpSe8jjizOjKuZEjvkW50BN7b8q7IKDwoDuKrsTwCJ/s5f3fD8tvlVlRQZnE9j/uOPYwt81/hVViOz06/YzfukH5aH5Vu68tRMc0miZPWVl/eBX8QKSr/r/1XTctZftxAqxRsqgMZQCwABI7uQ2JGttBV1mxm81e56gTYpgBY7tGOWzSorf9JNW8igRlgLkW58uZ16AE1WZ5Mq9e5quuz/CVnizMSCMu2W2qIx3B5saidnohiGkDADIwUZQNQc2976+GjWIINehqte00CYRY2VQ5kkyeIAADIzX0H7NUcPaMkX7mIb6EX2JHI25X350S+EnMKFb31ddn8X3y3KIpEkieFbaJIyA631sNavOFnPGGO5vtpzprWMjFhXOyOfYrfwqVHweY/wDDI9pA/E1sO7pQWpq4zMXZuQ7sq/FvyFTYezSj1nY+yyj8z86uqKhiNhuHJH6qgHrufiaru03Zw4yMIMTiMMBc3w7iNieWZspJA3sCL315VdUUVzHtN6M5W4TND3jY/F3DRSzmzqqMLJGSTl8Gfn4mc35W5fxD0W44YB8bLkiMedpInHdSWQ27y40ZjrpoTyuW17F6aQ54PL3YcnPD6ma9u9X7uttq5lje0vEYeDNHjAZosQjxXkOTE4aQOQgkDeJ0YKCCRfXfQZgf9FHDMRjMHiIQc8cDK8SyHKokljmilRWs2UGKQsGAIDZWtvfcv6HohhSO8kbEd2MpLARiULyUKPAW5MToetVHoCkVYMQ7EKMuHuxsBoJrXPkCBr5V0hu12Ctri8N/+0X/AJUHAOFTthBI6xPIJCO8UEho2S4uRlO5axvaxXzrqXFOx00MLSL9eVF+7jFnYDcIGNma2tri/LXSs5x3iseA40jxNnGIdZUEX1mcynJLGMt7szFiAObjyv2ZRcVrusZyVxHsjxdOJYhoIQ0cio0hEwyjKrKp9QtrdtjbY1N7YQPw2NZJkZ42OXPCMwVuQfNly35HY2I3tfsCwKDcKAddQBzNz89a8mgV1KsoZToQQCCOhB3p3U7YyPorxyzYIyrcB5X8LCzLlCoQbEjdb6HnWypEUKqLKoUXJ0AGrG5OnMkk++l1loUUUUBRRRQFFFFAUUUUHzn6esSx4sqk+EQxWHS7yE26Xrs3b7iLwcNxUsRyukbFTZWANwNVYEH3iiig+VOJm6xP9qRC7Ha7GWUGwGi7DQWFaHsL29xuFdIIJskTSKSmSJrlmAY3ZCQT1vyHQUUUH0d2b4VCqLiVijSaZF72REVGfnrlA5m/np0FaEV7RQFFFFAUUUUAazXbz+gj/rR/ly0UUS+mCxH2P6yL/MFaTDRByiN6ruFaxIJVkcEXGo9o1oorbnxafs1gEihAQHxeIlmZySPCLs5J9VQN+VZ/sN/ST/1g/wC5RRWW79JfpJgBwefXNG6shBIsWuh2OvhJ0N6xEP5t/iaiirGebX9j/U/++f8Az3rS8D/oF9/40UVK3E+iiiooooooEOa+fvSh6SOIQYtoYcS0cYzaKsYOjuo8WXNsBz5UUUHNsZ2gxMxPe4ieS++eWRr22vdqhTjQfo/GiigueG451w+jHWWOPlopR75b+q3LMLG2l7V9I8G9HHDhCjHCRSMyqWaW8xJYAk3lLHnRRVGPwnCIcJ2pSHDxpHEYAcigZczLIxYA+q10XUa6W2rr4ooqD2iiigKKKKAooooP/9k="/>
          <p:cNvSpPr>
            <a:spLocks noChangeAspect="1" noChangeArrowheads="1"/>
          </p:cNvSpPr>
          <p:nvPr/>
        </p:nvSpPr>
        <p:spPr bwMode="auto">
          <a:xfrm>
            <a:off x="460375" y="-365125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10" descr="data:image/jpeg;base64,/9j/4AAQSkZJRgABAQAAAQABAAD/2wCEAAkGBhQSEBUUExQVFBUVGBgWFxUWGBcWGBUVFBcXFhYXFRgYGyYeFxkkGRcXIC8gJCcpLCwsFh8xNjAqNSYsLCkBCQoKDgwOGA8PFykcHBwpKSkpKSkpKSkpKSkpKSwpKSkpKSkpKSkpKSwpLC4sKSkpKSwpLCwpKSkpKSkpKSwpKf/AABEIAJMBVwMBIgACEQEDEQH/xAAcAAABBQEBAQAAAAAAAAAAAAAAAgMEBQYHAQj/xABHEAACAQIEAwQGBwQGCgMAAAABAgMAEQQSITEFQVEGEyJhBzJxgZGhFCNCUrHB8GJy0eEzc4KSsrMVFiQlQ1Oiw9LxZIOT/8QAGQEBAQEBAQEAAAAAAAAAAAAAAAECAwQF/8QAIhEBAQEAAQQDAAMBAAAAAAAAAAERAgMSITEEQVFCkaEy/9oADAMBAAIRAxEAPwDuNFFFAUUUUBRRRQFFFFAUUUUBUTiHFIoFzzSJGv3nZUHXdqlMK+ZePYqWWeQzOZHVpELseaBgQOg/ZGguPCt/EHdh6RsBny/SY73tez5dwPXy5bXZdb28Q6irnhvFosQmeGRJUuRmjZXW43F1Nr18sPEVk1Xdua6+vHf/AIBPUaDnsblX7T6DMRfBzJzWUNruRJDENul0Pwqo6VRRRUUUUUUBRRRQFFFFAUUUUBRRRQFFFFAUUUiVgASTYAXJ6Ab/ACoF0VwCf0jY7wscVlDBLi0AALGIkgEpbwudyRoddCynCPSjj1sWmWUWue8SMg+FGsTGBbUt9oanWxGWpo7/AEVmOxHbMY9HvGY3jKhwDmU582Uod7eE7jmLFt609UFFFFAUUUUBRRRQFFFFAUUUUBRRRQFFFFAUUUUBRRRQFFFFB4a+a+1SrFxDFIfDaeQAHpJI7rqTpcEkXI3uAfEw+lDXzR6RZf8Ae2MN9plF72sRFHpowIvbqL5dny+CyjP4+QA3sLanVdDpI1x9Ta1gPjyF8nVvQbiwMTiYr2JjVstraxTSxk6qpG4FrDfYbDjMkYyagDwnUqNfCTe/dXPx5b866p6BYgcfiWta0JAAAAs2IJ0siD7NtB8PVAd0ornnG/S19Ex8uHmwxEURS8oe7FZEzhwmXUaMLA38B52Fb+DEK6K6kMrAMrA3DBhcEHmCKgcoqnTENLIRmKqL2y6aDqaViSsYvZpCLC2bU3IH2iBYXufIH2VNFjJiANyP15V79IX7y/EVVS4yykCw0O2m+lVgApo1Hfr94fEUd+v3h8RWYr2mrjTiZfvD4ilXrLkCvD7KaY06Sgki4uNxfb20uqLDOCouBpepEUxNwGdcptrsdAbrmvca7jmCOVNRa0VVyYxkILEMDfkAdKs1NUe1T9sMb3WAxMg3WGS3PxFSF+ZFe8f7U4fBKGxEgjDXtoSTa1yAoJsLi52FxWd9JfE1l4FNNC2ZHWFkYXAZXnisdr2IO1qDiXEsV3e5K5bAC5BHdlekiG/1Y3F72+1laouEm8N78rZtN8rqLNcj7GwZdhoQNIeP4kX8JYAai2YC1++G3erb1tiBvqNSHQ053PMk311GYN6xBvo1/WkvpcHepg7d6C0zQ4qX70qJb9yMOSdN7ynz03O56jXOvQWn+6yfvTyn22yJ1N/V6mui0BRRRVBRRRQFFFFAUUUUBRRRQFFFFAUUUUBRRRQFFJZrVEn4iBoov58v50E2vL1Ttjn+98hTJxj75jVwT+P8PM+FmhVzG0sbosgvdGZSAwtroa+ZJsBK2ISMsAzu8ee5ys8YXvADa+qld1IY2BU2FvoluIv98/L+FZrEdksG8gkMAzhs2ZWkS7A3GYK4DWNzY9T1pBy+PsGLeOXlYhEtfwlTrmA2Onh5a7m+n7G4b/RrStASzShQxkAawUsRlChbasa2qdnYSAco57yNy6jNpXiYWBbERKw6c/LLmB/XOu3d0/xyzn+s9xWFuJYuB2MUbxxzRWdC8UizRyB+88QKaWUanVyeVjqOxWAmwfD4sNI4lePMokXNlCFiVUFwCxANr2A0HSm4uNuNEw1t/WcKo0H3VN9c2lvfrol5sQ7AtMIxrpED82ctf5e6uPLLfHh0jScMwxUknTSqvikbSkWdkCsGFiRnK30b9nXbmQN9i5g8RDh41WSbK02Zg0zMc1rD1mPmNCRv7aebh7sRqrKftKdLezn7r1mxVRiOKd0AJAbGwLi2hvzUbg6eJL72KrpeHg+1eHkkEaOc5t4TlB16rmzjluvOtHiuHpoCNiGGp3XUE9daZxWHULnA9Xf36X+dQMhr0X19x/KmPpY8/h/OmTxOPvAmbxWPhsb8j7NgT7qKn0XqMMUPOpGFXPtsKBifi6RsFJu7HRBvbmx6KPidAASafwUkquzu10bLZLAGMi+vXUEaEna/MinYOBASNJm1YKDoNMotvvtb4eZonhKGx/kRREqdsyi3X9fhUzA43w5G0Yaa8/5+VUkoJQrmZSdmU2IPWoXfYmO1iswHIhYyRy1AsCPIa6dKsha532uwMvEeJYjvo51WKeKBAR3aLhU7xppCzWBLhWdbX59BWw7Z46CXhkmAwqkALFHGW0jywyRt62rWyoRfLqfjU7GcfWRO6mhnUaHKA24NrKyX6k65QQDvsWBwCOTWMzKP21G55W0b49dK68Jx/kzd+nHpeymLUiyhgLerKR19UGZfdovsFUuOwUkV+9RkvuWUi+kZtcg5tf2m9gOrd1k7KtykX3qw/jVP2k7Az4jDGJJolzMpObPYqtzY2X72U+6tcuPDNlSXl9w76Ce1byKcGISI4leYz3PrSS3CEWtrmaxv9g+2uvXrg+AlOAhCrOJHzNJG6BURbL3JysfFICGYDWxyodbEi44H6RMVJdD4s2it4A6EW0JeykeJQbgkZgdiLcNXXYaKq8Bxe6DvF7tua3LDy1A+P5ixNkkgIuCD7KrRVFFFAUUUUBRRRQFFFFAUUUUBRRRQFMz4gL7elezzZR+FVkr31qgnnLb/AA5UwWoZqbdqqEye2kZazvaHtUcM4QxSBTtL4dbfcF7H3kHyrO8V7bZoiqO7E/vxZR+0yvdvYDbrXSdLly9Pf0fgdbqyXjPF+3Qnj/VqQIepsPZ7v17K5JwXjGKjP1DSMNyljIhPmpuBfqLHzrpvBcdJLCryp3b3IZRtodCNToRbn1qdTpXh9tfM+By+L75Sz/f6SsWgW3MW1IFwu+99baanb3a153fQg/nS81NZCuqDTmo+ZUdd9Ba9cnzy0S3L50nPc6ACvVkuNP1ak4NT38Q6tcneyopY/kP7VA1xbBpLiCpJ+qWOMAdDq2a4PInTQ6nXWqqRPo8jCF3jAIuRtdhezWFjvsVO3ka8HaY9+oMEjLK5IkjQuq962hLKSAbMcwOUix3pl+IEOzZQ6kk29VwLkjK41O50PU6i9MK03DOMTPFKZgrhVUoVUKWzl05ta916LUdsfI4y5AgO+Y3Nue2n6NOvIYMISYpZPGAVgVXYLEMpNmZbrnDHS9s3vqo4r2jhhLqyuclgwyBh4lV7aNYmzj3g770E4YYnmNN9dvbVHJCRxIDn3JOnmVH5VJ7P9oVxeNbDRh0IRndyARZe78KBna1+8GtgNNjUpMEh400IJAGH3v4gbK2a5G+Y3v1+FRKkW66VLwHFVjbK4IBNw3LX73S1vnVJxPtNDBjTg5XPe5QwIVsrKwzAm2YBgB0+NWGC4vDLlEcqtcEruCQFLk2IB9UE0waSLFrILx+MdVtYW6nYVX8R4tAD4pAzINVi+sYXt6xHhX32qplxseLwc4hkWQLla9nyZlIJBNgG8N7gE6ctqawPD41VdFc7glRzH2V1C6k7a9edWRVhheMLK5RISqkNaRjmJdRnA8PhAIVtiTqNBT16ocB2riecRxBjk+sLADLZDna4GqhluLta5e2pq5WXxOhBUo1hfL41uyhlsdjlO9jp8aH8orxoAf8A2Rt7KFYUoNUUtpCQASTbqSd/bXgFeaV5e1UZrtJ2JGJl72OQRSEEMSD4jZgWLrYg2IXW4C5iFvtWdg+zXgWV3FgCBGF8WV1VgzPcSI3iPP7NwfEb6LtHwn6UiRd9LCCxu0RUG9tAcwNxa/Sk9m+xr4IEtjJp0tlWJlVI128QALHNZeRA1OlY3zh2/a8TQW106m595Oppcc5XVTb8D7Rzpq9F62LbDcYB0bwnry/l7/jViGrLGpnD+J5PC2q8j93+X4URfUUlWv50qoCiiigKKKKAooooCvCa9vUDF4i+g2/H+VA3iZrm/LlUV2od6ZZ60jzvQRcEEdQbjpuKaZ6zfCeOLHiJcK1lHeydyeXjcv3Xtu1163t929401E15jMMkqFJFDKdwfltqD5iq/DdmsLH6sEZPVgZD/wBZNTTNSTMfKr3V149bnxnbx5WT808HAFhoPIW/CjPeiTuwL94Dv6qsxNvIbe+oS4w/dI8tP41n2522+0tr8rVGxuGMgCM2RGYFyvrZF1yKPVOY+Ek7C5Gp0dikZuVvbf8ARp8x9CL+d/0P0Kimiv3AFHTp7BrYbae3rUX6RJHKHFjYG19PWuGHt9U/2ala7E2938aS8II3NVKkCaOUhpoQH/5kZKt/eBDHlzPsrybgJazIUmGhAk+rfe/9JGuv9pD7agHBEbEe+9S+H8XeIhHRmUaKyeLTzFwfh8KhrSYDB2iQMASF8XmzHM/xa9ZPtB2DwefOMPH47jTMtjuQuUjKPIWGlXuL7RII2yrKWtoO6kG/mVA286rlx5kQBlK2a4zWvtbkdNzzorNYXsZHFIZYGmgkKlcySsRsv3/EwuqgjNY2+Gvhw+Ik4f3aYg/SQoHfHQd4CGNxY+A+rte3Q1VvP4io3Ch8uVgMhIBIb1SRmW487dSJffMsDWJGaQKSNNMjHeg5vi+yEjdoB9JM7wLEve4nMdHMBOVZMo0DkCwF7EX3rcYLsnwyP1TOxAsLyYgEW6WsBUZios92sDa4F1JPmRvpyPXekQY5V0FxYAa9BtrfXSiat8DAomVYxIImDo/eSPKTmFlILklLXOzW12vVGmOMTrCsTaKCzD1VBY5r72AbvOYANwAav8L2iiCFeoIuPMU02JwxLsq969y4EpLIGclvAg0tf3+dIGsJFmBWCLMpuSY1VUJtYkvohNuYLHyqcVtlJIYiyOwOZc+RWsGIF9Vc36y9TpXYgTzH6yWy7ZQBbXoNgeh3FergLCwJOtzmYm7WAufOwHwq0TmmUdPlR3q9R8qr/ozdffbSvTwt7X5dbGoqbLilUan4ammDxVOjfAfxoiw4Udb+WlKGHT7q/CgY+m3eOym2cEm4NhYjYb71ocQwZBbrfYjl5+2qkTWtbby/lUlp7gVnPOtb4DCkUF6QWroy9LUkmoXGOKLh4HkYgZQco+85ByKOpJHwBOwp3BhhEgdsz5FzNYLmbKMxsNtaC94Jjde7PS6/mPz+NXdYxZSpBG4Nx7vyrU8PxokQMPeOh6VBKoooqAooooCiiigp+0PHEw4TPezkjTy/9j41Tv2mjO6uP7v8aX2+Y5YgLes177WsOntrDTOyjSFWG2VHCm3UBkUe6/OunHjMc+XKy5Gum4+ltM9+Qsn/AJVXzdq1AJYMoG5OWwHmc1gPfWY+kf8AxpR/Zv8AgaJ17xSrwFlbdWdQCOjC/wAquJtU3a/Fh55HAIV8rag6+EXPsJBsentq54B2+Bwt5y7yKSpbLfMupUscwJfwtc218J1JJrP8fhAYgKFso0zE2AHU8vLbTzNs9g8VkSVSCQCGAG7FrpYA87kaC+9ZrUdj4zxJ8K8aSouaUXTKzG4vbXw6akV6nEHMrRCF2kW+ZYyJLZd7kC2+m++m9c87a9t8XiJVkfDR4buD3OV3LOrZlPitl1GZb2Glj0IG67NcSx2AQyYrhzOk1nebDP3rouUWDQHx5VBJNjoS3Ws6uVMbiIU2kV4j0lRk+Z051KUXFxYjqCDWw4ZxCHFQLJEyyxSC4I2I2IIOxvcEEXBBBqJi+zETXMY7pv2PVPtS9vhammM7HI67WYfdbUe7mvuPuNSYMUjaXKn7rG3wP2vx8qYxUDxPkcWOpBGzAcwfxG4vUd7HcX9tBasNwV26jU6625+/SmJYCAWFyBuDqQb6aj+dRYcWygjRxyDXuNuY19xptpnYDO17dBYe4Uw0+s9L78VBFqdR6pqS0pIsAR7qbKNa1zTivpS81RUXuJLAZjlH2eXv1r2SJ+77vSxbvL3tsuTLbprfepQakStqPYfxFTBVnhTk+KU6cvEF1NzZQ2UXIB2+yNtqbxHZzOb95lPUA7fHWri9JK9KM5KqcN2aCm7ys/llVPiRc/C1WsMKoLKoA8uft5movEuJ9zGzlcxGwF+ZAucqsQNb6Amw0FV/Be1C4gDMvdsdBZhJG9t+7kA1tzDAEfhpV6Jql4fBs4zbDrvf2dar3TMNDl8xvUnBcRlUhXAZSfXXdeWo5i2nXQe6Ui3iwSJvr5n9afrWvcViALZja/KxLNbkFGpHnpUSXFnl4fPQt7jsvuBPnTAe17aX3O5PtJ1PvpjSPiblr5FUedmcnzy+FR5XJv05tODYWZl1vdbcvIgg1LsSbAXJ2Ap7E8BmKXjyFyRYMSFA5liuvuFEVqyPs7hh5oATbbUbe4UvvK8xPZN0RpMVjjEii7GJUhRAOZdyTb27/Kud8W4yUlLYeHG4nDup7uWRpMOGYLqyMwHeKGs2wuCRyvQ8ukJN1rzE4gIjO18qKzm2pyopY2HM2Fck4L20ULOcXDi7JlQSROxWGUh7d7YgWJC2Gvqm16lSdu55oI4EaJonzq7d39ZljCPYsTcEk2NxsdKoc4rxKXGToH0BYIiDUJnYDfTMx0uxGvQCwHT2ce7WuYcBV/pCyIoYxkPYrmGh0uLi416it8vaacHw/RAepgnX594BVqRYAX9g1J8qd4bjzE99wdGHl1HmKqpu1k5GWRsIRzH1qj/Npn/WYD/h4U+yVx+dRXSIpQwBBuCLg+VLrOdjeK98kgyqoQi2Riy+IXIu2t/41o6yoooooCiiigx3pBlC9zcgf0m5AH2OZrIJKG9Uhv3SG/Ctf2/OsPsk/wC3WJxeBjkFpI0cb+JQdetdePpx5f8AR8p5fKklD0Pwqt/1ew/KK3skmH4SaU7/AKMh/wCVH71Un4kEn2mqmRSdoH+vt1Cj32Jt8RWOxeN7rEKdtSCeobn0vcA209XW1arj0IEyhFCgFNFAAAyvc2AtzFY7jYtOG/jr118/j765114rfCS4nFcUsinFIcYZCuVYVmYSd4wYm/dhguxJtfnXbZsNxabWTHYPAAnRIYhO3kGecgE6626Dqa53wCIDDREKql0VmIABZmFyWI3JvualyRoqlmyKo3Zsqge0mwrpOls3U73VexnZsYHDmPvmnZ5Hlklb7cshBYgAnKDYaXOpJ51oQa+fMP23w2HfNHicjDW8ayWP71lysNNjcGuqdivSLhsfZFlTvgLlBcZgNyqt4vMgjTqbXrHLjiy6u+0mGVsO5O6eNT0Zf4i6/wBqsZnrTdrMdaNYx9s3P7qWP+Ij4GswDWYUvNXhpNqLdKqEMaS+JCAszBVG5Y6ClO56A1Qcf4aZwmuUxuHAKh0JAIsyndSD1qpvnyY4v6QSPDhwPOVxp/ZRtva3wp3s/wBtp5ZBG8Icki7p9XkBNrvmup92XpqarP8AV4FgGhlW/OFg6Nppo6501/dXzXer7gnZoR5s2iliRGt8tiLZXN/GBrpscxuX3rOV7+/odmSeWpVq8c6j2H8qjfSkDhC6B22XMM2uo05XHXenpDt7/wAqPFS70A03mr0NQE0YYWIvVZ/q3Bnz5NbgnUgNlIZc4Fg9iARmvarO9FVC0WnRTINLBopwGlXpsGlA0F/wTCAJnO7X9wBtb5VaVVcIxyrCS7BRHe7MQAF9a5J0AGu/SsVxz0xxkMmBgnxRFx3qJaIHYlWb1yPZbzIqe2m07UcBXHYSTDuzIJAPGmjKyMrqw9jKDWG7RdkeLNh+7OIgx6r4lzp9GmDAEeB1JQ3BYeK2h3BrA47tzIzscTBihY2ZmOcJmAYXFgFBBBtpvVlw3iaOM0Mh0H2WKMoPkCCB8q1OO/aaw8vGpsPJisK0IUzTxNIslw8b4eQsoBBy2OYgmx0II87PheFAaSTuxEWJUqGDAFSQzAgBbFhy+551pcdh1lLGUZy5RmZvExMeUK2ZrnMFULe98pIvrWewbfVR/uK23NlVjz8z7aduVLWk7NayOAStkU6Zdy5+8D0rQhZOTg/vIB81/hWZ7MtaSQ2JGRBpbTU9SOnKtE2OUetmX95WA+JFq0yGmxHLuf78g/7RpBlmt4nQan1QxAGttSRc28hSW4xD/wA1P7wpv6ejaq2Ya6qGO1xpYa7GiVtvR3fJNmbN415AfZrX1j/R010m/fXcEfYHIithXO+3SehRRRUUUUUUGM9ID+OEeTn4lB+VZBjWj9KGOjw/cyzOEQ3jBOYkufFbKoJtYHXbbrVNh+EzSRrJHE7o6q6MoBDI4DKRrzBFdeNmOPKXUM02xoSQNL3KkNNqO6UhpAVvmvGPFpY300tT2LwLxIXlR40Xd5FZFFyALswAGpA99NGM49KfpQXyufZ3bDXqMzLWR4y15R7/AMOf61351t+NQR3GIDhzLeOMIVde7iW8ruwJAvIURRzyPyrn2KnVpHJJ0BykWNyNrknbz1rFdJHTeBH/AGWD+qj/AMArN8eWFsRiDipSO6W0EN2AbNHdWFhsWtsRc3uQBan+y3GxDhj3/flQ5VH7pnQKLKqq23rBhamO0fbONleJI3YsrJnfKgUMCDYak7nmK627x9sz2TwTFYZ5sIiBAYopTMWRVUv3Q1ZmAzWIbU1L4pxbAM3gVmlXVXwqZHVl2KuMo99mrF8E4RNiZlSCJpXJ0ULmG+7XFgvmdK+gsB6I5kjA+nAELoqYWBUDa8lsSNuYOh110x3eMaxG4Jj55sJh3xJzS90oYkWO7WzA/asRc8zrUzXp+H8affgkmGVY3ZXIB8aqUVhc2srMbG24zHa/PRpjbf56VlK8oB8vwozV5moPTSCgPUV6Wr29ENiGlDEhWsTlvzPq3sSATsLkWvtQ0d+dBhBFqCx4THhmYvJAjTgAI5gzMCBa6yhCBqBrm08qTi4spAPTX4/r41HwJ7u+UlfYbfIUqSW51qY1r0NXuamhShVTTt69BpF6L0NOg16DTYalBqBwGlg00DS81FV3anB99gporkBgpI+yxjdWCvb7B1vz562scLFxDFxaTYaKdBzwz2YAdInOvsAG1dOiwXfHuySA4ZSVNiFINyCdjbn1tUXi/orR42MWKxUcmUhSZQUz6ZS65NtLacmPQW3x5TilmuNcZ7YxiTEJGjMk6qCTeNkbulRgyEG5BBuL69aueH4VGmRo8NLAVB7xmQRowICgLZiHLC5NhyUnbXJdpYcVC2TGxMspJGaVAWKx5bGOQAZluSLgkG/stt+zfa/DTv3MyvEyXXMPGrZNOWoNhfY89a1xst81OU/E3FSKiM2+VWNt9lJ/KsrBpHGOiJ8lA/RqZ6R+KxRpH9CxKyCUOrgKbgWAFmZbWIJGnSohWyg/sr8h5+7SnPltJMi/7Lt4pPYnw8daWOS2xt7NKyvZOUEy9R3YPt8Z19xHxrSK1ZZvs88p6n41Hd79a9ZqQTVG09HQ8E376/4a19ZP0dr9TKesn4Iv8a1lcr7dePoUUUVFFFFFBXcZ4BBi0yYiJJVGawcXtnUoxU7qcpIuNRyqXh8KEQIgCqoCqBsqqLADyAAFPUUGa4b6PcHBizi44rTsZGLl3bWY3chSbDmBYaBjVl2h4HDi8O8OIF4mylhmKeoyuPECCBdRVnSZFuCOtBxfsJwaCbiY+jAfRsOzyqA2cDxN3IJudcxzgE/YPtrf9oPRrgcWsmfDQrI6sBKqhGDMDZ7pa5BN9b1X8S+gcAhknjgymd1BVGN2JJIsHbwouY6KNL7V7P6TjCf9owGLhX7zd2BfkLu6rffnVRxz0qcAmwX0bCGQNH3RnKponfvI/euV3sBlVWb7K7+tSeIeh7HwQROiJiTLplgBlMYYXDFrBcpHMXGu+xLvpu47Hi8dDJFnA+jhSHR4zfvZTswGYWI1Fx866ae3eIxkxwnB442WEBZMZLfuY7DKO6UeudDa972JsR4qinMJ6O8Rh8Dhhw548DiskYxJIEglOUF891bMyvfKejMAQDW14BDiUiy4t4pHU2EkQKB1sLFkPqNe4sCRoDpew5f6Oe2eKxPGGgbFyYiBYpSe8jjizOjKuZEjvkW50BN7b8q7IKDwoDuKrsTwCJ/s5f3fD8tvlVlRQZnE9j/uOPYwt81/hVViOz06/YzfukH5aH5Vu68tRMc0miZPWVl/eBX8QKSr/r/1XTctZftxAqxRsqgMZQCwABI7uQ2JGttBV1mxm81e56gTYpgBY7tGOWzSorf9JNW8igRlgLkW58uZ16AE1WZ5Mq9e5quuz/CVnizMSCMu2W2qIx3B5saidnohiGkDADIwUZQNQc2976+GjWIINehqte00CYRY2VQ5kkyeIAADIzX0H7NUcPaMkX7mIb6EX2JHI25X350S+EnMKFb31ddn8X3y3KIpEkieFbaJIyA631sNavOFnPGGO5vtpzprWMjFhXOyOfYrfwqVHweY/wDDI9pA/E1sO7pQWpq4zMXZuQ7sq/FvyFTYezSj1nY+yyj8z86uqKhiNhuHJH6qgHrufiaru03Zw4yMIMTiMMBc3w7iNieWZspJA3sCL315VdUUVzHtN6M5W4TND3jY/F3DRSzmzqqMLJGSTl8Gfn4mc35W5fxD0W44YB8bLkiMedpInHdSWQ27y40ZjrpoTyuW17F6aQ54PL3YcnPD6ma9u9X7uttq5lje0vEYeDNHjAZosQjxXkOTE4aQOQgkDeJ0YKCCRfXfQZgf9FHDMRjMHiIQc8cDK8SyHKokljmilRWs2UGKQsGAIDZWtvfcv6HohhSO8kbEd2MpLARiULyUKPAW5MToetVHoCkVYMQ7EKMuHuxsBoJrXPkCBr5V0hu12Ctri8N/+0X/AJUHAOFTthBI6xPIJCO8UEho2S4uRlO5axvaxXzrqXFOx00MLSL9eVF+7jFnYDcIGNma2tri/LXSs5x3iseA40jxNnGIdZUEX1mcynJLGMt7szFiAObjyv2ZRcVrusZyVxHsjxdOJYhoIQ0cio0hEwyjKrKp9QtrdtjbY1N7YQPw2NZJkZ42OXPCMwVuQfNly35HY2I3tfsCwKDcKAddQBzNz89a8mgV1KsoZToQQCCOhB3p3U7YyPorxyzYIyrcB5X8LCzLlCoQbEjdb6HnWypEUKqLKoUXJ0AGrG5OnMkk++l1loUUUUBRRRQFFFFAUUUUHzn6esSx4sqk+EQxWHS7yE26Xrs3b7iLwcNxUsRyukbFTZWANwNVYEH3iiig+VOJm6xP9qRC7Ha7GWUGwGi7DQWFaHsL29xuFdIIJskTSKSmSJrlmAY3ZCQT1vyHQUUUH0d2b4VCqLiVijSaZF72REVGfnrlA5m/np0FaEV7RQFFFFAUUUUAazXbz+gj/rR/ly0UUS+mCxH2P6yL/MFaTDRByiN6ruFaxIJVkcEXGo9o1oorbnxafs1gEihAQHxeIlmZySPCLs5J9VQN+VZ/sN/ST/1g/wC5RRWW79JfpJgBwefXNG6shBIsWuh2OvhJ0N6xEP5t/iaiirGebX9j/U/++f8Az3rS8D/oF9/40UVK3E+iiiooooooEOa+fvSh6SOIQYtoYcS0cYzaKsYOjuo8WXNsBz5UUUHNsZ2gxMxPe4ieS++eWRr22vdqhTjQfo/GiigueG451w+jHWWOPlopR75b+q3LMLG2l7V9I8G9HHDhCjHCRSMyqWaW8xJYAk3lLHnRRVGPwnCIcJ2pSHDxpHEYAcigZczLIxYA+q10XUa6W2rr4ooqD2iiigKKKKAooooP/9k="/>
          <p:cNvSpPr>
            <a:spLocks noChangeAspect="1" noChangeArrowheads="1"/>
          </p:cNvSpPr>
          <p:nvPr/>
        </p:nvSpPr>
        <p:spPr bwMode="auto">
          <a:xfrm>
            <a:off x="612775" y="-212725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2" descr="data:image/jpeg;base64,/9j/4AAQSkZJRgABAQAAAQABAAD/2wCEAAkGBhQSEBUUExQVFBUVGBgWFxUWGBcWGBUVFBcXFhYXFRgYGyYeFxkkGRcXIC8gJCcpLCwsFh8xNjAqNSYsLCkBCQoKDgwOGA8PFykcHBwpKSkpKSkpKSkpKSkpKSwpKSkpKSkpKSkpKSwpLC4sKSkpKSwpLCwpKSkpKSkpKSwpKf/AABEIAJMBVwMBIgACEQEDEQH/xAAcAAABBQEBAQAAAAAAAAAAAAAAAgMEBQYHAQj/xABHEAACAQIEAwQGBwQGCgMAAAABAgMAEQQSITEFQVEGEyJhBzJxgZGhFCNCUrHB8GJy0eEzc4KSsrMVFiQlQ1Oiw9LxZIOT/8QAGQEBAQEBAQEAAAAAAAAAAAAAAAECAwQF/8QAIhEBAQEAAQQDAAMBAAAAAAAAAAERAgMSITEEQVFCkaEy/9oADAMBAAIRAxEAPwDuNFFFAUUUUBRRRQFFFFAUUUUBUTiHFIoFzzSJGv3nZUHXdqlMK+ZePYqWWeQzOZHVpELseaBgQOg/ZGguPCt/EHdh6RsBny/SY73tez5dwPXy5bXZdb28Q6irnhvFosQmeGRJUuRmjZXW43F1Nr18sPEVk1Xdua6+vHf/AIBPUaDnsblX7T6DMRfBzJzWUNruRJDENul0Pwqo6VRRRUUUUUUBRRRQFFFFAUUUUBRRRQFFFFAUUUiVgASTYAXJ6Ab/ACoF0VwCf0jY7wscVlDBLi0AALGIkgEpbwudyRoddCynCPSjj1sWmWUWue8SMg+FGsTGBbUt9oanWxGWpo7/AEVmOxHbMY9HvGY3jKhwDmU582Uod7eE7jmLFt609UFFFFAUUUUBRRRQFFFFAUUUUBRRRQFFFFAUUUUBRRRQFFFFB4a+a+1SrFxDFIfDaeQAHpJI7rqTpcEkXI3uAfEw+lDXzR6RZf8Ae2MN9plF72sRFHpowIvbqL5dny+CyjP4+QA3sLanVdDpI1x9Ta1gPjyF8nVvQbiwMTiYr2JjVstraxTSxk6qpG4FrDfYbDjMkYyagDwnUqNfCTe/dXPx5b866p6BYgcfiWta0JAAAAs2IJ0siD7NtB8PVAd0ornnG/S19Ex8uHmwxEURS8oe7FZEzhwmXUaMLA38B52Fb+DEK6K6kMrAMrA3DBhcEHmCKgcoqnTENLIRmKqL2y6aDqaViSsYvZpCLC2bU3IH2iBYXufIH2VNFjJiANyP15V79IX7y/EVVS4yykCw0O2m+lVgApo1Hfr94fEUd+v3h8RWYr2mrjTiZfvD4ilXrLkCvD7KaY06Sgki4uNxfb20uqLDOCouBpepEUxNwGdcptrsdAbrmvca7jmCOVNRa0VVyYxkILEMDfkAdKs1NUe1T9sMb3WAxMg3WGS3PxFSF+ZFe8f7U4fBKGxEgjDXtoSTa1yAoJsLi52FxWd9JfE1l4FNNC2ZHWFkYXAZXnisdr2IO1qDiXEsV3e5K5bAC5BHdlekiG/1Y3F72+1laouEm8N78rZtN8rqLNcj7GwZdhoQNIeP4kX8JYAai2YC1++G3erb1tiBvqNSHQ053PMk311GYN6xBvo1/WkvpcHepg7d6C0zQ4qX70qJb9yMOSdN7ynz03O56jXOvQWn+6yfvTyn22yJ1N/V6mui0BRRRVBRRRQFFFFAUUUUBRRRQFFFFAUUUUBRRRQFFJZrVEn4iBoov58v50E2vL1Ttjn+98hTJxj75jVwT+P8PM+FmhVzG0sbosgvdGZSAwtroa+ZJsBK2ISMsAzu8ee5ys8YXvADa+qld1IY2BU2FvoluIv98/L+FZrEdksG8gkMAzhs2ZWkS7A3GYK4DWNzY9T1pBy+PsGLeOXlYhEtfwlTrmA2Onh5a7m+n7G4b/RrStASzShQxkAawUsRlChbasa2qdnYSAco57yNy6jNpXiYWBbERKw6c/LLmB/XOu3d0/xyzn+s9xWFuJYuB2MUbxxzRWdC8UizRyB+88QKaWUanVyeVjqOxWAmwfD4sNI4lePMokXNlCFiVUFwCxANr2A0HSm4uNuNEw1t/WcKo0H3VN9c2lvfrol5sQ7AtMIxrpED82ctf5e6uPLLfHh0jScMwxUknTSqvikbSkWdkCsGFiRnK30b9nXbmQN9i5g8RDh41WSbK02Zg0zMc1rD1mPmNCRv7aebh7sRqrKftKdLezn7r1mxVRiOKd0AJAbGwLi2hvzUbg6eJL72KrpeHg+1eHkkEaOc5t4TlB16rmzjluvOtHiuHpoCNiGGp3XUE9daZxWHULnA9Xf36X+dQMhr0X19x/KmPpY8/h/OmTxOPvAmbxWPhsb8j7NgT7qKn0XqMMUPOpGFXPtsKBifi6RsFJu7HRBvbmx6KPidAASafwUkquzu10bLZLAGMi+vXUEaEna/MinYOBASNJm1YKDoNMotvvtb4eZonhKGx/kRREqdsyi3X9fhUzA43w5G0Yaa8/5+VUkoJQrmZSdmU2IPWoXfYmO1iswHIhYyRy1AsCPIa6dKsha532uwMvEeJYjvo51WKeKBAR3aLhU7xppCzWBLhWdbX59BWw7Z46CXhkmAwqkALFHGW0jywyRt62rWyoRfLqfjU7GcfWRO6mhnUaHKA24NrKyX6k65QQDvsWBwCOTWMzKP21G55W0b49dK68Jx/kzd+nHpeymLUiyhgLerKR19UGZfdovsFUuOwUkV+9RkvuWUi+kZtcg5tf2m9gOrd1k7KtykX3qw/jVP2k7Az4jDGJJolzMpObPYqtzY2X72U+6tcuPDNlSXl9w76Ce1byKcGISI4leYz3PrSS3CEWtrmaxv9g+2uvXrg+AlOAhCrOJHzNJG6BURbL3JysfFICGYDWxyodbEi44H6RMVJdD4s2it4A6EW0JeykeJQbgkZgdiLcNXXYaKq8Bxe6DvF7tua3LDy1A+P5ixNkkgIuCD7KrRVFFFAUUUUBRRRQFFFFAUUUUBRRRQFMz4gL7elezzZR+FVkr31qgnnLb/AA5UwWoZqbdqqEye2kZazvaHtUcM4QxSBTtL4dbfcF7H3kHyrO8V7bZoiqO7E/vxZR+0yvdvYDbrXSdLly9Pf0fgdbqyXjPF+3Qnj/VqQIepsPZ7v17K5JwXjGKjP1DSMNyljIhPmpuBfqLHzrpvBcdJLCryp3b3IZRtodCNToRbn1qdTpXh9tfM+By+L75Sz/f6SsWgW3MW1IFwu+99baanb3a153fQg/nS81NZCuqDTmo+ZUdd9Ba9cnzy0S3L50nPc6ACvVkuNP1ak4NT38Q6tcneyopY/kP7VA1xbBpLiCpJ+qWOMAdDq2a4PInTQ6nXWqqRPo8jCF3jAIuRtdhezWFjvsVO3ka8HaY9+oMEjLK5IkjQuq962hLKSAbMcwOUix3pl+IEOzZQ6kk29VwLkjK41O50PU6i9MK03DOMTPFKZgrhVUoVUKWzl05ta916LUdsfI4y5AgO+Y3Nue2n6NOvIYMISYpZPGAVgVXYLEMpNmZbrnDHS9s3vqo4r2jhhLqyuclgwyBh4lV7aNYmzj3g770E4YYnmNN9dvbVHJCRxIDn3JOnmVH5VJ7P9oVxeNbDRh0IRndyARZe78KBna1+8GtgNNjUpMEh400IJAGH3v4gbK2a5G+Y3v1+FRKkW66VLwHFVjbK4IBNw3LX73S1vnVJxPtNDBjTg5XPe5QwIVsrKwzAm2YBgB0+NWGC4vDLlEcqtcEruCQFLk2IB9UE0waSLFrILx+MdVtYW6nYVX8R4tAD4pAzINVi+sYXt6xHhX32qplxseLwc4hkWQLla9nyZlIJBNgG8N7gE6ctqawPD41VdFc7glRzH2V1C6k7a9edWRVhheMLK5RISqkNaRjmJdRnA8PhAIVtiTqNBT16ocB2riecRxBjk+sLADLZDna4GqhluLta5e2pq5WXxOhBUo1hfL41uyhlsdjlO9jp8aH8orxoAf8A2Rt7KFYUoNUUtpCQASTbqSd/bXgFeaV5e1UZrtJ2JGJl72OQRSEEMSD4jZgWLrYg2IXW4C5iFvtWdg+zXgWV3FgCBGF8WV1VgzPcSI3iPP7NwfEb6LtHwn6UiRd9LCCxu0RUG9tAcwNxa/Sk9m+xr4IEtjJp0tlWJlVI128QALHNZeRA1OlY3zh2/a8TQW106m595Oppcc5XVTb8D7Rzpq9F62LbDcYB0bwnry/l7/jViGrLGpnD+J5PC2q8j93+X4URfUUlWv50qoCiiigKKKKAooooCvCa9vUDF4i+g2/H+VA3iZrm/LlUV2od6ZZ60jzvQRcEEdQbjpuKaZ6zfCeOLHiJcK1lHeydyeXjcv3Xtu1163t929401E15jMMkqFJFDKdwfltqD5iq/DdmsLH6sEZPVgZD/wBZNTTNSTMfKr3V149bnxnbx5WT808HAFhoPIW/CjPeiTuwL94Dv6qsxNvIbe+oS4w/dI8tP41n2522+0tr8rVGxuGMgCM2RGYFyvrZF1yKPVOY+Ek7C5Gp0dikZuVvbf8ARp8x9CL+d/0P0Kimiv3AFHTp7BrYbae3rUX6RJHKHFjYG19PWuGHt9U/2ala7E2938aS8II3NVKkCaOUhpoQH/5kZKt/eBDHlzPsrybgJazIUmGhAk+rfe/9JGuv9pD7agHBEbEe+9S+H8XeIhHRmUaKyeLTzFwfh8KhrSYDB2iQMASF8XmzHM/xa9ZPtB2DwefOMPH47jTMtjuQuUjKPIWGlXuL7RII2yrKWtoO6kG/mVA286rlx5kQBlK2a4zWvtbkdNzzorNYXsZHFIZYGmgkKlcySsRsv3/EwuqgjNY2+Gvhw+Ik4f3aYg/SQoHfHQd4CGNxY+A+rte3Q1VvP4io3Ch8uVgMhIBIb1SRmW487dSJffMsDWJGaQKSNNMjHeg5vi+yEjdoB9JM7wLEve4nMdHMBOVZMo0DkCwF7EX3rcYLsnwyP1TOxAsLyYgEW6WsBUZios92sDa4F1JPmRvpyPXekQY5V0FxYAa9BtrfXSiat8DAomVYxIImDo/eSPKTmFlILklLXOzW12vVGmOMTrCsTaKCzD1VBY5r72AbvOYANwAav8L2iiCFeoIuPMU02JwxLsq969y4EpLIGclvAg0tf3+dIGsJFmBWCLMpuSY1VUJtYkvohNuYLHyqcVtlJIYiyOwOZc+RWsGIF9Vc36y9TpXYgTzH6yWy7ZQBbXoNgeh3FergLCwJOtzmYm7WAufOwHwq0TmmUdPlR3q9R8qr/ozdffbSvTwt7X5dbGoqbLilUan4ammDxVOjfAfxoiw4Udb+WlKGHT7q/CgY+m3eOym2cEm4NhYjYb71ocQwZBbrfYjl5+2qkTWtbby/lUlp7gVnPOtb4DCkUF6QWroy9LUkmoXGOKLh4HkYgZQco+85ByKOpJHwBOwp3BhhEgdsz5FzNYLmbKMxsNtaC94Jjde7PS6/mPz+NXdYxZSpBG4Nx7vyrU8PxokQMPeOh6VBKoooqAooooCiiigp+0PHEw4TPezkjTy/9j41Tv2mjO6uP7v8aX2+Y5YgLes177WsOntrDTOyjSFWG2VHCm3UBkUe6/OunHjMc+XKy5Gum4+ltM9+Qsn/AJVXzdq1AJYMoG5OWwHmc1gPfWY+kf8AxpR/Zv8AgaJ17xSrwFlbdWdQCOjC/wAquJtU3a/Fh55HAIV8rag6+EXPsJBsentq54B2+Bwt5y7yKSpbLfMupUscwJfwtc218J1JJrP8fhAYgKFso0zE2AHU8vLbTzNs9g8VkSVSCQCGAG7FrpYA87kaC+9ZrUdj4zxJ8K8aSouaUXTKzG4vbXw6akV6nEHMrRCF2kW+ZYyJLZd7kC2+m++m9c87a9t8XiJVkfDR4buD3OV3LOrZlPitl1GZb2Glj0IG67NcSx2AQyYrhzOk1nebDP3rouUWDQHx5VBJNjoS3Ws6uVMbiIU2kV4j0lRk+Z051KUXFxYjqCDWw4ZxCHFQLJEyyxSC4I2I2IIOxvcEEXBBBqJi+zETXMY7pv2PVPtS9vhammM7HI67WYfdbUe7mvuPuNSYMUjaXKn7rG3wP2vx8qYxUDxPkcWOpBGzAcwfxG4vUd7HcX9tBasNwV26jU6625+/SmJYCAWFyBuDqQb6aj+dRYcWygjRxyDXuNuY19xptpnYDO17dBYe4Uw0+s9L78VBFqdR6pqS0pIsAR7qbKNa1zTivpS81RUXuJLAZjlH2eXv1r2SJ+77vSxbvL3tsuTLbprfepQakStqPYfxFTBVnhTk+KU6cvEF1NzZQ2UXIB2+yNtqbxHZzOb95lPUA7fHWri9JK9KM5KqcN2aCm7ys/llVPiRc/C1WsMKoLKoA8uft5movEuJ9zGzlcxGwF+ZAucqsQNb6Amw0FV/Be1C4gDMvdsdBZhJG9t+7kA1tzDAEfhpV6Jql4fBs4zbDrvf2dar3TMNDl8xvUnBcRlUhXAZSfXXdeWo5i2nXQe6Ui3iwSJvr5n9afrWvcViALZja/KxLNbkFGpHnpUSXFnl4fPQt7jsvuBPnTAe17aX3O5PtJ1PvpjSPiblr5FUedmcnzy+FR5XJv05tODYWZl1vdbcvIgg1LsSbAXJ2Ap7E8BmKXjyFyRYMSFA5liuvuFEVqyPs7hh5oATbbUbe4UvvK8xPZN0RpMVjjEii7GJUhRAOZdyTb27/Kud8W4yUlLYeHG4nDup7uWRpMOGYLqyMwHeKGs2wuCRyvQ8ukJN1rzE4gIjO18qKzm2pyopY2HM2Fck4L20ULOcXDi7JlQSROxWGUh7d7YgWJC2Gvqm16lSdu55oI4EaJonzq7d39ZljCPYsTcEk2NxsdKoc4rxKXGToH0BYIiDUJnYDfTMx0uxGvQCwHT2ce7WuYcBV/pCyIoYxkPYrmGh0uLi416it8vaacHw/RAepgnX594BVqRYAX9g1J8qd4bjzE99wdGHl1HmKqpu1k5GWRsIRzH1qj/Npn/WYD/h4U+yVx+dRXSIpQwBBuCLg+VLrOdjeK98kgyqoQi2Riy+IXIu2t/41o6yoooooCiiigx3pBlC9zcgf0m5AH2OZrIJKG9Uhv3SG/Ctf2/OsPsk/wC3WJxeBjkFpI0cb+JQdetdePpx5f8AR8p5fKklD0Pwqt/1ew/KK3skmH4SaU7/AKMh/wCVH71Un4kEn2mqmRSdoH+vt1Cj32Jt8RWOxeN7rEKdtSCeobn0vcA209XW1arj0IEyhFCgFNFAAAyvc2AtzFY7jYtOG/jr118/j765114rfCS4nFcUsinFIcYZCuVYVmYSd4wYm/dhguxJtfnXbZsNxabWTHYPAAnRIYhO3kGecgE6626Dqa53wCIDDREKql0VmIABZmFyWI3JvualyRoqlmyKo3Zsqge0mwrpOls3U73VexnZsYHDmPvmnZ5Hlklb7cshBYgAnKDYaXOpJ51oQa+fMP23w2HfNHicjDW8ayWP71lysNNjcGuqdivSLhsfZFlTvgLlBcZgNyqt4vMgjTqbXrHLjiy6u+0mGVsO5O6eNT0Zf4i6/wBqsZnrTdrMdaNYx9s3P7qWP+Ij4GswDWYUvNXhpNqLdKqEMaS+JCAszBVG5Y6ClO56A1Qcf4aZwmuUxuHAKh0JAIsyndSD1qpvnyY4v6QSPDhwPOVxp/ZRtva3wp3s/wBtp5ZBG8Icki7p9XkBNrvmup92XpqarP8AV4FgGhlW/OFg6Nppo6501/dXzXer7gnZoR5s2iliRGt8tiLZXN/GBrpscxuX3rOV7+/odmSeWpVq8c6j2H8qjfSkDhC6B22XMM2uo05XHXenpDt7/wAqPFS70A03mr0NQE0YYWIvVZ/q3Bnz5NbgnUgNlIZc4Fg9iARmvarO9FVC0WnRTINLBopwGlXpsGlA0F/wTCAJnO7X9wBtb5VaVVcIxyrCS7BRHe7MQAF9a5J0AGu/SsVxz0xxkMmBgnxRFx3qJaIHYlWb1yPZbzIqe2m07UcBXHYSTDuzIJAPGmjKyMrqw9jKDWG7RdkeLNh+7OIgx6r4lzp9GmDAEeB1JQ3BYeK2h3BrA47tzIzscTBihY2ZmOcJmAYXFgFBBBtpvVlw3iaOM0Mh0H2WKMoPkCCB8q1OO/aaw8vGpsPJisK0IUzTxNIslw8b4eQsoBBy2OYgmx0II87PheFAaSTuxEWJUqGDAFSQzAgBbFhy+551pcdh1lLGUZy5RmZvExMeUK2ZrnMFULe98pIvrWewbfVR/uK23NlVjz8z7aduVLWk7NayOAStkU6Zdy5+8D0rQhZOTg/vIB81/hWZ7MtaSQ2JGRBpbTU9SOnKtE2OUetmX95WA+JFq0yGmxHLuf78g/7RpBlmt4nQan1QxAGttSRc28hSW4xD/wA1P7wpv6ejaq2Ya6qGO1xpYa7GiVtvR3fJNmbN415AfZrX1j/R010m/fXcEfYHIithXO+3SehRRRUUUUUUGM9ID+OEeTn4lB+VZBjWj9KGOjw/cyzOEQ3jBOYkufFbKoJtYHXbbrVNh+EzSRrJHE7o6q6MoBDI4DKRrzBFdeNmOPKXUM02xoSQNL3KkNNqO6UhpAVvmvGPFpY300tT2LwLxIXlR40Xd5FZFFyALswAGpA99NGM49KfpQXyufZ3bDXqMzLWR4y15R7/AMOf61351t+NQR3GIDhzLeOMIVde7iW8ruwJAvIURRzyPyrn2KnVpHJJ0BykWNyNrknbz1rFdJHTeBH/AGWD+qj/AMArN8eWFsRiDipSO6W0EN2AbNHdWFhsWtsRc3uQBan+y3GxDhj3/flQ5VH7pnQKLKqq23rBhamO0fbONleJI3YsrJnfKgUMCDYak7nmK627x9sz2TwTFYZ5sIiBAYopTMWRVUv3Q1ZmAzWIbU1L4pxbAM3gVmlXVXwqZHVl2KuMo99mrF8E4RNiZlSCJpXJ0ULmG+7XFgvmdK+gsB6I5kjA+nAELoqYWBUDa8lsSNuYOh110x3eMaxG4Jj55sJh3xJzS90oYkWO7WzA/asRc8zrUzXp+H8affgkmGVY3ZXIB8aqUVhc2srMbG24zHa/PRpjbf56VlK8oB8vwozV5moPTSCgPUV6Wr29ENiGlDEhWsTlvzPq3sSATsLkWvtQ0d+dBhBFqCx4THhmYvJAjTgAI5gzMCBa6yhCBqBrm08qTi4spAPTX4/r41HwJ7u+UlfYbfIUqSW51qY1r0NXuamhShVTTt69BpF6L0NOg16DTYalBqBwGlg00DS81FV3anB99gporkBgpI+yxjdWCvb7B1vz562scLFxDFxaTYaKdBzwz2YAdInOvsAG1dOiwXfHuySA4ZSVNiFINyCdjbn1tUXi/orR42MWKxUcmUhSZQUz6ZS65NtLacmPQW3x5TilmuNcZ7YxiTEJGjMk6qCTeNkbulRgyEG5BBuL69aueH4VGmRo8NLAVB7xmQRowICgLZiHLC5NhyUnbXJdpYcVC2TGxMspJGaVAWKx5bGOQAZluSLgkG/stt+zfa/DTv3MyvEyXXMPGrZNOWoNhfY89a1xst81OU/E3FSKiM2+VWNt9lJ/KsrBpHGOiJ8lA/RqZ6R+KxRpH9CxKyCUOrgKbgWAFmZbWIJGnSohWyg/sr8h5+7SnPltJMi/7Lt4pPYnw8daWOS2xt7NKyvZOUEy9R3YPt8Z19xHxrSK1ZZvs88p6n41Hd79a9ZqQTVG09HQ8E376/4a19ZP0dr9TKesn4Iv8a1lcr7dePoUUUVFFFFFBXcZ4BBi0yYiJJVGawcXtnUoxU7qcpIuNRyqXh8KEQIgCqoCqBsqqLADyAAFPUUGa4b6PcHBizi44rTsZGLl3bWY3chSbDmBYaBjVl2h4HDi8O8OIF4mylhmKeoyuPECCBdRVnSZFuCOtBxfsJwaCbiY+jAfRsOzyqA2cDxN3IJudcxzgE/YPtrf9oPRrgcWsmfDQrI6sBKqhGDMDZ7pa5BN9b1X8S+gcAhknjgymd1BVGN2JJIsHbwouY6KNL7V7P6TjCf9owGLhX7zd2BfkLu6rffnVRxz0qcAmwX0bCGQNH3RnKponfvI/euV3sBlVWb7K7+tSeIeh7HwQROiJiTLplgBlMYYXDFrBcpHMXGu+xLvpu47Hi8dDJFnA+jhSHR4zfvZTswGYWI1Fx866ae3eIxkxwnB442WEBZMZLfuY7DKO6UeudDa972JsR4qinMJ6O8Rh8Dhhw548DiskYxJIEglOUF891bMyvfKejMAQDW14BDiUiy4t4pHU2EkQKB1sLFkPqNe4sCRoDpew5f6Oe2eKxPGGgbFyYiBYpSe8jjizOjKuZEjvkW50BN7b8q7IKDwoDuKrsTwCJ/s5f3fD8tvlVlRQZnE9j/uOPYwt81/hVViOz06/YzfukH5aH5Vu68tRMc0miZPWVl/eBX8QKSr/r/1XTctZftxAqxRsqgMZQCwABI7uQ2JGttBV1mxm81e56gTYpgBY7tGOWzSorf9JNW8igRlgLkW58uZ16AE1WZ5Mq9e5quuz/CVnizMSCMu2W2qIx3B5saidnohiGkDADIwUZQNQc2976+GjWIINehqte00CYRY2VQ5kkyeIAADIzX0H7NUcPaMkX7mIb6EX2JHI25X350S+EnMKFb31ddn8X3y3KIpEkieFbaJIyA631sNavOFnPGGO5vtpzprWMjFhXOyOfYrfwqVHweY/wDDI9pA/E1sO7pQWpq4zMXZuQ7sq/FvyFTYezSj1nY+yyj8z86uqKhiNhuHJH6qgHrufiaru03Zw4yMIMTiMMBc3w7iNieWZspJA3sCL315VdUUVzHtN6M5W4TND3jY/F3DRSzmzqqMLJGSTl8Gfn4mc35W5fxD0W44YB8bLkiMedpInHdSWQ27y40ZjrpoTyuW17F6aQ54PL3YcnPD6ma9u9X7uttq5lje0vEYeDNHjAZosQjxXkOTE4aQOQgkDeJ0YKCCRfXfQZgf9FHDMRjMHiIQc8cDK8SyHKokljmilRWs2UGKQsGAIDZWtvfcv6HohhSO8kbEd2MpLARiULyUKPAW5MToetVHoCkVYMQ7EKMuHuxsBoJrXPkCBr5V0hu12Ctri8N/+0X/AJUHAOFTthBI6xPIJCO8UEho2S4uRlO5axvaxXzrqXFOx00MLSL9eVF+7jFnYDcIGNma2tri/LXSs5x3iseA40jxNnGIdZUEX1mcynJLGMt7szFiAObjyv2ZRcVrusZyVxHsjxdOJYhoIQ0cio0hEwyjKrKp9QtrdtjbY1N7YQPw2NZJkZ42OXPCMwVuQfNly35HY2I3tfsCwKDcKAddQBzNz89a8mgV1KsoZToQQCCOhB3p3U7YyPorxyzYIyrcB5X8LCzLlCoQbEjdb6HnWypEUKqLKoUXJ0AGrG5OnMkk++l1loUUUUBRRRQFFFFAUUUUHzn6esSx4sqk+EQxWHS7yE26Xrs3b7iLwcNxUsRyukbFTZWANwNVYEH3iiig+VOJm6xP9qRC7Ha7GWUGwGi7DQWFaHsL29xuFdIIJskTSKSmSJrlmAY3ZCQT1vyHQUUUH0d2b4VCqLiVijSaZF72REVGfnrlA5m/np0FaEV7RQFFFFAUUUUAazXbz+gj/rR/ly0UUS+mCxH2P6yL/MFaTDRByiN6ruFaxIJVkcEXGo9o1oorbnxafs1gEihAQHxeIlmZySPCLs5J9VQN+VZ/sN/ST/1g/wC5RRWW79JfpJgBwefXNG6shBIsWuh2OvhJ0N6xEP5t/iaiirGebX9j/U/++f8Az3rS8D/oF9/40UVK3E+iiiooooooEOa+fvSh6SOIQYtoYcS0cYzaKsYOjuo8WXNsBz5UUUHNsZ2gxMxPe4ieS++eWRr22vdqhTjQfo/GiigueG451w+jHWWOPlopR75b+q3LMLG2l7V9I8G9HHDhCjHCRSMyqWaW8xJYAk3lLHnRRVGPwnCIcJ2pSHDxpHEYAcigZczLIxYA+q10XUa6W2rr4ooqD2iiigKKKKAooooP/9k="/>
          <p:cNvSpPr>
            <a:spLocks noChangeAspect="1" noChangeArrowheads="1"/>
          </p:cNvSpPr>
          <p:nvPr/>
        </p:nvSpPr>
        <p:spPr bwMode="auto">
          <a:xfrm>
            <a:off x="765175" y="-60325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4" descr="data:image/jpeg;base64,/9j/4AAQSkZJRgABAQAAAQABAAD/2wCEAAkGBhQSEBUUExQVFBUVGBgWFxUWGBcWGBUVFBcXFhYXFRgYGyYeFxkkGRcXIC8gJCcpLCwsFh8xNjAqNSYsLCkBCQoKDgwOGA8PFykcHBwpKSkpKSkpKSkpKSkpKSwpKSkpKSkpKSkpKSwpLC4sKSkpKSwpLCwpKSkpKSkpKSwpKf/AABEIAJMBVwMBIgACEQEDEQH/xAAcAAABBQEBAQAAAAAAAAAAAAAAAgMEBQYHAQj/xABHEAACAQIEAwQGBwQGCgMAAAABAgMAEQQSITEFQVEGEyJhBzJxgZGhFCNCUrHB8GJy0eEzc4KSsrMVFiQlQ1Oiw9LxZIOT/8QAGQEBAQEBAQEAAAAAAAAAAAAAAAECAwQF/8QAIhEBAQEAAQQDAAMBAAAAAAAAAAERAgMSITEEQVFCkaEy/9oADAMBAAIRAxEAPwDuNFFFAUUUUBRRRQFFFFAUUUUBUTiHFIoFzzSJGv3nZUHXdqlMK+ZePYqWWeQzOZHVpELseaBgQOg/ZGguPCt/EHdh6RsBny/SY73tez5dwPXy5bXZdb28Q6irnhvFosQmeGRJUuRmjZXW43F1Nr18sPEVk1Xdua6+vHf/AIBPUaDnsblX7T6DMRfBzJzWUNruRJDENul0Pwqo6VRRRUUUUUUBRRRQFFFFAUUUUBRRRQFFFFAUUUiVgASTYAXJ6Ab/ACoF0VwCf0jY7wscVlDBLi0AALGIkgEpbwudyRoddCynCPSjj1sWmWUWue8SMg+FGsTGBbUt9oanWxGWpo7/AEVmOxHbMY9HvGY3jKhwDmU582Uod7eE7jmLFt609UFFFFAUUUUBRRRQFFFFAUUUUBRRRQFFFFAUUUUBRRRQFFFFB4a+a+1SrFxDFIfDaeQAHpJI7rqTpcEkXI3uAfEw+lDXzR6RZf8Ae2MN9plF72sRFHpowIvbqL5dny+CyjP4+QA3sLanVdDpI1x9Ta1gPjyF8nVvQbiwMTiYr2JjVstraxTSxk6qpG4FrDfYbDjMkYyagDwnUqNfCTe/dXPx5b866p6BYgcfiWta0JAAAAs2IJ0siD7NtB8PVAd0ornnG/S19Ex8uHmwxEURS8oe7FZEzhwmXUaMLA38B52Fb+DEK6K6kMrAMrA3DBhcEHmCKgcoqnTENLIRmKqL2y6aDqaViSsYvZpCLC2bU3IH2iBYXufIH2VNFjJiANyP15V79IX7y/EVVS4yykCw0O2m+lVgApo1Hfr94fEUd+v3h8RWYr2mrjTiZfvD4ilXrLkCvD7KaY06Sgki4uNxfb20uqLDOCouBpepEUxNwGdcptrsdAbrmvca7jmCOVNRa0VVyYxkILEMDfkAdKs1NUe1T9sMb3WAxMg3WGS3PxFSF+ZFe8f7U4fBKGxEgjDXtoSTa1yAoJsLi52FxWd9JfE1l4FNNC2ZHWFkYXAZXnisdr2IO1qDiXEsV3e5K5bAC5BHdlekiG/1Y3F72+1laouEm8N78rZtN8rqLNcj7GwZdhoQNIeP4kX8JYAai2YC1++G3erb1tiBvqNSHQ053PMk311GYN6xBvo1/WkvpcHepg7d6C0zQ4qX70qJb9yMOSdN7ynz03O56jXOvQWn+6yfvTyn22yJ1N/V6mui0BRRRVBRRRQFFFFAUUUUBRRRQFFFFAUUUUBRRRQFFJZrVEn4iBoov58v50E2vL1Ttjn+98hTJxj75jVwT+P8PM+FmhVzG0sbosgvdGZSAwtroa+ZJsBK2ISMsAzu8ee5ys8YXvADa+qld1IY2BU2FvoluIv98/L+FZrEdksG8gkMAzhs2ZWkS7A3GYK4DWNzY9T1pBy+PsGLeOXlYhEtfwlTrmA2Onh5a7m+n7G4b/RrStASzShQxkAawUsRlChbasa2qdnYSAco57yNy6jNpXiYWBbERKw6c/LLmB/XOu3d0/xyzn+s9xWFuJYuB2MUbxxzRWdC8UizRyB+88QKaWUanVyeVjqOxWAmwfD4sNI4lePMokXNlCFiVUFwCxANr2A0HSm4uNuNEw1t/WcKo0H3VN9c2lvfrol5sQ7AtMIxrpED82ctf5e6uPLLfHh0jScMwxUknTSqvikbSkWdkCsGFiRnK30b9nXbmQN9i5g8RDh41WSbK02Zg0zMc1rD1mPmNCRv7aebh7sRqrKftKdLezn7r1mxVRiOKd0AJAbGwLi2hvzUbg6eJL72KrpeHg+1eHkkEaOc5t4TlB16rmzjluvOtHiuHpoCNiGGp3XUE9daZxWHULnA9Xf36X+dQMhr0X19x/KmPpY8/h/OmTxOPvAmbxWPhsb8j7NgT7qKn0XqMMUPOpGFXPtsKBifi6RsFJu7HRBvbmx6KPidAASafwUkquzu10bLZLAGMi+vXUEaEna/MinYOBASNJm1YKDoNMotvvtb4eZonhKGx/kRREqdsyi3X9fhUzA43w5G0Yaa8/5+VUkoJQrmZSdmU2IPWoXfYmO1iswHIhYyRy1AsCPIa6dKsha532uwMvEeJYjvo51WKeKBAR3aLhU7xppCzWBLhWdbX59BWw7Z46CXhkmAwqkALFHGW0jywyRt62rWyoRfLqfjU7GcfWRO6mhnUaHKA24NrKyX6k65QQDvsWBwCOTWMzKP21G55W0b49dK68Jx/kzd+nHpeymLUiyhgLerKR19UGZfdovsFUuOwUkV+9RkvuWUi+kZtcg5tf2m9gOrd1k7KtykX3qw/jVP2k7Az4jDGJJolzMpObPYqtzY2X72U+6tcuPDNlSXl9w76Ce1byKcGISI4leYz3PrSS3CEWtrmaxv9g+2uvXrg+AlOAhCrOJHzNJG6BURbL3JysfFICGYDWxyodbEi44H6RMVJdD4s2it4A6EW0JeykeJQbgkZgdiLcNXXYaKq8Bxe6DvF7tua3LDy1A+P5ixNkkgIuCD7KrRVFFFAUUUUBRRRQFFFFAUUUUBRRRQFMz4gL7elezzZR+FVkr31qgnnLb/AA5UwWoZqbdqqEye2kZazvaHtUcM4QxSBTtL4dbfcF7H3kHyrO8V7bZoiqO7E/vxZR+0yvdvYDbrXSdLly9Pf0fgdbqyXjPF+3Qnj/VqQIepsPZ7v17K5JwXjGKjP1DSMNyljIhPmpuBfqLHzrpvBcdJLCryp3b3IZRtodCNToRbn1qdTpXh9tfM+By+L75Sz/f6SsWgW3MW1IFwu+99baanb3a153fQg/nS81NZCuqDTmo+ZUdd9Ba9cnzy0S3L50nPc6ACvVkuNP1ak4NT38Q6tcneyopY/kP7VA1xbBpLiCpJ+qWOMAdDq2a4PInTQ6nXWqqRPo8jCF3jAIuRtdhezWFjvsVO3ka8HaY9+oMEjLK5IkjQuq962hLKSAbMcwOUix3pl+IEOzZQ6kk29VwLkjK41O50PU6i9MK03DOMTPFKZgrhVUoVUKWzl05ta916LUdsfI4y5AgO+Y3Nue2n6NOvIYMISYpZPGAVgVXYLEMpNmZbrnDHS9s3vqo4r2jhhLqyuclgwyBh4lV7aNYmzj3g770E4YYnmNN9dvbVHJCRxIDn3JOnmVH5VJ7P9oVxeNbDRh0IRndyARZe78KBna1+8GtgNNjUpMEh400IJAGH3v4gbK2a5G+Y3v1+FRKkW66VLwHFVjbK4IBNw3LX73S1vnVJxPtNDBjTg5XPe5QwIVsrKwzAm2YBgB0+NWGC4vDLlEcqtcEruCQFLk2IB9UE0waSLFrILx+MdVtYW6nYVX8R4tAD4pAzINVi+sYXt6xHhX32qplxseLwc4hkWQLla9nyZlIJBNgG8N7gE6ctqawPD41VdFc7glRzH2V1C6k7a9edWRVhheMLK5RISqkNaRjmJdRnA8PhAIVtiTqNBT16ocB2riecRxBjk+sLADLZDna4GqhluLta5e2pq5WXxOhBUo1hfL41uyhlsdjlO9jp8aH8orxoAf8A2Rt7KFYUoNUUtpCQASTbqSd/bXgFeaV5e1UZrtJ2JGJl72OQRSEEMSD4jZgWLrYg2IXW4C5iFvtWdg+zXgWV3FgCBGF8WV1VgzPcSI3iPP7NwfEb6LtHwn6UiRd9LCCxu0RUG9tAcwNxa/Sk9m+xr4IEtjJp0tlWJlVI128QALHNZeRA1OlY3zh2/a8TQW106m595Oppcc5XVTb8D7Rzpq9F62LbDcYB0bwnry/l7/jViGrLGpnD+J5PC2q8j93+X4URfUUlWv50qoCiiigKKKKAooooCvCa9vUDF4i+g2/H+VA3iZrm/LlUV2od6ZZ60jzvQRcEEdQbjpuKaZ6zfCeOLHiJcK1lHeydyeXjcv3Xtu1163t929401E15jMMkqFJFDKdwfltqD5iq/DdmsLH6sEZPVgZD/wBZNTTNSTMfKr3V149bnxnbx5WT808HAFhoPIW/CjPeiTuwL94Dv6qsxNvIbe+oS4w/dI8tP41n2522+0tr8rVGxuGMgCM2RGYFyvrZF1yKPVOY+Ek7C5Gp0dikZuVvbf8ARp8x9CL+d/0P0Kimiv3AFHTp7BrYbae3rUX6RJHKHFjYG19PWuGHt9U/2ala7E2938aS8II3NVKkCaOUhpoQH/5kZKt/eBDHlzPsrybgJazIUmGhAk+rfe/9JGuv9pD7agHBEbEe+9S+H8XeIhHRmUaKyeLTzFwfh8KhrSYDB2iQMASF8XmzHM/xa9ZPtB2DwefOMPH47jTMtjuQuUjKPIWGlXuL7RII2yrKWtoO6kG/mVA286rlx5kQBlK2a4zWvtbkdNzzorNYXsZHFIZYGmgkKlcySsRsv3/EwuqgjNY2+Gvhw+Ik4f3aYg/SQoHfHQd4CGNxY+A+rte3Q1VvP4io3Ch8uVgMhIBIb1SRmW487dSJffMsDWJGaQKSNNMjHeg5vi+yEjdoB9JM7wLEve4nMdHMBOVZMo0DkCwF7EX3rcYLsnwyP1TOxAsLyYgEW6WsBUZios92sDa4F1JPmRvpyPXekQY5V0FxYAa9BtrfXSiat8DAomVYxIImDo/eSPKTmFlILklLXOzW12vVGmOMTrCsTaKCzD1VBY5r72AbvOYANwAav8L2iiCFeoIuPMU02JwxLsq969y4EpLIGclvAg0tf3+dIGsJFmBWCLMpuSY1VUJtYkvohNuYLHyqcVtlJIYiyOwOZc+RWsGIF9Vc36y9TpXYgTzH6yWy7ZQBbXoNgeh3FergLCwJOtzmYm7WAufOwHwq0TmmUdPlR3q9R8qr/ozdffbSvTwt7X5dbGoqbLilUan4ammDxVOjfAfxoiw4Udb+WlKGHT7q/CgY+m3eOym2cEm4NhYjYb71ocQwZBbrfYjl5+2qkTWtbby/lUlp7gVnPOtb4DCkUF6QWroy9LUkmoXGOKLh4HkYgZQco+85ByKOpJHwBOwp3BhhEgdsz5FzNYLmbKMxsNtaC94Jjde7PS6/mPz+NXdYxZSpBG4Nx7vyrU8PxokQMPeOh6VBKoooqAooooCiiigp+0PHEw4TPezkjTy/9j41Tv2mjO6uP7v8aX2+Y5YgLes177WsOntrDTOyjSFWG2VHCm3UBkUe6/OunHjMc+XKy5Gum4+ltM9+Qsn/AJVXzdq1AJYMoG5OWwHmc1gPfWY+kf8AxpR/Zv8AgaJ17xSrwFlbdWdQCOjC/wAquJtU3a/Fh55HAIV8rag6+EXPsJBsentq54B2+Bwt5y7yKSpbLfMupUscwJfwtc218J1JJrP8fhAYgKFso0zE2AHU8vLbTzNs9g8VkSVSCQCGAG7FrpYA87kaC+9ZrUdj4zxJ8K8aSouaUXTKzG4vbXw6akV6nEHMrRCF2kW+ZYyJLZd7kC2+m++m9c87a9t8XiJVkfDR4buD3OV3LOrZlPitl1GZb2Glj0IG67NcSx2AQyYrhzOk1nebDP3rouUWDQHx5VBJNjoS3Ws6uVMbiIU2kV4j0lRk+Z051KUXFxYjqCDWw4ZxCHFQLJEyyxSC4I2I2IIOxvcEEXBBBqJi+zETXMY7pv2PVPtS9vhammM7HI67WYfdbUe7mvuPuNSYMUjaXKn7rG3wP2vx8qYxUDxPkcWOpBGzAcwfxG4vUd7HcX9tBasNwV26jU6625+/SmJYCAWFyBuDqQb6aj+dRYcWygjRxyDXuNuY19xptpnYDO17dBYe4Uw0+s9L78VBFqdR6pqS0pIsAR7qbKNa1zTivpS81RUXuJLAZjlH2eXv1r2SJ+77vSxbvL3tsuTLbprfepQakStqPYfxFTBVnhTk+KU6cvEF1NzZQ2UXIB2+yNtqbxHZzOb95lPUA7fHWri9JK9KM5KqcN2aCm7ys/llVPiRc/C1WsMKoLKoA8uft5movEuJ9zGzlcxGwF+ZAucqsQNb6Amw0FV/Be1C4gDMvdsdBZhJG9t+7kA1tzDAEfhpV6Jql4fBs4zbDrvf2dar3TMNDl8xvUnBcRlUhXAZSfXXdeWo5i2nXQe6Ui3iwSJvr5n9afrWvcViALZja/KxLNbkFGpHnpUSXFnl4fPQt7jsvuBPnTAe17aX3O5PtJ1PvpjSPiblr5FUedmcnzy+FR5XJv05tODYWZl1vdbcvIgg1LsSbAXJ2Ap7E8BmKXjyFyRYMSFA5liuvuFEVqyPs7hh5oATbbUbe4UvvK8xPZN0RpMVjjEii7GJUhRAOZdyTb27/Kud8W4yUlLYeHG4nDup7uWRpMOGYLqyMwHeKGs2wuCRyvQ8ukJN1rzE4gIjO18qKzm2pyopY2HM2Fck4L20ULOcXDi7JlQSROxWGUh7d7YgWJC2Gvqm16lSdu55oI4EaJonzq7d39ZljCPYsTcEk2NxsdKoc4rxKXGToH0BYIiDUJnYDfTMx0uxGvQCwHT2ce7WuYcBV/pCyIoYxkPYrmGh0uLi416it8vaacHw/RAepgnX594BVqRYAX9g1J8qd4bjzE99wdGHl1HmKqpu1k5GWRsIRzH1qj/Npn/WYD/h4U+yVx+dRXSIpQwBBuCLg+VLrOdjeK98kgyqoQi2Riy+IXIu2t/41o6yoooooCiiigx3pBlC9zcgf0m5AH2OZrIJKG9Uhv3SG/Ctf2/OsPsk/wC3WJxeBjkFpI0cb+JQdetdePpx5f8AR8p5fKklD0Pwqt/1ew/KK3skmH4SaU7/AKMh/wCVH71Un4kEn2mqmRSdoH+vt1Cj32Jt8RWOxeN7rEKdtSCeobn0vcA209XW1arj0IEyhFCgFNFAAAyvc2AtzFY7jYtOG/jr118/j765114rfCS4nFcUsinFIcYZCuVYVmYSd4wYm/dhguxJtfnXbZsNxabWTHYPAAnRIYhO3kGecgE6626Dqa53wCIDDREKql0VmIABZmFyWI3JvualyRoqlmyKo3Zsqge0mwrpOls3U73VexnZsYHDmPvmnZ5Hlklb7cshBYgAnKDYaXOpJ51oQa+fMP23w2HfNHicjDW8ayWP71lysNNjcGuqdivSLhsfZFlTvgLlBcZgNyqt4vMgjTqbXrHLjiy6u+0mGVsO5O6eNT0Zf4i6/wBqsZnrTdrMdaNYx9s3P7qWP+Ij4GswDWYUvNXhpNqLdKqEMaS+JCAszBVG5Y6ClO56A1Qcf4aZwmuUxuHAKh0JAIsyndSD1qpvnyY4v6QSPDhwPOVxp/ZRtva3wp3s/wBtp5ZBG8Icki7p9XkBNrvmup92XpqarP8AV4FgGhlW/OFg6Nppo6501/dXzXer7gnZoR5s2iliRGt8tiLZXN/GBrpscxuX3rOV7+/odmSeWpVq8c6j2H8qjfSkDhC6B22XMM2uo05XHXenpDt7/wAqPFS70A03mr0NQE0YYWIvVZ/q3Bnz5NbgnUgNlIZc4Fg9iARmvarO9FVC0WnRTINLBopwGlXpsGlA0F/wTCAJnO7X9wBtb5VaVVcIxyrCS7BRHe7MQAF9a5J0AGu/SsVxz0xxkMmBgnxRFx3qJaIHYlWb1yPZbzIqe2m07UcBXHYSTDuzIJAPGmjKyMrqw9jKDWG7RdkeLNh+7OIgx6r4lzp9GmDAEeB1JQ3BYeK2h3BrA47tzIzscTBihY2ZmOcJmAYXFgFBBBtpvVlw3iaOM0Mh0H2WKMoPkCCB8q1OO/aaw8vGpsPJisK0IUzTxNIslw8b4eQsoBBy2OYgmx0II87PheFAaSTuxEWJUqGDAFSQzAgBbFhy+551pcdh1lLGUZy5RmZvExMeUK2ZrnMFULe98pIvrWewbfVR/uK23NlVjz8z7aduVLWk7NayOAStkU6Zdy5+8D0rQhZOTg/vIB81/hWZ7MtaSQ2JGRBpbTU9SOnKtE2OUetmX95WA+JFq0yGmxHLuf78g/7RpBlmt4nQan1QxAGttSRc28hSW4xD/wA1P7wpv6ejaq2Ya6qGO1xpYa7GiVtvR3fJNmbN415AfZrX1j/R010m/fXcEfYHIithXO+3SehRRRUUUUUUGM9ID+OEeTn4lB+VZBjWj9KGOjw/cyzOEQ3jBOYkufFbKoJtYHXbbrVNh+EzSRrJHE7o6q6MoBDI4DKRrzBFdeNmOPKXUM02xoSQNL3KkNNqO6UhpAVvmvGPFpY300tT2LwLxIXlR40Xd5FZFFyALswAGpA99NGM49KfpQXyufZ3bDXqMzLWR4y15R7/AMOf61351t+NQR3GIDhzLeOMIVde7iW8ruwJAvIURRzyPyrn2KnVpHJJ0BykWNyNrknbz1rFdJHTeBH/AGWD+qj/AMArN8eWFsRiDipSO6W0EN2AbNHdWFhsWtsRc3uQBan+y3GxDhj3/flQ5VH7pnQKLKqq23rBhamO0fbONleJI3YsrJnfKgUMCDYak7nmK627x9sz2TwTFYZ5sIiBAYopTMWRVUv3Q1ZmAzWIbU1L4pxbAM3gVmlXVXwqZHVl2KuMo99mrF8E4RNiZlSCJpXJ0ULmG+7XFgvmdK+gsB6I5kjA+nAELoqYWBUDa8lsSNuYOh110x3eMaxG4Jj55sJh3xJzS90oYkWO7WzA/asRc8zrUzXp+H8affgkmGVY3ZXIB8aqUVhc2srMbG24zHa/PRpjbf56VlK8oB8vwozV5moPTSCgPUV6Wr29ENiGlDEhWsTlvzPq3sSATsLkWvtQ0d+dBhBFqCx4THhmYvJAjTgAI5gzMCBa6yhCBqBrm08qTi4spAPTX4/r41HwJ7u+UlfYbfIUqSW51qY1r0NXuamhShVTTt69BpF6L0NOg16DTYalBqBwGlg00DS81FV3anB99gporkBgpI+yxjdWCvb7B1vz562scLFxDFxaTYaKdBzwz2YAdInOvsAG1dOiwXfHuySA4ZSVNiFINyCdjbn1tUXi/orR42MWKxUcmUhSZQUz6ZS65NtLacmPQW3x5TilmuNcZ7YxiTEJGjMk6qCTeNkbulRgyEG5BBuL69aueH4VGmRo8NLAVB7xmQRowICgLZiHLC5NhyUnbXJdpYcVC2TGxMspJGaVAWKx5bGOQAZluSLgkG/stt+zfa/DTv3MyvEyXXMPGrZNOWoNhfY89a1xst81OU/E3FSKiM2+VWNt9lJ/KsrBpHGOiJ8lA/RqZ6R+KxRpH9CxKyCUOrgKbgWAFmZbWIJGnSohWyg/sr8h5+7SnPltJMi/7Lt4pPYnw8daWOS2xt7NKyvZOUEy9R3YPt8Z19xHxrSK1ZZvs88p6n41Hd79a9ZqQTVG09HQ8E376/4a19ZP0dr9TKesn4Iv8a1lcr7dePoUUUVFFFFFBXcZ4BBi0yYiJJVGawcXtnUoxU7qcpIuNRyqXh8KEQIgCqoCqBsqqLADyAAFPUUGa4b6PcHBizi44rTsZGLl3bWY3chSbDmBYaBjVl2h4HDi8O8OIF4mylhmKeoyuPECCBdRVnSZFuCOtBxfsJwaCbiY+jAfRsOzyqA2cDxN3IJudcxzgE/YPtrf9oPRrgcWsmfDQrI6sBKqhGDMDZ7pa5BN9b1X8S+gcAhknjgymd1BVGN2JJIsHbwouY6KNL7V7P6TjCf9owGLhX7zd2BfkLu6rffnVRxz0qcAmwX0bCGQNH3RnKponfvI/euV3sBlVWb7K7+tSeIeh7HwQROiJiTLplgBlMYYXDFrBcpHMXGu+xLvpu47Hi8dDJFnA+jhSHR4zfvZTswGYWI1Fx866ae3eIxkxwnB442WEBZMZLfuY7DKO6UeudDa972JsR4qinMJ6O8Rh8Dhhw548DiskYxJIEglOUF891bMyvfKejMAQDW14BDiUiy4t4pHU2EkQKB1sLFkPqNe4sCRoDpew5f6Oe2eKxPGGgbFyYiBYpSe8jjizOjKuZEjvkW50BN7b8q7IKDwoDuKrsTwCJ/s5f3fD8tvlVlRQZnE9j/uOPYwt81/hVViOz06/YzfukH5aH5Vu68tRMc0miZPWVl/eBX8QKSr/r/1XTctZftxAqxRsqgMZQCwABI7uQ2JGttBV1mxm81e56gTYpgBY7tGOWzSorf9JNW8igRlgLkW58uZ16AE1WZ5Mq9e5quuz/CVnizMSCMu2W2qIx3B5saidnohiGkDADIwUZQNQc2976+GjWIINehqte00CYRY2VQ5kkyeIAADIzX0H7NUcPaMkX7mIb6EX2JHI25X350S+EnMKFb31ddn8X3y3KIpEkieFbaJIyA631sNavOFnPGGO5vtpzprWMjFhXOyOfYrfwqVHweY/wDDI9pA/E1sO7pQWpq4zMXZuQ7sq/FvyFTYezSj1nY+yyj8z86uqKhiNhuHJH6qgHrufiaru03Zw4yMIMTiMMBc3w7iNieWZspJA3sCL315VdUUVzHtN6M5W4TND3jY/F3DRSzmzqqMLJGSTl8Gfn4mc35W5fxD0W44YB8bLkiMedpInHdSWQ27y40ZjrpoTyuW17F6aQ54PL3YcnPD6ma9u9X7uttq5lje0vEYeDNHjAZosQjxXkOTE4aQOQgkDeJ0YKCCRfXfQZgf9FHDMRjMHiIQc8cDK8SyHKokljmilRWs2UGKQsGAIDZWtvfcv6HohhSO8kbEd2MpLARiULyUKPAW5MToetVHoCkVYMQ7EKMuHuxsBoJrXPkCBr5V0hu12Ctri8N/+0X/AJUHAOFTthBI6xPIJCO8UEho2S4uRlO5axvaxXzrqXFOx00MLSL9eVF+7jFnYDcIGNma2tri/LXSs5x3iseA40jxNnGIdZUEX1mcynJLGMt7szFiAObjyv2ZRcVrusZyVxHsjxdOJYhoIQ0cio0hEwyjKrKp9QtrdtjbY1N7YQPw2NZJkZ42OXPCMwVuQfNly35HY2I3tfsCwKDcKAddQBzNz89a8mgV1KsoZToQQCCOhB3p3U7YyPorxyzYIyrcB5X8LCzLlCoQbEjdb6HnWypEUKqLKoUXJ0AGrG5OnMkk++l1loUUUUBRRRQFFFFAUUUUHzn6esSx4sqk+EQxWHS7yE26Xrs3b7iLwcNxUsRyukbFTZWANwNVYEH3iiig+VOJm6xP9qRC7Ha7GWUGwGi7DQWFaHsL29xuFdIIJskTSKSmSJrlmAY3ZCQT1vyHQUUUH0d2b4VCqLiVijSaZF72REVGfnrlA5m/np0FaEV7RQFFFFAUUUUAazXbz+gj/rR/ly0UUS+mCxH2P6yL/MFaTDRByiN6ruFaxIJVkcEXGo9o1oorbnxafs1gEihAQHxeIlmZySPCLs5J9VQN+VZ/sN/ST/1g/wC5RRWW79JfpJgBwefXNG6shBIsWuh2OvhJ0N6xEP5t/iaiirGebX9j/U/++f8Az3rS8D/oF9/40UVK3E+iiiooooooEOa+fvSh6SOIQYtoYcS0cYzaKsYOjuo8WXNsBz5UUUHNsZ2gxMxPe4ieS++eWRr22vdqhTjQfo/GiigueG451w+jHWWOPlopR75b+q3LMLG2l7V9I8G9HHDhCjHCRSMyqWaW8xJYAk3lLHnRRVGPwnCIcJ2pSHDxpHEYAcigZczLIxYA+q10XUa6W2rr4ooqD2iiigKKKKAooooP/9k="/>
          <p:cNvSpPr>
            <a:spLocks noChangeAspect="1" noChangeArrowheads="1"/>
          </p:cNvSpPr>
          <p:nvPr/>
        </p:nvSpPr>
        <p:spPr bwMode="auto">
          <a:xfrm>
            <a:off x="917575" y="92075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7" descr="data:image/jpeg;base64,/9j/4AAQSkZJRgABAQAAAQABAAD/2wCEAAkGBhQSEBQUEhQUFBUVFRUUFBQUFRQUFBUUFRUVFBQUFBQXHCYeFxkjGRQUHy8gJCcpLCwsFR4xNTAqNSYrLCkBCQoKDgwOFw8PFykcHBwpKSkpKSkpLCwpKSwpLCwpLCwsKSwpLCkpKSksLCkpLCksKSkpLCksLCkpKSkpKSkpNf/AABEIALMA8AMBIgACEQEDEQH/xAAcAAABBAMBAAAAAAAAAAAAAAADAgQFBgABBwj/xABKEAACAQIDBAUICAMFBQkAAAABAgADEQQSIQUGMVETQWFxkQciMlKBobHBI0JTYnKS0eEzsvAUFaLC8TVDgoPSFiQlRFRjc5Oz/8QAGQEAAwEBAQAAAAAAAAAAAAAAAAECAwQF/8QAKREBAQACAQIFAwQDAAAAAAAAAAECETESIQMEMkFREyJxkaGx4UJhwf/aAAwDAQACEQMRAD8AhsR5M8agJyU2A45KtM+695HV9zsWnHD1fYMw909AtSJFmFW3aQfis0MKv3h3opmvSjqeb/Ppta7oQdRcgj2S97n7uvi8M9X+1MjJV6PKyZ1sVUgk8es+EivKPhQm0KluDKjDS19NTbq1EuHkVqXTFJ96k1u8Op/lEWj32Zh9x8YRdamFe3UyVF/xAWkLvFWq4F1XEUE84Eq1JyQQDY8RpO0UwQJzfy14W9KhUtqrshOvBhce8RalpTJE4WqrgHLa/bGGJ3moUqjU3puSpsbWt7NY52Mb0kP3V+Ek9xKf/i+LXTzqCtqL9dP9TJkaxAjfLC/ZVfd/1TY3xwnqVfAf9U67X2AH/iNm5DKoAjarulTK2svG/wDDXlaVJE9U+P3ctG9+D5VR7B+sUN6sHzq/lnTH3Lp5bDKpOl+jUm3ZMbciiVF1pkgWv0SanmYtYjqnx+7mv/abB+vV/JNjeLCfaOP+A/pL0fJ6hvdaPZaio8ddY4Hk/wAP0JXoqXSWNm6Nba8NIdMPqnxXPv7+wn2zf/W0UNs4T7fxRp0zB7lYVUAfD0GIABPRLqQACfEE+2FO5mC/9LQH/LX9ItRW45eNqYU/+YX2qwi6WMoOwVK6MTwABuZ0U7h4LS9Clp9xBfvsJUNv7sUKO0MN0VNEV6hFkFtBSJ5845jKW4bHZh5j3zE2eVNzaWOts/LGVWhH0aRtGdHBBdW7x8BH70o2yec3f8hCwAlYNljkrBMsRmzLBMI5ZYFhEAWEGRDMIMiIwyIhoQiIIipOzCl973tE1KrLwV27VIt7yI4Kaaceq/C/baIQPbXJ7Mx7uM22ycY8rFMnGqxVlLUh6VrnKSL6EyS8jVXLXxAsTekhsOxz+sV5YsO3S0HbLqrKLX79bxt5H61sY6i12oNa+uquh5x3hU4dcLD1amuul/1lN8reHvgAfP8ANqIdeGtxr4y9IG6yPYpHzMrHlKoFtm1uHm5W4cmHXeTje4sc73ca9BO74SY3SYLtw3t5+GPHsCn/ACyC3Vb6AdhI98mtjnLtvCkfXoOv+F/0i+WuLqhVD6vumCmnJfAQlzyHj+0wX/oyUksi21C9lwInok5L4CFvBnMQCCPaCe7rECa6NeS/lhL/ANWibNzHgf1i4GwtMvNzUQAKKeq//B+0p289Mf23Aj/3Kn1Qv+6PKXYqeZ90p28yf9/wIuT9JV42+y7JrgXukaq6SOxFGS1ZYyrLNbERE1KcYBfOf8XyEl6qyNpjV/xn5TOxQDLAusdOIFxJM3ZYB1jphAMIjN2EEyxwwgmEQBIiGEK0G0ih0veHeKrh6oRKOfMmZT52p1BWw69JGpvfiWNhRALWC3VuJ4cT8eUuFKmrqCRmDWazAEC6jgDw/eN8ThKVJMwo3y2stNbt2WA0E2mU+Gdxcu8qOMrVDSFRMiqDbQ+ncBtT2EaSE8nWLNPH0yvFlqJwJ4qTwHcJefKkhq4JKmSovRuSRUyggMLcAT15ffOdbovbHYe/A1lXjb0tOI75U7h1jF7crKzAkre2lrW7r8LxjvBi6tbZ9cFmNst9PqkgWNpLbQ2G71PMW4yi5J69b8dYLG7sv/Za6tlzFDl1OhAJ18Idtj2c03Qb6NhyY++xlhwottXZzc+lTwVj85Wd0H1qDtU+I/aWau2XE7Oflicn5wBM7zW2PLrEy8yQW86NlUgMQL3tcj22kxKaqDh3weB/hJfjkX+USB2TWanQrNUDKBZlup100yg8dQJH7ob1ValRaVUZiwPogDoclxaoLX1ABzX6wLR67F7rrMmRLuALkgAcSdBJMqZI3EbyYZPTxFFe+onwvF7L29QxOboKq1Mls2XW2a9vgfCPVB/KdvL/ALQwX4q3/wCYlxlN3h/2jgv+f/IJfh8j+/4S9WMa8kKi6SOxRm9ZmdWRlIel+NpIVHkdQOh7Wb4mZ1UacQDw1R43apECGgGhi0CxkUwXgmhngWiMMwbQrQTSaHbRNxIM3KZRXvKBh8+z64+7fw1nC9j4vJiKT6ebVpt4Op+U9BbxpmwtZedNvgZ5sXrPL4y5dQ8XqmIrrdSOYI90HgMRnpU39ZFb8yg/OGaZ+67w4Bux5teqvLT8rESc25i8i4Zvs8VRb/FIjApk2jiF+8/89/nHe9emGJ9V0bwaPL1Kw9nZsHtEVFzZai9jowP7yO3mqXprYN6XK3FTzlO2ftirRpsabkWfgfOWxbke+SlbfFatMLVQKQb5gTl4W6tRx7Znl4mGOXTbomtn7aSnhnp1M4YtdfNJHBevh1GRux8dToYmpXsSzIyDzT1sGF9eyT+wsdSZHR+jKEXJLXzEWFv9JF/3dhukIeqqr6WZDcjqyW6uYNjL/FHZN4bfhHdEFN7sVUm6gAkgX4nSTO2sL0uHqpa+am4HflNvfaUDoKVOtSalW6QCommRlPpD2GXU7z4e9s49IqTwy5Re5v1dV4TZ15zqCzEdpnRPIxirYqul/SpBh25Ht8HkBvHseimMC0j01N3u9UBsqBnJyrY2YhLa85fN2KezcLULUg4qABc5JbMHsGsAbC3E34TS3sS94vFimuZr27Bcyh7wbyUFxVGrU6YdEKllWmGDdIALkhrra3KPN5t9KYUplNr3zE9Q4FQAb35Tn22to06rAhkNwNGsdRfiD1xT7YJNrnU8peFIsvS37UW3vYQybbWqLjwnOsKfV8FT3SU2TXZWNwwuT1Ei3abaQ+r30OlbmqzjW19rVenq/SMLVHFgxAHnHkZ1VMTfgbzkO11DV6pU6F2Ptvrb2x2kR/edT7R/zN+sdYLbtZaifSuRmAILEggkXGsjOhPZFUkIdL+sPiJIdJo7SvHS4kGVvBVpKUnk3LuekizQbGIV5haMNMYNoomDYyaHbA0VmggZu810xN9o0cyMOake6ea8RTyuw5MR4Eiem34TzfvDRyYusvKo3vJiy4Vi9A7nV8+z8Kx+wp+5QPlJgyteTivm2XhjyQr+VmEshMg64dtRMm2aw5s3vAMNvSt8JV7gfeJvfVMm2b+tlPipHyhNvrfDVR9w+7X5Qz9TTD2O9m1M2HY81VvcpiMTT80wW7NTNhR/8Q9y2+UPUOk8zz/qxv8ApWu4mwhYN3iOcd19w+JgNiv6Xsj6ol3H4fnK8G78PH8lOUdh6JZltcecNRxGo1HbK7vPu9Uw2Leu1OvUpByekBy3U/aFAcvI6AGX7C4Xzhp1iXJfRv2T08MdQrXBzvPhwt6QZD1qwWovffQxNLfGkD5/TuPVTJRHiLmdA2/ubhsS5L0gp9en5je7Q+0GU/HeR2ve+GqJUHq1Po2Ht1U+6PViuqI6rv8AU1v0WECn13rO7+NgQe4yExm9VRyTlTX1hnP5nuZasN5KeqtiMrD0kSnex6xnLWPfaPE8muFX0mqv3sFHgomdy2ah4HaVSoxBdgApOhI4Wh2qu2jO7AaWLsRbuvOiYXdPC0tUorfhclmNvaY7GCQcEQdyr+kW4Xf3VbYFcrTKgEgAkWueq9hKrR3dxDWvTK39dlU+BN51RhAVKYPEA98OsaUXC7nN/vKigj6iec1+/QDSBxO7L50an9Io4+iCD1aX86/ZLvVwKnhp3SPfYwB0IHeLHxEV8QdKCw1MqbMCO8ESVotCrg1VrlyeqKcp2/CR1wdJQM3eCV4q81llm4ngomIYzC0QxgTtIaKDQIaKDTp0xFJnAN/6GTaFbtYN4gTvmacU8qtC2Ov6yKfAmRlOyseXQPJFic2zVHqVaq+8N/mlzLTnHkXxF8NiE9WsrfnQD/JOhkyZDrkXlRGTaVFuar7mI+cTjaoai4uDdGHH7pjHy1UT/a0Ys1uiXKvUNSDbvlE2Y2Woh19IfpFnju7Xjw6DuTXvQA+4R/MJIPU0lT3R2hkYL1ZiPE/vLNXQgC/snlef3rG/n/jS8072Qj3JCEg6XuAPfxk5QwpNRfD3yv7N2uaWhF0JvbrB5gy2YGoCVYcOMXlLjcZJeBIlMPs6x/0ktl0gKL3hyZ7G0aR1TDawtCnaFdZoCVstKztH+K/4jGbCPNoH6V/xGNGM4suW0DJjOvjFUkakiPDIXGem3fM8srDk2I+0OQ8TG741uzwg2gyZl1X5XqFPiGPWYBjFmIaADIiCIQxBjIjPYwgaNK51ikqTrwvaMcuTm8SxiM80WlodlDxYeNBUihUnXpgddJOU+V+larRbmrL8DOm9JOd+V5L0qLcnI8V/aLKdqePLXkRxX0mKTmlJ/wArMp/mE6yROAeTreangsRUqVScposthqS2ZSoHhLHjN5sdtIlaV8Nhzpp6bD8X6TKLs7mPlm2nRq1qa06iu6KVcKb5dbi5nOEaxHeJ0fGbiYdEAsxa5u2Ygk9siDutSU3AJtzJMWS5ENsw5HBPW150/DUw6WbUfDtEqC7KUdUm9jYnojY3ynj2HnMtS9qut4rZ7I3MdRiqDPTYMrEdnUfZJ11DDmD/AFcSJ2hh8mouR1fvPK8byv0b14cfwItOxd5layv5rf14yzLUuJxV6pve+o5dXdLJsDfJkISqbrz/AF5d828Dzsv25fqenRC8TmkZT27RIvnt33+I0g6+8NFfrX7h8zPQ+rj8jpMNoD6R/wARjNoSrj1qEsvBjcQLNOa3a2iZDYz0275LkyHxfpt3zLOqhuYhotoMyFEkxBiiYgmOAkxJmyYgmUkzrv51u6aBjatXBqMARcG1uvSER51Y8RleTkPN54DNNh5W012APN9JbjK1t3fjD4XRmzv1Imp9p4Cc029vpicYT53R0vVUkC33m+sZ2ZZzFzzG10HeTym0MOSlIdNU7DZFPa3X3Ccy25t6vi2z4hzb6iAWA/CvzMjA4Ho6n1iPgPnMVes8Zhc7k1mMhGXlw98d4bGVE9F3XuZh8DBgzZaBpEbwYi38aoe83+MUu8Nb1ge9VkXmm80NhMrvRUHFUPsI+BjzBbyPUYKtK5PJiLDmbjQSAweCeq2VB3nqA7ZcNnbPSitl49bdZkWyKic2dj8tlb0f5T+kmGp3GuoPhYysBpI7O2jl81vR6j6v7Sd7VoDaWxrarw+Eh6lEiXZpD7S2ZxZeHWOU8rzHlen7sOPg4r6sw4XHcSPhBVVLcST3k/OO3S0wTjmXY0/sjSinYto+BjPZo+jXujtZ6uHphtmQ+L9Nu+TEh8V6bd8Mlw3MQYtoNjIMgmDJi2MGTGTRgzFGDYyiVDGreo5+8x98VR2k6cfOHb+sUwuTEGlOuMKksPtdG4+ae3h4x6r3GnuldahEqzL6JI7jCkE4C6uc7HWwP8zdcQ1Qtx4DgBoB3CBCwgE0kIRFirwYaZmlAstNhoMGKzRAq8fbK2U9drC4Uek/UOwczHOwd3WxBzN5tMcT1t2LLquHWmoVBZRoBC04Y4TALSXKgsOvmTzJhTCVDA3mNaFXig8AWmBpOwmdnbRtZWOnUeXYTykqZVA8lNm7RtZG4cFPLkDHsCY/Z19VHeP0kK6WlqJkfjsBm1Xjy5zzvMeV/wAsP0MbZv8ACXujqNsELU1HZD3nVh6Z+Ibd5D4o+e3fJe8hsSfPbvMWa8QWiGimMGxkKJYwbGKJiDGkkmBrtZW7j8IQmNsc30bd0c5Kq/MtNmatO1g0YhlhYkxEiyLTV5MVN0q31Srd2hjOvsesnpU29gvLIzE2DMZSOII7wREgwBWaWLd3dg1bVKotT6h1t+0Lu/uvfLUrDTiqfNv0luSwiMUABQF0A4AaARvVMIHgqhiqoC0E0KTBOZnVEEzV5hiGMzpiAzYeBvMzQ2Ezs7af1XP4WPwMlLyqAyW2dtK9lc/hbn2Ht7ZUoSt5l4i81eIxLyFxDec3eZLXkNWOp7z8ZlmvEhjBsZtjBs0g2EwbGbYwZMZNMY02g30bez4xyxjDajeZ7RLx5iLwigJuYBMnUyatExUSYiXOgY9VtRI9DHK1OEewPVwyN6Sqe8CMhsGgHDhACOHLwjpXmZo9lptmiS8SWiSYtqLz6xLtEEzRMWzaLwbNFEwZkVTRMSXmiIkiRTbvNFokzV5BiXm7wYMVeOGn9n1wyDW5Gh5x1eVuhWKG44/HsMnMPig63HtHIytlR7yFqtqe8yXvIR2measWiYNmmFoNjINhMQTE1KoAuTbvjGvtMfVF+3gI5NlTxmkbtCsGsAb2NzGtbEM3E+waCBE1xmrtFok1NZpubbQ0YgxZESwiJbVMIhm5kYFBmX1mTIEwxJMyZBRLGILTJkDavEmZMkUyWiDMmSacIvEOdZkyRVMEUpmpkDEBjjA1CKi2PHQ9omTJUCbJkExmTJGYxDYxtiqpCkiZMkwVCPULak3MQTMmTZDLxJM3MjhEmbBmTI0t3miZkyMn/9k="/>
          <p:cNvSpPr>
            <a:spLocks noChangeAspect="1" noChangeArrowheads="1"/>
          </p:cNvSpPr>
          <p:nvPr/>
        </p:nvSpPr>
        <p:spPr bwMode="auto">
          <a:xfrm>
            <a:off x="155575" y="-814388"/>
            <a:ext cx="228600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 descr="data:image/jpeg;base64,/9j/4AAQSkZJRgABAQAAAQABAAD/2wCEAAkGBhQSEBUUEBQWFRUUFRQUFBUXFBQVFBQUFBUVFBQVFBQYGyYeFxkkGRQUHy8gIycpLCwsFR4xNTAqNSYrLCkBCQoKDgwOFw8PGikhHCQsKSkpKSksKSwsLCwsLCkpKSkpKSosKSksLCwpKSkpKSksLCkpLCkpKSkpLCwsLCkpLP/AABEIAMcA/gMBIgACEQEDEQH/xAAcAAAABwEBAAAAAAAAAAAAAAAAAgMEBQYHAQj/xABLEAABAwEEBQgFCQYFAgcAAAABAAIDEQQFEiEGMUFRcQcTIjJhgZGxI1KhssEUJDNCcoKS0eE1YoOis/AVFkPC0jTxCFRjc4STo//EABkBAQEBAQEBAAAAAAAAAAAAAAABAgMEBf/EACURAQEAAgEDBAIDAQAAAAAAAAABAhEDITFBBBITUSIyFLHwcf/aAAwDAQACEQMRAD8A25BBBAEEEEAVZu2TOEerj9sv6KzKu2Hq2fjL/VSixBBAIII62dc93kmcyfWwdI93kmUwyWaG8YyUyR6IfZHkohgUwfoh9keSQI3cFIJjYE+VgCCCCoCCCCAIIIIAggggCCCCALhXUCgI5EcjuSTkFS0kNb0u5u75bJ4QtZ/v9qlrwjDmUO+qhrzNb6so9Sx2t/4pIGfBL6U2h7WMMbmt6RxYm4qinEIGs9jG8pg6z01U71A2+8nzMBEjW0NThJNTm0UNdWvUVEG/XwdFsrXCpNHMcSN9C011nasLpv6Cheefvf8AiA8qLhedrj3yu/Na2icouFQoIOsjxJSjGDc38BPwTYlDK0ayPEKvWU0Fn+1L/VUqxm4fyUSdqsWJzX1dVhJA6IBrSoNeCbEkEFxhyXVQytfW8PJMpwn1qHS8EznCzSGzFLn6MfZCimBSx+jH2QkWkrCE+TKxJ6rEBBBBUBBFkkDQS40A1k6lEz6W2ZpoX14NcUEwgoWPTKzH65HFjqewKQsF6wzgmCVkgBocDg7CdzgNR4oHSCCCAIIIIE55wwVdq/v2JtZ72je7CDR2wHbwSd8y9AhVSzPPOsw9bE2niP1XO5aqybXlwSbkvREe1dEUmUVvz7F3/wBS1H/gozlHvYQthrrPOEd2AfHenLrxDb5tLgMQbZbNGabDjmefMJ7eejMF4uYZDIDGCABQdYgmoINdSyMetF5SzHKrRvrn3JlLOIshUmuZ2lbDPyVxU6Mkg/D/AMVX7VyYRB/00lRlTCw08lGpWpiyDZH44fiUo2znZG0d4+AKeKiaX8ojYLQ6yxE42NaZHNoSC8VaxtcgaEEk1psFVrTK5YCNeEDj+gR2sJ+sO4V+KyCe9ZJOk4nPtJPe51SfFNDbHg1DnA7wSFdQbXzJ9Y+DfyUJa7ZILbDEHnA5s5c2jcy1jC3OlcqlNOT6+nzwvbK4udE4AOJqS1wNATtoQU4tv7Rg4Wj+k38k0J6yno96VSdaO4pRA0tXW7gmc2pPLTr8E1m1LNIbxhSp+jHAKLjClD9GOASLRLEnaa2ROlYgIIIKiA0l0Is9uIM/OggYQWTSMFNfVBw+xVt3IfYtk1rH8Zv/AAWhoJoZU/kEjORts5G4tafMqwXDyatsDSbFO7na1JlaxzHilMDg0AhvbUq6oKLtEWC/6vENpZzM2xpNWSdsT9TuGtS6bW+7o5mFkrQ5pz7QdhaRm09oUQy1yWM4bQTJZ60ZOetHubPTWP3/ABRDS+dLHxWp0LW1wtDq1A1gdnamh0xftafEKK0jfW8ZSMxzbKbvqpo7UvlcnNnMrJfL3Y8eNxiTtuk+MUcHDhh+JTGw322Fxc3GTvcAaDbSmpMZE2lXL58993T4sdLN/n0jf/MgeUEbSfF3/FVF6bPC3PUcn2z8OJ1edjsdolMsmLEQBVssrTlq1EJOC6rM36Oa0M+zapB5uTYhFwq/yM1+DFKcyPq262D/AOW4+ZST7DITUXjbO+djvNqjnNXAwblf5WafBi9ArzlpOCL6t1f/ADDfAsFPYvRqwDlKs3NX3PumjhlHc0MPtaV9Z89IM1DgkZAj2Z9Wt4BEl1oLzyWDK0cYvJ6mbd+0bP8Ax/6IUPyW9W0cYvJ6mbf+0bNxm/oFWCelbmjMOSMigKBvaBn3BNJtSeWjX3JnNqWaQlHqUmeoOA8lFx6lKE9AcB5JFotkTlNrInKsQEEFH33bjHGMORcacBQ1I9iokEFUY70lJze7WBrI2Z5cFIi2vDC4yHotc4k0IFATn0a0U2uk6goPQ2//AJZZRODUOc9oyp1DhOXEE8CFOKoC49gIIIBBFCDmCDrBC6ggyy94WQ2yVjQQxoaBnUMac8P2Qa8OCK8ZI+kFqaL0lYdcgo3LLoCrq+ISIbh6Ow5N7D6nDd4bl8flm8r9/wB93vxupCMiazJ05Npl5b3d/Bu9NpE5cm7wrFhNyLRHKKtKKQhRdKAQb6sY5cLNht1jl9eKWI/dOJvvraFkPL+afInbRK4dxwr70r46BuqSsYR5zmmVwydDvTmdyov3JY7/AKj+F/vU5eH7Qs32pfbZ3Kvcl9oa1tpe8hrW83VxNAB08yU5vPS2yfLIZBOwtjc8uINaAwuYNWvpEDJBekFF3bpTZZzSG0RvPqhwDvwmhUogZ2t4BzIGW3JRlpvJgHWrwBKqek80kNre2N+VQ6jnuHWAcadlSdiYtvW00rRrv4rAfBwqV476j8rjp6JxdN7W4XsBqaTxySr7+eRQADuJPtVKOlEjD046f/WfJwTgaWU60RH3JB+anz67r8X0tlnveQbf5Qnrb5fuae4/mqRFpxCOsADtGIjh1mqTselkD9RH4mH4rU5p9s3iq0C/N7R3ErLeUPlDklfGLGQIsJq98Tuk8up6MvbQigGdNdVokU7XDI6+7/uoK99HonU6AoM6UqK7Fu8nTc6szDr1ZZZ9L7cw1Eod2FrfIAeas7eUh0t32xskeCRkBo5rjhdzrxFTA6pHXOokJxeV2wxUxQPdWtMERcNW0jUkrruuNzi5sEsbg3JxD2jrZAA7dZ7lZydN2f0vx9e60citoa26mYyATLNryqA4CvsV+FqYdTm+IVN0fsYZA1mxtaDPIE1opItC1M9xi46qxh43hdVYwBFeSAcJz2ZkCuytFfentVe+LKH3nM6hLmdWlcseTsvuj2oTWc0ILTn3JK97TeeYibZSCesRIHu+0R1j20VbnhvZxz+TDgHH3gV5MuHC3dy/3d6JnlO0Tjn1rXrDX27nU7aGvaDvCbyqLsFwW7nWvdMNz60wllc2hoaBvVnddQOvLvr8F5uXh/LeN27YZ9OqEcE3eFOzXMACQXGmwAEnhmE1FykgGpFdjm0I40JXP4s++nT5MUUQiKUluV4GRafH8lGBZss7tyyioUQKMFFb0VkHLw0vfYomAucXl1ACTSuug4LVp7yiYaOkaD6uIYvwjNYlyj6Q2ia9nQMc+OFkbMLQHRulBZjxOyDnDEXAA5dHivvx8dEXU7A0h/RO52R9qWmnqi2C4nTnA2N8rzsGMniTXLiVZLv5GZ3Yi6T5OcILBUSgu3OaDkBvBPeqI+ezPgslktcrcVm+Wh1oj1442hrI3lp6zQ7nct5G9aPaCyS0wPs7Q6JpLi5rPR4XQvANaUIqRqrrVSN6OsYNjvuyxiGVphba4WDAWkU6VBkRr2EUrhOtTPJXe5Zzt3TODn2U4oXjVLZX0dG9p2ijmng8DYoLDeehFitTfSwMDtj2DmpAd+JtD41Vatk1tuX0jpHWywAgOD6fKLOCQAQ7U9uofButaI5vafFUnTKR1uk/wyznrhr7ZLshhBDgwf8AqOIGW7jkEXpLaQ+0uew1a9sT2ne10bCD4FRj7PUVLKt34at8aKS0ksjY7QWM6rGRMaNwbG1oGevIBNYrE4jIub21LT3UK+Rnjvkv/X0MbrCI/wCRj6rnNG4Elv4TUJWCHCwNBOQyzH5J8LmH13F3HI+ITuKyAaqeZ8StTit8s3kn0odquieWZxbE4k4a0HRBwioxGg1p7ZeTyZ/0jmRjve7wGXtV3YwpywFejHinljLlvhDaNaHMsdMM0rzUmhdhYa7425EcSVYZZaojQuTA4TShNDQGtK0yrTYu104hZ5YsfpnhrRmdeZ2AEDxP9h1aLRYwwlry47Gg69msiiph0XcTXBA3X1XWjzxhFj0PPOAvfRm1sb5wTl6xlPlsSXDXY1ftdIbysgb13g7qE+3CnQtNmoDz3dt7xRU//J8Wx84/jvPmSijQ9g1TTj77T5tK1Lj9Jq/a43hJDFC6XnQQ1taAtzrqHYoq7rzE0LJKFuNgdhOZbXOh7VCs0WbUc5LJI0GuB2ChI1YqNBI7FNtIAoNmSzbL2WQZ6byIz3JMrjXSCUXKIziknygdYgLKjkIjym0t5tGrP2BRtqvYnV4DId51lYucjeONpxb7WGtND2Ku0S8shccz+nBJBeXK+6u+M0Ida6gQjALOmm4wWFjBRjQBuADR4NoFkPL9G2OSxytAElJgXDIljTGQ2o3YnHvK2VUzTTCLXA5zQ6kFoaA4VAEhiDzQ72tLeDivvSPkqXyXaSNskM8kzZH886MsIBcHBgeDV5NBQmitrtPhJqJYOzX3nWsbuvSKSxmSFlBGXl0ePOjTlQHuFeCUdpkcVXRsPa0uHxK12Ggad6XM+QyskdzglaWMYa1Mh6pFfVIDq7KdqbaJWcww2eR7G/KIoy0SEkPaxznOEZ3gB5FDUKh2S8hLaBPO12BmUTBmGkfWNde/jTcFbbJpBGdT6djgWn2psX+PSqelC1py1gZjt3Jvo1b2WNjm4HvfI8ySyuIMkjydbqCmQyAVYF8fvDuKa2m/yNRTo0sF+2wSzukGQdhyOvJoHwRvlrTtDTuJoO46lTBbXyuAqdYVgdFUUND4hfP5ZOPLc8vTh+U19JYORmuValuo/wCm9zD2H9Qmz7PbW/RzYuJr7zSsTkjXsXNpS7XrOXaRW6Mlp5txaaHot47CEb/Pdqb1ooz3O+D12mUYuFaOHoF6zyHlEtDhVtnY4aqtMh8qpaPTu0uIDbJUk0AHOkk7gANa1tj2VeiUMSpk+lFua3E6xOY0a3OjnAFd5NEwdpzaD9SNvc74uUuSzFoXOoc4s6dpdaT9do+yxvxBRobynlFTM+laayPYKKXPXhfbvy0B8oGs04mnmmst8wt1yN4A1PsVMFir1nE8f1qlo7IBsXO8lbmCwS6SRfVxO7qeabOv9x6rAO0mqjmx01BKhi5XkrUxhd1ukdrce7LyTG3zuawlpzyz1nMgbU7a1M70Hozxb7wXOZW5R01NV2CQmNpdmSD7xSbijRwejaf3d2Ws7Uk6I7115PT53K2To54cuMkloLlUnhd/dFyrty5fFnO8dZnj9joApPGdy7zo7ViyxqWVvij74uSO0NAfUEAhrhrbipXiMh4KQQX23ymB6bcldsY75vEZm1JD2FrjQ7HxGhB4VVBvK55bJM6K1NEcjQ12AtNTiAINQCCKHYdYpXJeulF39oxZrazBa4WyAdUkUc3tY8dJvcUHmuG84AAMdOwscKeAKWdbITqljHfTzC0G/wD/AMPsNHPstpfGAC7BIwSDIVoHAtOzbVZDdt08+/m2hx1uq1j5C3CKkujjBcW0NSQDSiuxY4ZWFwwSsPCRurbtVmsGiNoli52OF8jDqw4Kup6uJwrxrRS3JVye2E1lNoZa5GDDzbQ5rYQTXpxvAfUkHNzRqIotfawAAAUAFABkABuCgxizWCWGYsks5iAYDifJG6TEQDTBGXADP1lIENpnir2FvkR8VM6Ws+dv4M90KHwL5nLlffXuwn4w3L8+jn2HI+CUa+orvRnxg6wD3IuGgyXDLV8Nq9eA9K/j/tCirw6hUpeJ9K/iPdCiLxd0CuuPhR9EP+n++/31ctGB86g/95nxVL0Pd82H2n++VddFATaoaCvphqB1CtSvoZdnhndeeUT9nycY/fCwp+srdOUOv+HyZbWe8sNkGZW6zHRqPH4FS9yD0f3j8FFAZHj8Cpm4x6L7x+C5cv6unH+yQDUYNXQEdoXir1AGo4agEtZbK6R2GNpcezZxOoDisatN6ECYXqKtp2j2EFXa79FQM5jiPqjqjidZVV0ig9I6goA+Sm4DEvRx+mu5cnLLmnaLNoq35oz73mU8nsEbutGw8WtPwSWizfmkfA+8VJlq9ryoOTR+A/6YHAub5FNZNFYjqL2/eB8wrG5iIY0VVZNEfVlPe0HyITOXROWuTmH8Q+BVzMKI6JRVvQRedHHhmu1PBbYdQqkp5msFXnLVqPkE2bfkFac40Hc44PeogUvSYNglc7INjeTwDTVeduR61iO+Yga9ISMFBlVzHU7sl6A0jeDYbQRmDBNQ7D6Ny838nFpay97O5xDQJcySAACCMyg3m4OT+OzW6a2c/PLLMCDzjwQGuINMgMQFABXUBqVqVSt3KbZGHDGXzO3RtrXxz9iaT8okrYzKbG5kYpV8sojaK5CpLd6x7417a7phZXCfGaYXgBprtaADlsUFhV2uO/bNeUFQYpKZSR4myYHZ0r8DRcl0GspzY10Z/cke0fhJLfYuOXp5l126Y81k0pJRHBWu0aCH/TnPB7Gu9rMKirToja29URSDseWnwcKfzLjl6XLxXSc88s+vqXDK/iPdCrVvvDEC1gLicsla9MtGyxwdNzzHPr6MRF7ThoKh8eJue4kalDWK5ZT9HGWN3lpc/wBmQW8eG4/s1eWWdDS6I3RWUxyOwGrswauGI1y7VN6NzysdGIBIwBwBe57muwk9I5VJJzyR7Nc4ZmWuJ3urX9O5TlytHOs+0F331cNLzpPeJfZJARr/AFWNSMzK1O+3fN38D5LMXDpeC3WCb2ZHj8Cpi4h6L7zvgmkjfRn7Z90J9cw9H953wXLm/V04/wBkgEeJhcQGgknUAKk8ApK79HXvoZPRt/mPAbO/wVrsEMUDaRtpvdrceLvhqXDHhuXW9HXLkk7IO7dFSaGc0HqNpi7zqHcrJZ4WRtwsaGjcB5nb3pkLwBOtHFr7V6ccMcezhcrl3PecCo1/DJ3a6Q/zFW4WhVO+M2ntxn+ZdMWKsGjI+aRcD5lSiirgNLNGP3ezeVIB/aog5C5RcL0AVBzCuFiOCgi7WICmQRXyBoq4gDeTQeJVH055TYrERFHIwykkOyc/m6b2t29hoO1LXXo38shjntk80olYyQR/RsaHgOAo0muvetopPKbevP2mkNpc6MNaMMYcQHCtekS1uvaHFObs0tt0lnZBZLNE4RsaznJBJM51BSpoA2p3VK02xaN2WMUjhj44Q4+JqpRopkPBBk12XPeeImdoMLvpYo2sia9u0Uwmhpw4qBt3J6w3m9lijIrgmi6bw6IBjH4g4k54nt11otxtMILXZZ4XeRVB0atRkvW2FpA5lpiFaahzLaf/AJrNaiAsvJ9e0PSitJDjmQeaca9tWmqR0jgvx0DoLQwWiJ1KkQgOGEggh0RBBy9UrUzpAxvXplkaFR9u0txdCztqfWdqHADWtMsp5PZRdk75ZmOa57ObwuxhoBcHE1wjPIa9S1y6dNbPPTpBtdpcMNd2KtKqOhuwyvrM8HeXEeDWqk8r9zvszIp7DC0xta/5Q5sbHUILSx0lBqoXDPLeorZ1wrPuSLTOe22NxtZYXRvDGP6LXSDCCcTdVRUDENfEFX7Gqgr0g+EJSSUDWVHzX3GMszwCBYwLkNmGIZDwCa/48z1Xez80eG92kjCD3hA100jAsb8gMxsA2OWMub0u8LXNMbeTZXA0pUeTlk7ut3hRYWk+i++fdar/AMmV2RvszpHsBcJXAOzqBhaaDvJVDe30f33e61aFyc2kMsZB2yOP8rR8E0u1sN3R7vaUnJdjCDr8V0XgNxXH3iymdR3fkjKMdcDK9Zw8PyRHaPjZI4dwTv8AxKOvXCP8radTh4rLSP8A8EeOrJ4j9VVJdF7TCXsZGZY3vc9rueZVmI1c3C+hArXIEq+iau32o8jlqIr13wyMja1zHVaKZAlOw53qu8CpUOXQ5Q2jA47j4FdD1JhxXRIobRrZEbGpLENw8Auhrdw8AgzfS7kpM14/KI8Jie8STROJBcagvDXeq7Ou6uXZpNhfI2No5trQGgNa11AABQAcAn0kVUURkLaEXYz9Rve78klPZZiOi8MP4veBT3Cd64WlBW72tM1mgkltE4LI2lxoMNdwOutTQd6z/k/vGO12u042ODi3nXFpaA5znipo3F413ZBaVpdo8LZY5oHOw840AO10c1wc0kbRUCvYs+0U0FtVgmkfFzREjWsoMVABQkjHnUkVQT19WCIRgNNCXADpHVnXKqPct3txBoPHgnFpuGefDzuDo7Acs9u3NSl1aOthHWOI6yDkOwAqK5arnjJyxDg4/FR1v0XEjS3nHUOsENIKnJoi0668R+SRMtNY8M/1VNqdDoq6A0YDTZRtAO4KWs94SRimIjs2eCT0wveSKzh8bZaYwHCMPdJQg5lrMwMlV4NJZHDKRxBGp9HO4EPGIcFnWuy91smvV7tbikBKq0++3jYHdxb5EhBmkoHWY4cCD+SvUWYSJaCahVfh0iiOtxH2gR+ifwXgx3Ve08HDyTYX0rtNbN94e65Z45uauGksvoPvD3XKonWqhyfox9p3k1XjQcfNf4jvJqooPR7yfY1XHRSbDZx9tx8kFpa6iUdb6DUCo4WtB09Qsroo63sOuMJMywnWynDJNXIuFRT1rodlR3lOvlDBqd5qHLUHhETYtbd6O21N3qAwIAILC2YbCEfnBvCriOHHefFDSwhy7iUAJnb0YWl39koml1QRarmJa2g1UMSTL0QyJsKPOSjCc+9PHyqPe/pJA9aV10lNabc/u/vuQD/HtVBLTLX+/gm6PNrSJQddmmVquuOTrsa77TQfaU5K4QptVftOhcJ6mNh/ceQPwuqPYoC8tE5mVMTsY3OaAfxNNPYr04IhBRWVzQysPpIXd2f5JD5Szb0eII81rLoa6wCmc9wxP6zB4JoZqSSKB5prpWrfDvQFkmNS0xnsOJh+IKu8uhEVasBad4JHkiHRydg6EhI3O6QRFQje4DptIPZ0vJWPR2+ogwRudhdUmjgW69WZ28Uha7mmH+m2u9pLa/dOXtUFegMYrJFNrpVsZdTiW1yQjRg9dxKK0dtwNmj2ZVwuBDgCdRBzHBSwlG4JtoKroK7ib2ozYwdRUQVcS3yY7EUwO3KK5hXMKWER3IpaiE6IURiFwoOILqCJtc6oj3IIIhs+dIm0IILYTdOUkXIIIBjQ5xBBBwuRSuoIEyuFcQWa1BSuIILSgutKCCM0ZdQQRHCxJuhC6ggRfZmnW0HuCOyBnqhBBZbdNhj3Ed64brGxx80EEZrnyR46rgu45RrAPggghsu22es3wK46dh1j2IIIuhDGw6viknWPcUEFAhJAQk6oIImn/9k="/>
          <p:cNvSpPr>
            <a:spLocks noChangeAspect="1" noChangeArrowheads="1"/>
          </p:cNvSpPr>
          <p:nvPr/>
        </p:nvSpPr>
        <p:spPr bwMode="auto">
          <a:xfrm>
            <a:off x="155575" y="-906463"/>
            <a:ext cx="241935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53493"/>
            <a:ext cx="1530552" cy="108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Flèche droite 33"/>
          <p:cNvSpPr/>
          <p:nvPr/>
        </p:nvSpPr>
        <p:spPr>
          <a:xfrm>
            <a:off x="1349198" y="4588678"/>
            <a:ext cx="360040" cy="21602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droite 34"/>
          <p:cNvSpPr/>
          <p:nvPr/>
        </p:nvSpPr>
        <p:spPr>
          <a:xfrm>
            <a:off x="1349198" y="5004050"/>
            <a:ext cx="360040" cy="21602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droite 35"/>
          <p:cNvSpPr/>
          <p:nvPr/>
        </p:nvSpPr>
        <p:spPr>
          <a:xfrm>
            <a:off x="1365250" y="5397671"/>
            <a:ext cx="360040" cy="21602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droite 36"/>
          <p:cNvSpPr/>
          <p:nvPr/>
        </p:nvSpPr>
        <p:spPr>
          <a:xfrm>
            <a:off x="1370301" y="5888034"/>
            <a:ext cx="360040" cy="216024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789203" y="4496635"/>
            <a:ext cx="3464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Gestionnaire de stocks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817157" y="4891883"/>
            <a:ext cx="3464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Responsable magasinier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828270" y="5305628"/>
            <a:ext cx="3350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Chef d’équipe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828270" y="5741794"/>
            <a:ext cx="338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Responsable de dépôt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3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3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3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3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3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3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1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6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1900"/>
                            </p:stCondLst>
                            <p:childTnLst>
                              <p:par>
                                <p:cTn id="7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39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49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9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69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79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37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97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39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9" grpId="0"/>
      <p:bldP spid="9" grpId="0" animBg="1"/>
      <p:bldP spid="20" grpId="0"/>
      <p:bldP spid="21" grpId="0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LES DATES À RETENIR !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283968" y="2420888"/>
            <a:ext cx="468052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solidFill>
                  <a:srgbClr val="E76426"/>
                </a:solidFill>
                <a:latin typeface="Times New Roman" pitchFamily="18" charset="0"/>
                <a:cs typeface="Times New Roman" pitchFamily="18" charset="0"/>
              </a:rPr>
              <a:t>Samedi 9 février 2013 au matin</a:t>
            </a:r>
            <a:endParaRPr lang="fr-FR" sz="2800" dirty="0">
              <a:solidFill>
                <a:srgbClr val="E764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36408" y="1772816"/>
            <a:ext cx="3847560" cy="518356"/>
          </a:xfrm>
          <a:prstGeom prst="rect">
            <a:avLst/>
          </a:prstGeom>
          <a:solidFill>
            <a:srgbClr val="A7CE39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 3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283968" y="1851974"/>
            <a:ext cx="468052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solidFill>
                  <a:srgbClr val="A7CE39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fr-FR" sz="2800" dirty="0">
              <a:solidFill>
                <a:srgbClr val="A7CE3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283968" y="3120329"/>
            <a:ext cx="468052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solidFill>
                  <a:srgbClr val="5C7A1B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fr-FR" sz="2800" dirty="0">
              <a:solidFill>
                <a:srgbClr val="5C7A1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36408" y="2419333"/>
            <a:ext cx="3847560" cy="518356"/>
          </a:xfrm>
          <a:prstGeom prst="rect">
            <a:avLst/>
          </a:prstGeom>
          <a:solidFill>
            <a:srgbClr val="E76426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Journées portes ouvertes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36408" y="3041171"/>
            <a:ext cx="3847560" cy="518356"/>
          </a:xfrm>
          <a:prstGeom prst="rect">
            <a:avLst/>
          </a:prstGeom>
          <a:solidFill>
            <a:srgbClr val="5C7A1B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Mini-stage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28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8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DES QUESTIONS ???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17898"/>
            <a:ext cx="8229600" cy="1036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Vous pouvez contacter directement les enseignants des différentes sections 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39552" y="2348880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solidFill>
                  <a:srgbClr val="A7CE39"/>
                </a:solidFill>
                <a:latin typeface="Times New Roman" pitchFamily="18" charset="0"/>
                <a:cs typeface="Times New Roman" pitchFamily="18" charset="0"/>
              </a:rPr>
              <a:t>- En Gestion Administration : florence.gabet@ac-montpellier.fr</a:t>
            </a:r>
            <a:endParaRPr lang="fr-FR" sz="2000" dirty="0">
              <a:solidFill>
                <a:srgbClr val="A7CE3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28497" y="2895651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solidFill>
                  <a:srgbClr val="E76426"/>
                </a:solidFill>
                <a:latin typeface="Times New Roman" pitchFamily="18" charset="0"/>
                <a:cs typeface="Times New Roman" pitchFamily="18" charset="0"/>
              </a:rPr>
              <a:t>- En Logistique Transport </a:t>
            </a:r>
            <a:r>
              <a:rPr lang="fr-FR" sz="2000" dirty="0" smtClean="0">
                <a:solidFill>
                  <a:srgbClr val="E76426"/>
                </a:solidFill>
                <a:latin typeface="Times New Roman" pitchFamily="18" charset="0"/>
                <a:cs typeface="Times New Roman" pitchFamily="18" charset="0"/>
              </a:rPr>
              <a:t>: jean-franc.chanard@ac-montpellier.fr</a:t>
            </a:r>
            <a:endParaRPr lang="fr-FR" sz="2000" dirty="0">
              <a:solidFill>
                <a:srgbClr val="E764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49035" y="3419028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solidFill>
                  <a:srgbClr val="5C7A1B"/>
                </a:solidFill>
                <a:latin typeface="Times New Roman" pitchFamily="18" charset="0"/>
                <a:cs typeface="Times New Roman" pitchFamily="18" charset="0"/>
              </a:rPr>
              <a:t>- En Commerce Vente : …</a:t>
            </a:r>
            <a:endParaRPr lang="fr-FR" sz="2000" dirty="0">
              <a:solidFill>
                <a:srgbClr val="5C7A1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6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1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6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D7D7D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D7D7D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365</Words>
  <Application>Microsoft Office PowerPoint</Application>
  <PresentationFormat>Affichage à l'écran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Section d’enseignement professionnel  (SEP)</vt:lpstr>
      <vt:lpstr>Baccalauréat Professionnel  LOGISTIQUE</vt:lpstr>
      <vt:lpstr>Baccalauréat Professionnel  LOGISTIQUE</vt:lpstr>
      <vt:lpstr>Baccalauréat Professionnel  LOGISTIQUE</vt:lpstr>
      <vt:lpstr>Baccalauréat Professionnel  LOGISTIQUE</vt:lpstr>
      <vt:lpstr>Baccalauréat Professionnel  LOGISTIQUE</vt:lpstr>
      <vt:lpstr>LES DATES À RETENIR !</vt:lpstr>
      <vt:lpstr>DES QUESTIONS 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LYCÉE JACQUES PRÉVERT</dc:title>
  <dc:creator>Florence</dc:creator>
  <cp:lastModifiedBy>Eleve Prévert</cp:lastModifiedBy>
  <cp:revision>88</cp:revision>
  <dcterms:created xsi:type="dcterms:W3CDTF">2013-01-10T15:06:57Z</dcterms:created>
  <dcterms:modified xsi:type="dcterms:W3CDTF">2013-01-15T10:54:00Z</dcterms:modified>
</cp:coreProperties>
</file>