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78B6E-027F-429E-9C32-1A8A63BDB079}" type="datetimeFigureOut">
              <a:rPr lang="fr-FR" smtClean="0"/>
              <a:pPr/>
              <a:t>07/05/13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043D8-F886-40AF-9020-0FDD285CD24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24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43D8-F886-40AF-9020-0FDD285CD24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43D8-F886-40AF-9020-0FDD285CD24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43D8-F886-40AF-9020-0FDD285CD24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43D8-F886-40AF-9020-0FDD285CD24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43D8-F886-40AF-9020-0FDD285CD24D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9F71-A97C-408B-AA66-B896D68E5DF5}" type="datetimeFigureOut">
              <a:rPr lang="fr-FR" smtClean="0"/>
              <a:pPr/>
              <a:t>07/05/13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96DE996-8549-45AD-A05F-6B3536BAFE2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9F71-A97C-408B-AA66-B896D68E5DF5}" type="datetimeFigureOut">
              <a:rPr lang="fr-FR" smtClean="0"/>
              <a:pPr/>
              <a:t>07/05/13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E996-8549-45AD-A05F-6B3536BAFE2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9F71-A97C-408B-AA66-B896D68E5DF5}" type="datetimeFigureOut">
              <a:rPr lang="fr-FR" smtClean="0"/>
              <a:pPr/>
              <a:t>07/05/13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E996-8549-45AD-A05F-6B3536BAFE2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9F71-A97C-408B-AA66-B896D68E5DF5}" type="datetimeFigureOut">
              <a:rPr lang="fr-FR" smtClean="0"/>
              <a:pPr/>
              <a:t>07/05/13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E996-8549-45AD-A05F-6B3536BAFE2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9F71-A97C-408B-AA66-B896D68E5DF5}" type="datetimeFigureOut">
              <a:rPr lang="fr-FR" smtClean="0"/>
              <a:pPr/>
              <a:t>07/05/13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6DE996-8549-45AD-A05F-6B3536BAFE2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9F71-A97C-408B-AA66-B896D68E5DF5}" type="datetimeFigureOut">
              <a:rPr lang="fr-FR" smtClean="0"/>
              <a:pPr/>
              <a:t>07/05/13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E996-8549-45AD-A05F-6B3536BAFE2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9F71-A97C-408B-AA66-B896D68E5DF5}" type="datetimeFigureOut">
              <a:rPr lang="fr-FR" smtClean="0"/>
              <a:pPr/>
              <a:t>07/05/13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E996-8549-45AD-A05F-6B3536BAFE2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9F71-A97C-408B-AA66-B896D68E5DF5}" type="datetimeFigureOut">
              <a:rPr lang="fr-FR" smtClean="0"/>
              <a:pPr/>
              <a:t>07/05/13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E996-8549-45AD-A05F-6B3536BAFE2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9F71-A97C-408B-AA66-B896D68E5DF5}" type="datetimeFigureOut">
              <a:rPr lang="fr-FR" smtClean="0"/>
              <a:pPr/>
              <a:t>07/05/13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E996-8549-45AD-A05F-6B3536BAFE2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9F71-A97C-408B-AA66-B896D68E5DF5}" type="datetimeFigureOut">
              <a:rPr lang="fr-FR" smtClean="0"/>
              <a:pPr/>
              <a:t>07/05/13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E996-8549-45AD-A05F-6B3536BAFE2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9F71-A97C-408B-AA66-B896D68E5DF5}" type="datetimeFigureOut">
              <a:rPr lang="fr-FR" smtClean="0"/>
              <a:pPr/>
              <a:t>07/05/13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6DE996-8549-45AD-A05F-6B3536BAFE2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  <p:transition xmlns:p14="http://schemas.microsoft.com/office/powerpoint/2010/main">
    <p:wedg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959F71-A97C-408B-AA66-B896D68E5DF5}" type="datetimeFigureOut">
              <a:rPr lang="fr-FR" smtClean="0"/>
              <a:pPr/>
              <a:t>07/05/13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96DE996-8549-45AD-A05F-6B3536BAFE2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31840" y="4005064"/>
            <a:ext cx="4464496" cy="148972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accent1"/>
                </a:solidFill>
              </a:rPr>
              <a:t>Le projet prévisionnel de formation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Le baccalauréat professionnel</a:t>
            </a:r>
            <a:br>
              <a:rPr lang="fr-FR" b="1" dirty="0" smtClean="0"/>
            </a:br>
            <a:r>
              <a:rPr lang="fr-FR" b="1" dirty="0" smtClean="0"/>
              <a:t>Gestion-Administration</a:t>
            </a:r>
            <a:endParaRPr lang="fr-FR" b="1" dirty="0"/>
          </a:p>
        </p:txBody>
      </p:sp>
      <p:pic>
        <p:nvPicPr>
          <p:cNvPr id="5" name="Image 4" descr="logo mai 20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429000"/>
            <a:ext cx="2286159" cy="2844997"/>
          </a:xfrm>
          <a:prstGeom prst="rect">
            <a:avLst/>
          </a:prstGeom>
        </p:spPr>
      </p:pic>
      <p:pic>
        <p:nvPicPr>
          <p:cNvPr id="6" name="Image 5" descr="QRecogest.png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229200"/>
            <a:ext cx="1260216" cy="126876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6476256" cy="1368152"/>
          </a:xfrm>
        </p:spPr>
        <p:txBody>
          <a:bodyPr>
            <a:normAutofit/>
          </a:bodyPr>
          <a:lstStyle/>
          <a:p>
            <a:r>
              <a:rPr lang="fr-FR" dirty="0" smtClean="0"/>
              <a:t>Une programmation pluriannuelle de la formation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5576" y="2996952"/>
            <a:ext cx="7772400" cy="314669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Le PPF doit être formalisé pour: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1"/>
                </a:solidFill>
              </a:rPr>
              <a:t> Proposer aux élèves d’accéder aux 55 situations professionnelles référencées;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1"/>
                </a:solidFill>
              </a:rPr>
              <a:t> Alimenter le passeport professionnel;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Via les PFMP, les simulations en formation, l’accompagnement des projets.</a:t>
            </a:r>
          </a:p>
          <a:p>
            <a:endParaRPr lang="fr-FR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  <p:pic>
        <p:nvPicPr>
          <p:cNvPr id="2050" name="Picture 2" descr="C:\Users\Principal\AppData\Local\Microsoft\Windows\Temporary Internet Files\Content.IE5\69A31JQL\MC90043480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76672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L’élaboration du projet prévisionnel de formation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chemeClr val="accent1"/>
                </a:solidFill>
              </a:rPr>
              <a:t>Quel est son contenu?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683568" y="2924944"/>
            <a:ext cx="7920880" cy="3504452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ventilation des 55 situations professionnelles réparties sur le cycle et non sur les pôles</a:t>
            </a:r>
            <a:r>
              <a:rPr kumimoji="0" lang="fr-F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(en  considérant  qu’affronter la complexité ou les aléas est une expérience réservée aux classes de première ou de terminale).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fr-F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ü"/>
              <a:tabLst/>
              <a:defRPr/>
            </a:pPr>
            <a:r>
              <a:rPr kumimoji="0" lang="fr-F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Une entrée par les situations y compris celles qui peuvent être confiées aux tuteurs lors des PFMP.</a:t>
            </a:r>
          </a:p>
          <a:p>
            <a:pPr marL="548640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ü"/>
              <a:tabLst/>
              <a:defRPr/>
            </a:pPr>
            <a:endParaRPr kumimoji="0" lang="fr-F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ü"/>
              <a:tabLst/>
              <a:defRPr/>
            </a:pPr>
            <a:r>
              <a:rPr kumimoji="0" lang="fr-F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Une entrée par les scénarii (un scénario pouvant traverser plusieurs situations)</a:t>
            </a:r>
          </a:p>
          <a:p>
            <a:pPr marL="548640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kumimoji="0" lang="fr-F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ü"/>
              <a:tabLst/>
              <a:defRPr/>
            </a:pPr>
            <a:r>
              <a:rPr lang="fr-FR" sz="2500" dirty="0" smtClean="0"/>
              <a:t>L’intégration des ateliers rédactionnels.</a:t>
            </a:r>
            <a:endParaRPr kumimoji="0" lang="fr-F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kumimoji="0" lang="fr-F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L’articulation des savoirs à enseigner avec la progression des situations étudiées.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fr-F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fr-FR" sz="2900" dirty="0" smtClean="0"/>
              <a:t>Un prévisionnel sur 3 ans des PFMP avec des temps de </a:t>
            </a:r>
            <a:r>
              <a:rPr lang="fr-FR" sz="2900" b="1" dirty="0" smtClean="0"/>
              <a:t>SAS</a:t>
            </a:r>
            <a:r>
              <a:rPr lang="fr-FR" sz="2900" dirty="0" smtClean="0"/>
              <a:t> au retour de chaque PFMP (occasion de faire expliciter les situations professionnelles que l’élève a traversées).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fr-FR" sz="290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fr-FR" sz="290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fr-FR" sz="290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fr-FR" sz="2900" dirty="0"/>
          </a:p>
        </p:txBody>
      </p:sp>
      <p:pic>
        <p:nvPicPr>
          <p:cNvPr id="4102" name="Picture 6" descr="C:\Users\Principal\AppData\Local\Microsoft\Windows\Temporary Internet Files\Content.IE5\N4UZN57A\MC90043149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764704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90872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L’élaboration du projet prévisionnel de formation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dirty="0" smtClean="0">
                <a:solidFill>
                  <a:schemeClr val="accent1"/>
                </a:solidFill>
              </a:rPr>
              <a:t>Comment le construire?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8026151" cy="311331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fr-FR" dirty="0" smtClean="0"/>
              <a:t> Il se construit en équipe pédagogique en transversalité avec les autres disciplines.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 smtClean="0"/>
              <a:t> Il évolue au cours du cycle de manière à articuler au mieux les savoirs à enseigner avec la progression des situations étudiées.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 smtClean="0"/>
              <a:t> Il y aura lieu de l’ajuster à la fin de chaque année en tenant compte des aléas (changement d’équipes pédagogiques, durée réelle de la formation…).</a:t>
            </a:r>
            <a:endParaRPr lang="fr-FR" dirty="0"/>
          </a:p>
        </p:txBody>
      </p:sp>
      <p:pic>
        <p:nvPicPr>
          <p:cNvPr id="1033" name="Picture 9" descr="C:\Users\Principal\AppData\Local\Microsoft\Windows\Temporary Internet Files\Content.IE5\LTN891UG\MM91000109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1304925" cy="192405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7772400" cy="1362075"/>
          </a:xfrm>
        </p:spPr>
        <p:txBody>
          <a:bodyPr>
            <a:normAutofit/>
          </a:bodyPr>
          <a:lstStyle/>
          <a:p>
            <a:r>
              <a:rPr lang="fr-FR" dirty="0" smtClean="0"/>
              <a:t>Le suivi administratif du projet prévisionnel de formation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8098159" cy="3329334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>
                <a:solidFill>
                  <a:schemeClr val="tx1"/>
                </a:solidFill>
              </a:rPr>
              <a:t>Le projet prévisionnel de formation d’un cycle sera remis  au chef de travaux de l’établissement, notamment pour assurer la transmission entre les équipes. </a:t>
            </a: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Il sera présenté au corps d’inspection en visite dans l’établissement.</a:t>
            </a: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Il couvre le domaine de la gestion, de l’administration mais certaines situations nécessitent des savoirs juridiques ou économiques et rédactionnels. Chaque professeur concerné par l’élaboration du PPF doit disposer d’un exemplaire.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7" name="Picture 5" descr="C:\Users\Principal\AppData\Local\Microsoft\Windows\Temporary Internet Files\Content.IE5\BWAE4ZPW\MC90043157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0648"/>
            <a:ext cx="1904762" cy="191746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</TotalTime>
  <Words>336</Words>
  <Application>Microsoft Macintosh PowerPoint</Application>
  <PresentationFormat>Présentation à l'écran (4:3)</PresentationFormat>
  <Paragraphs>35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Capitaux</vt:lpstr>
      <vt:lpstr>Le baccalauréat professionnel Gestion-Administration</vt:lpstr>
      <vt:lpstr>Une programmation pluriannuelle de la formation </vt:lpstr>
      <vt:lpstr>L’élaboration du projet prévisionnel de formation  Quel est son contenu?</vt:lpstr>
      <vt:lpstr>L’élaboration du projet prévisionnel de formation  Comment le construire?</vt:lpstr>
      <vt:lpstr>Le suivi administratif du projet prévisionnel de 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Principal</dc:creator>
  <cp:lastModifiedBy>Fabien Guirao</cp:lastModifiedBy>
  <cp:revision>18</cp:revision>
  <dcterms:created xsi:type="dcterms:W3CDTF">2013-05-04T12:19:30Z</dcterms:created>
  <dcterms:modified xsi:type="dcterms:W3CDTF">2013-05-07T12:24:52Z</dcterms:modified>
</cp:coreProperties>
</file>