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5" r:id="rId3"/>
    <p:sldId id="486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</p:sldIdLst>
  <p:sldSz cx="7561263" cy="10691813"/>
  <p:notesSz cx="7561263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"/>
          <p:cNvSpPr txBox="1"/>
          <p:nvPr/>
        </p:nvSpPr>
        <p:spPr>
          <a:xfrm>
            <a:off x="2789555" y="9865203"/>
            <a:ext cx="201766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©CIRAS TOULOUSE - 2018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0564" cy="9436608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51" y="899160"/>
            <a:ext cx="1191768" cy="1191768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899160"/>
            <a:ext cx="813816" cy="813816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2536571" y="2800056"/>
            <a:ext cx="2487498" cy="676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680" spc="10" dirty="0">
                <a:solidFill>
                  <a:srgbClr val="FFFFFF"/>
                </a:solidFill>
                <a:latin typeface="Arial"/>
                <a:cs typeface="Arial"/>
              </a:rPr>
              <a:t>MANUEL</a:t>
            </a:r>
            <a:endParaRPr sz="46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254375" y="3659592"/>
            <a:ext cx="1228293" cy="676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70" spc="10" dirty="0">
                <a:solidFill>
                  <a:srgbClr val="FFFFFF"/>
                </a:solidFill>
                <a:latin typeface="Arial"/>
                <a:cs typeface="Arial"/>
              </a:rPr>
              <a:t>  DU  </a:t>
            </a:r>
            <a:endParaRPr sz="47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934516" y="4517771"/>
            <a:ext cx="5689397" cy="5516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230" spc="10" dirty="0">
                <a:solidFill>
                  <a:srgbClr val="FFFFFF"/>
                </a:solidFill>
                <a:latin typeface="Arial"/>
                <a:cs typeface="Arial"/>
              </a:rPr>
              <a:t>BREVET  D’INITIATION</a:t>
            </a:r>
            <a:endParaRPr sz="42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598930" y="5272238"/>
            <a:ext cx="4360875" cy="676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290" spc="10" dirty="0">
                <a:solidFill>
                  <a:srgbClr val="FFFFFF"/>
                </a:solidFill>
                <a:latin typeface="Arial"/>
                <a:cs typeface="Arial"/>
              </a:rPr>
              <a:t>AERONAUTIQUE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" y="8715756"/>
            <a:ext cx="967740" cy="989076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28" y="8778240"/>
            <a:ext cx="1723643" cy="1315212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8973312"/>
            <a:ext cx="1135380" cy="726948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80" y="8863584"/>
            <a:ext cx="1741932" cy="1024128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04" y="9055608"/>
            <a:ext cx="1357884" cy="640080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8" y="8592312"/>
            <a:ext cx="1598676" cy="1597152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787384"/>
            <a:ext cx="1010412" cy="1008888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76" y="8676132"/>
            <a:ext cx="1459992" cy="1190244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8868156"/>
            <a:ext cx="1075944" cy="8061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68" name="object 3468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899464" y="963532"/>
            <a:ext cx="3524706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Vocabulaire aéronautique exigible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6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76" y="1606550"/>
            <a:ext cx="3112643" cy="309372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2445131" y="1605604"/>
            <a:ext cx="55437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Anglais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56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61" y="1606550"/>
            <a:ext cx="1251509" cy="309372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4307713" y="1605604"/>
            <a:ext cx="121769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49" spc="10" dirty="0">
                <a:latin typeface="Cambria"/>
                <a:cs typeface="Cambria"/>
              </a:rPr>
              <a:t>                                Français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3469" name="object 3469"/>
          <p:cNvSpPr/>
          <p:nvPr/>
        </p:nvSpPr>
        <p:spPr>
          <a:xfrm>
            <a:off x="5530342" y="1606550"/>
            <a:ext cx="1746758" cy="39624"/>
          </a:xfrm>
          <a:custGeom>
            <a:avLst/>
            <a:gdLst/>
            <a:ahLst/>
            <a:cxnLst/>
            <a:rect l="l" t="t" r="r" b="b"/>
            <a:pathLst>
              <a:path w="1746758" h="39624">
                <a:moveTo>
                  <a:pt x="0" y="0"/>
                </a:moveTo>
                <a:lnTo>
                  <a:pt x="0" y="39624"/>
                </a:lnTo>
                <a:lnTo>
                  <a:pt x="1746758" y="39624"/>
                </a:lnTo>
                <a:lnTo>
                  <a:pt x="1746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6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42" y="1646174"/>
            <a:ext cx="1746758" cy="269748"/>
          </a:xfrm>
          <a:prstGeom prst="rect">
            <a:avLst/>
          </a:prstGeom>
        </p:spPr>
      </p:pic>
      <p:sp>
        <p:nvSpPr>
          <p:cNvPr id="3470" name="object 3470"/>
          <p:cNvSpPr/>
          <p:nvPr/>
        </p:nvSpPr>
        <p:spPr>
          <a:xfrm>
            <a:off x="1141780" y="1606550"/>
            <a:ext cx="12192" cy="309372"/>
          </a:xfrm>
          <a:custGeom>
            <a:avLst/>
            <a:gdLst/>
            <a:ahLst/>
            <a:cxnLst/>
            <a:rect l="l" t="t" r="r" b="b"/>
            <a:pathLst>
              <a:path w="12192" h="309372">
                <a:moveTo>
                  <a:pt x="0" y="0"/>
                </a:moveTo>
                <a:lnTo>
                  <a:pt x="0" y="309372"/>
                </a:lnTo>
                <a:lnTo>
                  <a:pt x="12192" y="3093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1" name="object 3471"/>
          <p:cNvSpPr/>
          <p:nvPr/>
        </p:nvSpPr>
        <p:spPr>
          <a:xfrm>
            <a:off x="4266565" y="1606550"/>
            <a:ext cx="12192" cy="309372"/>
          </a:xfrm>
          <a:custGeom>
            <a:avLst/>
            <a:gdLst/>
            <a:ahLst/>
            <a:cxnLst/>
            <a:rect l="l" t="t" r="r" b="b"/>
            <a:pathLst>
              <a:path w="12192" h="309372">
                <a:moveTo>
                  <a:pt x="0" y="0"/>
                </a:moveTo>
                <a:lnTo>
                  <a:pt x="0" y="309372"/>
                </a:lnTo>
                <a:lnTo>
                  <a:pt x="12192" y="3093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2" name="object 3472"/>
          <p:cNvSpPr/>
          <p:nvPr/>
        </p:nvSpPr>
        <p:spPr>
          <a:xfrm>
            <a:off x="7277100" y="1606550"/>
            <a:ext cx="12192" cy="309372"/>
          </a:xfrm>
          <a:custGeom>
            <a:avLst/>
            <a:gdLst/>
            <a:ahLst/>
            <a:cxnLst/>
            <a:rect l="l" t="t" r="r" b="b"/>
            <a:pathLst>
              <a:path w="12192" h="309372">
                <a:moveTo>
                  <a:pt x="0" y="0"/>
                </a:moveTo>
                <a:lnTo>
                  <a:pt x="0" y="309372"/>
                </a:lnTo>
                <a:lnTo>
                  <a:pt x="12192" y="3093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147876" y="1928692"/>
            <a:ext cx="68256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control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272661" y="1928692"/>
            <a:ext cx="126126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Commande (une)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73" name="object 3473"/>
          <p:cNvSpPr/>
          <p:nvPr/>
        </p:nvSpPr>
        <p:spPr>
          <a:xfrm>
            <a:off x="1141780" y="191592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4" name="object 3474"/>
          <p:cNvSpPr/>
          <p:nvPr/>
        </p:nvSpPr>
        <p:spPr>
          <a:xfrm>
            <a:off x="1153972" y="1915922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5" name="object 3475"/>
          <p:cNvSpPr/>
          <p:nvPr/>
        </p:nvSpPr>
        <p:spPr>
          <a:xfrm>
            <a:off x="4266565" y="191592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6" name="object 3476"/>
          <p:cNvSpPr/>
          <p:nvPr/>
        </p:nvSpPr>
        <p:spPr>
          <a:xfrm>
            <a:off x="4278757" y="1915922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7" name="object 3477"/>
          <p:cNvSpPr/>
          <p:nvPr/>
        </p:nvSpPr>
        <p:spPr>
          <a:xfrm>
            <a:off x="5530342" y="191592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8" name="object 3478"/>
          <p:cNvSpPr/>
          <p:nvPr/>
        </p:nvSpPr>
        <p:spPr>
          <a:xfrm>
            <a:off x="5542534" y="1915922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9" name="object 3479"/>
          <p:cNvSpPr/>
          <p:nvPr/>
        </p:nvSpPr>
        <p:spPr>
          <a:xfrm>
            <a:off x="7277100" y="191592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0" name="object 3480"/>
          <p:cNvSpPr/>
          <p:nvPr/>
        </p:nvSpPr>
        <p:spPr>
          <a:xfrm>
            <a:off x="1141780" y="192811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1" name="object 3481"/>
          <p:cNvSpPr/>
          <p:nvPr/>
        </p:nvSpPr>
        <p:spPr>
          <a:xfrm>
            <a:off x="4266565" y="192811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2" name="object 3482"/>
          <p:cNvSpPr/>
          <p:nvPr/>
        </p:nvSpPr>
        <p:spPr>
          <a:xfrm>
            <a:off x="7277100" y="192811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1147876" y="2251780"/>
            <a:ext cx="35239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fly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463294" y="2251780"/>
            <a:ext cx="908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518158" y="2251780"/>
            <a:ext cx="2134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691894" y="2251780"/>
            <a:ext cx="908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746757" y="2251780"/>
            <a:ext cx="86213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wire (FBW)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608890" y="2251780"/>
            <a:ext cx="4070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flight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981579" y="2251780"/>
            <a:ext cx="908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036443" y="2251780"/>
            <a:ext cx="54381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control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3581572" y="2251780"/>
            <a:ext cx="5336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system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272661" y="2251780"/>
            <a:ext cx="218068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Système de commandes de vol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6453342" y="2251780"/>
            <a:ext cx="74691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électrique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83" name="object 3483"/>
          <p:cNvSpPr/>
          <p:nvPr/>
        </p:nvSpPr>
        <p:spPr>
          <a:xfrm>
            <a:off x="1141780" y="223901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4" name="object 3484"/>
          <p:cNvSpPr/>
          <p:nvPr/>
        </p:nvSpPr>
        <p:spPr>
          <a:xfrm>
            <a:off x="1153972" y="2239010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5" name="object 3485"/>
          <p:cNvSpPr/>
          <p:nvPr/>
        </p:nvSpPr>
        <p:spPr>
          <a:xfrm>
            <a:off x="4266565" y="223901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6" name="object 3486"/>
          <p:cNvSpPr/>
          <p:nvPr/>
        </p:nvSpPr>
        <p:spPr>
          <a:xfrm>
            <a:off x="4278757" y="2239010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7" name="object 3487"/>
          <p:cNvSpPr/>
          <p:nvPr/>
        </p:nvSpPr>
        <p:spPr>
          <a:xfrm>
            <a:off x="5530342" y="223901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8" name="object 3488"/>
          <p:cNvSpPr/>
          <p:nvPr/>
        </p:nvSpPr>
        <p:spPr>
          <a:xfrm>
            <a:off x="5542534" y="2239010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9" name="object 3489"/>
          <p:cNvSpPr/>
          <p:nvPr/>
        </p:nvSpPr>
        <p:spPr>
          <a:xfrm>
            <a:off x="7277100" y="223901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0" name="object 3490"/>
          <p:cNvSpPr/>
          <p:nvPr/>
        </p:nvSpPr>
        <p:spPr>
          <a:xfrm>
            <a:off x="1141780" y="225120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1" name="object 3491"/>
          <p:cNvSpPr/>
          <p:nvPr/>
        </p:nvSpPr>
        <p:spPr>
          <a:xfrm>
            <a:off x="4266565" y="225120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2" name="object 3492"/>
          <p:cNvSpPr/>
          <p:nvPr/>
        </p:nvSpPr>
        <p:spPr>
          <a:xfrm>
            <a:off x="7277100" y="225120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 1"/>
          <p:cNvSpPr txBox="1"/>
          <p:nvPr/>
        </p:nvSpPr>
        <p:spPr>
          <a:xfrm>
            <a:off x="1147876" y="2574868"/>
            <a:ext cx="2442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4272661" y="2574868"/>
            <a:ext cx="9515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Arrière (vers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224168" y="2574868"/>
            <a:ext cx="15888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l'arrière de l'appareil)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93" name="object 3493"/>
          <p:cNvSpPr/>
          <p:nvPr/>
        </p:nvSpPr>
        <p:spPr>
          <a:xfrm>
            <a:off x="1141780" y="2562099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4" name="object 3494"/>
          <p:cNvSpPr/>
          <p:nvPr/>
        </p:nvSpPr>
        <p:spPr>
          <a:xfrm>
            <a:off x="1153972" y="2562099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1"/>
                </a:lnTo>
                <a:lnTo>
                  <a:pt x="3112643" y="12191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5" name="object 3495"/>
          <p:cNvSpPr/>
          <p:nvPr/>
        </p:nvSpPr>
        <p:spPr>
          <a:xfrm>
            <a:off x="4266565" y="2562099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6" name="object 3496"/>
          <p:cNvSpPr/>
          <p:nvPr/>
        </p:nvSpPr>
        <p:spPr>
          <a:xfrm>
            <a:off x="4278757" y="2562099"/>
            <a:ext cx="2998343" cy="12191"/>
          </a:xfrm>
          <a:custGeom>
            <a:avLst/>
            <a:gdLst/>
            <a:ahLst/>
            <a:cxnLst/>
            <a:rect l="l" t="t" r="r" b="b"/>
            <a:pathLst>
              <a:path w="2998343" h="12191">
                <a:moveTo>
                  <a:pt x="0" y="0"/>
                </a:moveTo>
                <a:lnTo>
                  <a:pt x="0" y="12191"/>
                </a:lnTo>
                <a:lnTo>
                  <a:pt x="2998343" y="12191"/>
                </a:lnTo>
                <a:lnTo>
                  <a:pt x="2998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7" name="object 3497"/>
          <p:cNvSpPr/>
          <p:nvPr/>
        </p:nvSpPr>
        <p:spPr>
          <a:xfrm>
            <a:off x="7277100" y="2562099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8" name="object 3498"/>
          <p:cNvSpPr/>
          <p:nvPr/>
        </p:nvSpPr>
        <p:spPr>
          <a:xfrm>
            <a:off x="1141780" y="2574290"/>
            <a:ext cx="12192" cy="312419"/>
          </a:xfrm>
          <a:custGeom>
            <a:avLst/>
            <a:gdLst/>
            <a:ahLst/>
            <a:cxnLst/>
            <a:rect l="l" t="t" r="r" b="b"/>
            <a:pathLst>
              <a:path w="12192" h="312419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9" name="object 3499"/>
          <p:cNvSpPr/>
          <p:nvPr/>
        </p:nvSpPr>
        <p:spPr>
          <a:xfrm>
            <a:off x="4266565" y="2574290"/>
            <a:ext cx="12192" cy="312419"/>
          </a:xfrm>
          <a:custGeom>
            <a:avLst/>
            <a:gdLst/>
            <a:ahLst/>
            <a:cxnLst/>
            <a:rect l="l" t="t" r="r" b="b"/>
            <a:pathLst>
              <a:path w="12192" h="312419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0" name="object 3500"/>
          <p:cNvSpPr/>
          <p:nvPr/>
        </p:nvSpPr>
        <p:spPr>
          <a:xfrm>
            <a:off x="7277100" y="2574290"/>
            <a:ext cx="12192" cy="312419"/>
          </a:xfrm>
          <a:custGeom>
            <a:avLst/>
            <a:gdLst/>
            <a:ahLst/>
            <a:cxnLst/>
            <a:rect l="l" t="t" r="r" b="b"/>
            <a:pathLst>
              <a:path w="12192" h="312419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text 1"/>
          <p:cNvSpPr txBox="1"/>
          <p:nvPr/>
        </p:nvSpPr>
        <p:spPr>
          <a:xfrm>
            <a:off x="1147876" y="2897956"/>
            <a:ext cx="55747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Aileron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4272661" y="2897956"/>
            <a:ext cx="55747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Aileron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501" name="object 3501"/>
          <p:cNvSpPr/>
          <p:nvPr/>
        </p:nvSpPr>
        <p:spPr>
          <a:xfrm>
            <a:off x="1141780" y="288671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2" name="object 3502"/>
          <p:cNvSpPr/>
          <p:nvPr/>
        </p:nvSpPr>
        <p:spPr>
          <a:xfrm>
            <a:off x="1153972" y="2886710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3" name="object 3503"/>
          <p:cNvSpPr/>
          <p:nvPr/>
        </p:nvSpPr>
        <p:spPr>
          <a:xfrm>
            <a:off x="4266565" y="288671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4" name="object 3504"/>
          <p:cNvSpPr/>
          <p:nvPr/>
        </p:nvSpPr>
        <p:spPr>
          <a:xfrm>
            <a:off x="4278757" y="2886710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5" name="object 3505"/>
          <p:cNvSpPr/>
          <p:nvPr/>
        </p:nvSpPr>
        <p:spPr>
          <a:xfrm>
            <a:off x="5530342" y="288671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6" name="object 3506"/>
          <p:cNvSpPr/>
          <p:nvPr/>
        </p:nvSpPr>
        <p:spPr>
          <a:xfrm>
            <a:off x="5542534" y="2886710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7" name="object 3507"/>
          <p:cNvSpPr/>
          <p:nvPr/>
        </p:nvSpPr>
        <p:spPr>
          <a:xfrm>
            <a:off x="7277100" y="288671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8" name="object 3508"/>
          <p:cNvSpPr/>
          <p:nvPr/>
        </p:nvSpPr>
        <p:spPr>
          <a:xfrm>
            <a:off x="1141780" y="2898902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9" name="object 3509"/>
          <p:cNvSpPr/>
          <p:nvPr/>
        </p:nvSpPr>
        <p:spPr>
          <a:xfrm>
            <a:off x="4266565" y="2898902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0" name="object 3510"/>
          <p:cNvSpPr/>
          <p:nvPr/>
        </p:nvSpPr>
        <p:spPr>
          <a:xfrm>
            <a:off x="7277100" y="2898902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text 1"/>
          <p:cNvSpPr txBox="1"/>
          <p:nvPr/>
        </p:nvSpPr>
        <p:spPr>
          <a:xfrm>
            <a:off x="1147876" y="3221424"/>
            <a:ext cx="80139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 cooling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4272661" y="3221424"/>
            <a:ext cx="147227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Refroidissement par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5745596" y="3221424"/>
            <a:ext cx="23042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511" name="object 3511"/>
          <p:cNvSpPr/>
          <p:nvPr/>
        </p:nvSpPr>
        <p:spPr>
          <a:xfrm>
            <a:off x="1141780" y="3209799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2" name="object 3512"/>
          <p:cNvSpPr/>
          <p:nvPr/>
        </p:nvSpPr>
        <p:spPr>
          <a:xfrm>
            <a:off x="1153972" y="3209799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1"/>
                </a:lnTo>
                <a:lnTo>
                  <a:pt x="3112643" y="12191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3" name="object 3513"/>
          <p:cNvSpPr/>
          <p:nvPr/>
        </p:nvSpPr>
        <p:spPr>
          <a:xfrm>
            <a:off x="4266565" y="3209799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4" name="object 3514"/>
          <p:cNvSpPr/>
          <p:nvPr/>
        </p:nvSpPr>
        <p:spPr>
          <a:xfrm>
            <a:off x="4278757" y="3209799"/>
            <a:ext cx="1251509" cy="12191"/>
          </a:xfrm>
          <a:custGeom>
            <a:avLst/>
            <a:gdLst/>
            <a:ahLst/>
            <a:cxnLst/>
            <a:rect l="l" t="t" r="r" b="b"/>
            <a:pathLst>
              <a:path w="1251509" h="12191">
                <a:moveTo>
                  <a:pt x="0" y="0"/>
                </a:moveTo>
                <a:lnTo>
                  <a:pt x="0" y="12191"/>
                </a:lnTo>
                <a:lnTo>
                  <a:pt x="1251509" y="12191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5" name="object 3515"/>
          <p:cNvSpPr/>
          <p:nvPr/>
        </p:nvSpPr>
        <p:spPr>
          <a:xfrm>
            <a:off x="5530342" y="3209799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6" name="object 3516"/>
          <p:cNvSpPr/>
          <p:nvPr/>
        </p:nvSpPr>
        <p:spPr>
          <a:xfrm>
            <a:off x="5542534" y="3209799"/>
            <a:ext cx="1734566" cy="12191"/>
          </a:xfrm>
          <a:custGeom>
            <a:avLst/>
            <a:gdLst/>
            <a:ahLst/>
            <a:cxnLst/>
            <a:rect l="l" t="t" r="r" b="b"/>
            <a:pathLst>
              <a:path w="1734566" h="12191">
                <a:moveTo>
                  <a:pt x="0" y="0"/>
                </a:moveTo>
                <a:lnTo>
                  <a:pt x="0" y="12191"/>
                </a:lnTo>
                <a:lnTo>
                  <a:pt x="1734566" y="12191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7" name="object 3517"/>
          <p:cNvSpPr/>
          <p:nvPr/>
        </p:nvSpPr>
        <p:spPr>
          <a:xfrm>
            <a:off x="7277100" y="3209799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8" name="object 3518"/>
          <p:cNvSpPr/>
          <p:nvPr/>
        </p:nvSpPr>
        <p:spPr>
          <a:xfrm>
            <a:off x="1141780" y="3222065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9" name="object 3519"/>
          <p:cNvSpPr/>
          <p:nvPr/>
        </p:nvSpPr>
        <p:spPr>
          <a:xfrm>
            <a:off x="4266565" y="3222065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0" name="object 3520"/>
          <p:cNvSpPr/>
          <p:nvPr/>
        </p:nvSpPr>
        <p:spPr>
          <a:xfrm>
            <a:off x="7277100" y="3222065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 1"/>
          <p:cNvSpPr txBox="1"/>
          <p:nvPr/>
        </p:nvSpPr>
        <p:spPr>
          <a:xfrm>
            <a:off x="1147876" y="3544512"/>
            <a:ext cx="72963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Airbrakes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4272661" y="3544512"/>
            <a:ext cx="78197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Aérofreins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521" name="object 3521"/>
          <p:cNvSpPr/>
          <p:nvPr/>
        </p:nvSpPr>
        <p:spPr>
          <a:xfrm>
            <a:off x="1141780" y="3533267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2" name="object 3522"/>
          <p:cNvSpPr/>
          <p:nvPr/>
        </p:nvSpPr>
        <p:spPr>
          <a:xfrm>
            <a:off x="1153972" y="3533267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3" name="object 3523"/>
          <p:cNvSpPr/>
          <p:nvPr/>
        </p:nvSpPr>
        <p:spPr>
          <a:xfrm>
            <a:off x="4266565" y="3533267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4" name="object 3524"/>
          <p:cNvSpPr/>
          <p:nvPr/>
        </p:nvSpPr>
        <p:spPr>
          <a:xfrm>
            <a:off x="4278757" y="3533267"/>
            <a:ext cx="1251509" cy="12191"/>
          </a:xfrm>
          <a:custGeom>
            <a:avLst/>
            <a:gdLst/>
            <a:ahLst/>
            <a:cxnLst/>
            <a:rect l="l" t="t" r="r" b="b"/>
            <a:pathLst>
              <a:path w="1251509" h="12191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5" name="object 3525"/>
          <p:cNvSpPr/>
          <p:nvPr/>
        </p:nvSpPr>
        <p:spPr>
          <a:xfrm>
            <a:off x="5530342" y="3533267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6" name="object 3526"/>
          <p:cNvSpPr/>
          <p:nvPr/>
        </p:nvSpPr>
        <p:spPr>
          <a:xfrm>
            <a:off x="5542534" y="3533267"/>
            <a:ext cx="1734566" cy="12191"/>
          </a:xfrm>
          <a:custGeom>
            <a:avLst/>
            <a:gdLst/>
            <a:ahLst/>
            <a:cxnLst/>
            <a:rect l="l" t="t" r="r" b="b"/>
            <a:pathLst>
              <a:path w="1734566" h="12191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7" name="object 3527"/>
          <p:cNvSpPr/>
          <p:nvPr/>
        </p:nvSpPr>
        <p:spPr>
          <a:xfrm>
            <a:off x="7277100" y="3533267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8" name="object 3528"/>
          <p:cNvSpPr/>
          <p:nvPr/>
        </p:nvSpPr>
        <p:spPr>
          <a:xfrm>
            <a:off x="1141780" y="354545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9" name="object 3529"/>
          <p:cNvSpPr/>
          <p:nvPr/>
        </p:nvSpPr>
        <p:spPr>
          <a:xfrm>
            <a:off x="4266565" y="354545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0" name="object 3530"/>
          <p:cNvSpPr/>
          <p:nvPr/>
        </p:nvSpPr>
        <p:spPr>
          <a:xfrm>
            <a:off x="7277100" y="354545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text 1"/>
          <p:cNvSpPr txBox="1"/>
          <p:nvPr/>
        </p:nvSpPr>
        <p:spPr>
          <a:xfrm>
            <a:off x="1147876" y="3867600"/>
            <a:ext cx="112218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Airbrakes lever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4272661" y="3867600"/>
            <a:ext cx="172607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Commande d'aérofreins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531" name="object 3531"/>
          <p:cNvSpPr/>
          <p:nvPr/>
        </p:nvSpPr>
        <p:spPr>
          <a:xfrm>
            <a:off x="1141780" y="385635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2" name="object 3532"/>
          <p:cNvSpPr/>
          <p:nvPr/>
        </p:nvSpPr>
        <p:spPr>
          <a:xfrm>
            <a:off x="1153972" y="3856355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3" name="object 3533"/>
          <p:cNvSpPr/>
          <p:nvPr/>
        </p:nvSpPr>
        <p:spPr>
          <a:xfrm>
            <a:off x="4266565" y="385635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4" name="object 3534"/>
          <p:cNvSpPr/>
          <p:nvPr/>
        </p:nvSpPr>
        <p:spPr>
          <a:xfrm>
            <a:off x="4278757" y="3856355"/>
            <a:ext cx="1251509" cy="12191"/>
          </a:xfrm>
          <a:custGeom>
            <a:avLst/>
            <a:gdLst/>
            <a:ahLst/>
            <a:cxnLst/>
            <a:rect l="l" t="t" r="r" b="b"/>
            <a:pathLst>
              <a:path w="1251509" h="12191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5" name="object 3535"/>
          <p:cNvSpPr/>
          <p:nvPr/>
        </p:nvSpPr>
        <p:spPr>
          <a:xfrm>
            <a:off x="5530342" y="385635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6" name="object 3536"/>
          <p:cNvSpPr/>
          <p:nvPr/>
        </p:nvSpPr>
        <p:spPr>
          <a:xfrm>
            <a:off x="5542534" y="3856355"/>
            <a:ext cx="1734566" cy="12191"/>
          </a:xfrm>
          <a:custGeom>
            <a:avLst/>
            <a:gdLst/>
            <a:ahLst/>
            <a:cxnLst/>
            <a:rect l="l" t="t" r="r" b="b"/>
            <a:pathLst>
              <a:path w="1734566" h="12191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7" name="object 3537"/>
          <p:cNvSpPr/>
          <p:nvPr/>
        </p:nvSpPr>
        <p:spPr>
          <a:xfrm>
            <a:off x="7277100" y="385635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8" name="object 3538"/>
          <p:cNvSpPr/>
          <p:nvPr/>
        </p:nvSpPr>
        <p:spPr>
          <a:xfrm>
            <a:off x="1141780" y="386854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9" name="object 3539"/>
          <p:cNvSpPr/>
          <p:nvPr/>
        </p:nvSpPr>
        <p:spPr>
          <a:xfrm>
            <a:off x="4266565" y="386854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0" name="object 3540"/>
          <p:cNvSpPr/>
          <p:nvPr/>
        </p:nvSpPr>
        <p:spPr>
          <a:xfrm>
            <a:off x="7277100" y="386854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6" name="text 1"/>
          <p:cNvSpPr txBox="1"/>
          <p:nvPr/>
        </p:nvSpPr>
        <p:spPr>
          <a:xfrm>
            <a:off x="1147876" y="4190688"/>
            <a:ext cx="56142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Airflow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57" name="text 1"/>
          <p:cNvSpPr txBox="1"/>
          <p:nvPr/>
        </p:nvSpPr>
        <p:spPr>
          <a:xfrm>
            <a:off x="4272661" y="4190688"/>
            <a:ext cx="233199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Ecoulement de l’air (vent relatif)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541" name="object 3541"/>
          <p:cNvSpPr/>
          <p:nvPr/>
        </p:nvSpPr>
        <p:spPr>
          <a:xfrm>
            <a:off x="1141780" y="4179443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2" name="object 3542"/>
          <p:cNvSpPr/>
          <p:nvPr/>
        </p:nvSpPr>
        <p:spPr>
          <a:xfrm>
            <a:off x="1153972" y="4179443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3" name="object 3543"/>
          <p:cNvSpPr/>
          <p:nvPr/>
        </p:nvSpPr>
        <p:spPr>
          <a:xfrm>
            <a:off x="4266565" y="4179443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4" name="object 3544"/>
          <p:cNvSpPr/>
          <p:nvPr/>
        </p:nvSpPr>
        <p:spPr>
          <a:xfrm>
            <a:off x="4278757" y="4179443"/>
            <a:ext cx="2998343" cy="12191"/>
          </a:xfrm>
          <a:custGeom>
            <a:avLst/>
            <a:gdLst/>
            <a:ahLst/>
            <a:cxnLst/>
            <a:rect l="l" t="t" r="r" b="b"/>
            <a:pathLst>
              <a:path w="2998343" h="12191">
                <a:moveTo>
                  <a:pt x="0" y="0"/>
                </a:moveTo>
                <a:lnTo>
                  <a:pt x="0" y="12192"/>
                </a:lnTo>
                <a:lnTo>
                  <a:pt x="2998343" y="12192"/>
                </a:lnTo>
                <a:lnTo>
                  <a:pt x="2998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5" name="object 3545"/>
          <p:cNvSpPr/>
          <p:nvPr/>
        </p:nvSpPr>
        <p:spPr>
          <a:xfrm>
            <a:off x="7277100" y="4179443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6" name="object 3546"/>
          <p:cNvSpPr/>
          <p:nvPr/>
        </p:nvSpPr>
        <p:spPr>
          <a:xfrm>
            <a:off x="1141780" y="419163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7" name="object 3547"/>
          <p:cNvSpPr/>
          <p:nvPr/>
        </p:nvSpPr>
        <p:spPr>
          <a:xfrm>
            <a:off x="4266565" y="419163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8" name="object 3548"/>
          <p:cNvSpPr/>
          <p:nvPr/>
        </p:nvSpPr>
        <p:spPr>
          <a:xfrm>
            <a:off x="7277100" y="419163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8" name="text 1"/>
          <p:cNvSpPr txBox="1"/>
          <p:nvPr/>
        </p:nvSpPr>
        <p:spPr>
          <a:xfrm>
            <a:off x="1147876" y="4513776"/>
            <a:ext cx="48027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Airfoil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59" name="text 1"/>
          <p:cNvSpPr txBox="1"/>
          <p:nvPr/>
        </p:nvSpPr>
        <p:spPr>
          <a:xfrm>
            <a:off x="4272661" y="4513776"/>
            <a:ext cx="42497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Profil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549" name="object 3549"/>
          <p:cNvSpPr/>
          <p:nvPr/>
        </p:nvSpPr>
        <p:spPr>
          <a:xfrm>
            <a:off x="1141780" y="450253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0" name="object 3550"/>
          <p:cNvSpPr/>
          <p:nvPr/>
        </p:nvSpPr>
        <p:spPr>
          <a:xfrm>
            <a:off x="1153972" y="450253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1" name="object 3551"/>
          <p:cNvSpPr/>
          <p:nvPr/>
        </p:nvSpPr>
        <p:spPr>
          <a:xfrm>
            <a:off x="4266565" y="450253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2" name="object 3552"/>
          <p:cNvSpPr/>
          <p:nvPr/>
        </p:nvSpPr>
        <p:spPr>
          <a:xfrm>
            <a:off x="4278757" y="4502531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3" name="object 3553"/>
          <p:cNvSpPr/>
          <p:nvPr/>
        </p:nvSpPr>
        <p:spPr>
          <a:xfrm>
            <a:off x="5530342" y="450253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4" name="object 3554"/>
          <p:cNvSpPr/>
          <p:nvPr/>
        </p:nvSpPr>
        <p:spPr>
          <a:xfrm>
            <a:off x="5542534" y="4502531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5" name="object 3555"/>
          <p:cNvSpPr/>
          <p:nvPr/>
        </p:nvSpPr>
        <p:spPr>
          <a:xfrm>
            <a:off x="7277100" y="450253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6" name="object 3556"/>
          <p:cNvSpPr/>
          <p:nvPr/>
        </p:nvSpPr>
        <p:spPr>
          <a:xfrm>
            <a:off x="1141780" y="451472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7" name="object 3557"/>
          <p:cNvSpPr/>
          <p:nvPr/>
        </p:nvSpPr>
        <p:spPr>
          <a:xfrm>
            <a:off x="4266565" y="451472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8" name="object 3558"/>
          <p:cNvSpPr/>
          <p:nvPr/>
        </p:nvSpPr>
        <p:spPr>
          <a:xfrm>
            <a:off x="7277100" y="451472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0" name="text 1"/>
          <p:cNvSpPr txBox="1"/>
          <p:nvPr/>
        </p:nvSpPr>
        <p:spPr>
          <a:xfrm>
            <a:off x="1147876" y="4836864"/>
            <a:ext cx="110128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Airport control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61" name="text 1"/>
          <p:cNvSpPr txBox="1"/>
          <p:nvPr/>
        </p:nvSpPr>
        <p:spPr>
          <a:xfrm>
            <a:off x="2249162" y="4836864"/>
            <a:ext cx="45559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tower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62" name="text 1"/>
          <p:cNvSpPr txBox="1"/>
          <p:nvPr/>
        </p:nvSpPr>
        <p:spPr>
          <a:xfrm>
            <a:off x="4272661" y="4836864"/>
            <a:ext cx="38004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63" name="text 1"/>
          <p:cNvSpPr txBox="1"/>
          <p:nvPr/>
        </p:nvSpPr>
        <p:spPr>
          <a:xfrm>
            <a:off x="4653362" y="4836864"/>
            <a:ext cx="83283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contrôle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559" name="object 3559"/>
          <p:cNvSpPr/>
          <p:nvPr/>
        </p:nvSpPr>
        <p:spPr>
          <a:xfrm>
            <a:off x="1141780" y="482561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0" name="object 3560"/>
          <p:cNvSpPr/>
          <p:nvPr/>
        </p:nvSpPr>
        <p:spPr>
          <a:xfrm>
            <a:off x="1153972" y="4825619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1" name="object 3561"/>
          <p:cNvSpPr/>
          <p:nvPr/>
        </p:nvSpPr>
        <p:spPr>
          <a:xfrm>
            <a:off x="4266565" y="482561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2" name="object 3562"/>
          <p:cNvSpPr/>
          <p:nvPr/>
        </p:nvSpPr>
        <p:spPr>
          <a:xfrm>
            <a:off x="4278757" y="4825619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3" name="object 3563"/>
          <p:cNvSpPr/>
          <p:nvPr/>
        </p:nvSpPr>
        <p:spPr>
          <a:xfrm>
            <a:off x="5530342" y="482561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4" name="object 3564"/>
          <p:cNvSpPr/>
          <p:nvPr/>
        </p:nvSpPr>
        <p:spPr>
          <a:xfrm>
            <a:off x="5542534" y="4825619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5" name="object 3565"/>
          <p:cNvSpPr/>
          <p:nvPr/>
        </p:nvSpPr>
        <p:spPr>
          <a:xfrm>
            <a:off x="7277100" y="482561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6" name="object 3566"/>
          <p:cNvSpPr/>
          <p:nvPr/>
        </p:nvSpPr>
        <p:spPr>
          <a:xfrm>
            <a:off x="1141780" y="483781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7" name="object 3567"/>
          <p:cNvSpPr/>
          <p:nvPr/>
        </p:nvSpPr>
        <p:spPr>
          <a:xfrm>
            <a:off x="4266565" y="483781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8" name="object 3568"/>
          <p:cNvSpPr/>
          <p:nvPr/>
        </p:nvSpPr>
        <p:spPr>
          <a:xfrm>
            <a:off x="7277100" y="483781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4" name="text 1"/>
          <p:cNvSpPr txBox="1"/>
          <p:nvPr/>
        </p:nvSpPr>
        <p:spPr>
          <a:xfrm>
            <a:off x="1147876" y="5159952"/>
            <a:ext cx="134422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Airspeed indicator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65" name="text 1"/>
          <p:cNvSpPr txBox="1"/>
          <p:nvPr/>
        </p:nvSpPr>
        <p:spPr>
          <a:xfrm>
            <a:off x="4272661" y="5159952"/>
            <a:ext cx="160954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Anémomètre ou badin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569" name="object 3569"/>
          <p:cNvSpPr/>
          <p:nvPr/>
        </p:nvSpPr>
        <p:spPr>
          <a:xfrm>
            <a:off x="1141780" y="514870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0" name="object 3570"/>
          <p:cNvSpPr/>
          <p:nvPr/>
        </p:nvSpPr>
        <p:spPr>
          <a:xfrm>
            <a:off x="1153972" y="5148707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1" name="object 3571"/>
          <p:cNvSpPr/>
          <p:nvPr/>
        </p:nvSpPr>
        <p:spPr>
          <a:xfrm>
            <a:off x="4266565" y="514870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2" name="object 3572"/>
          <p:cNvSpPr/>
          <p:nvPr/>
        </p:nvSpPr>
        <p:spPr>
          <a:xfrm>
            <a:off x="4278757" y="5148707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3" name="object 3573"/>
          <p:cNvSpPr/>
          <p:nvPr/>
        </p:nvSpPr>
        <p:spPr>
          <a:xfrm>
            <a:off x="5530342" y="514870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4" name="object 3574"/>
          <p:cNvSpPr/>
          <p:nvPr/>
        </p:nvSpPr>
        <p:spPr>
          <a:xfrm>
            <a:off x="5542534" y="5148707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5" name="object 3575"/>
          <p:cNvSpPr/>
          <p:nvPr/>
        </p:nvSpPr>
        <p:spPr>
          <a:xfrm>
            <a:off x="7277100" y="514870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6" name="object 3576"/>
          <p:cNvSpPr/>
          <p:nvPr/>
        </p:nvSpPr>
        <p:spPr>
          <a:xfrm>
            <a:off x="1141780" y="516089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7" name="object 3577"/>
          <p:cNvSpPr/>
          <p:nvPr/>
        </p:nvSpPr>
        <p:spPr>
          <a:xfrm>
            <a:off x="4266565" y="516089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8" name="object 3578"/>
          <p:cNvSpPr/>
          <p:nvPr/>
        </p:nvSpPr>
        <p:spPr>
          <a:xfrm>
            <a:off x="7277100" y="516089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6" name="text 1"/>
          <p:cNvSpPr txBox="1"/>
          <p:nvPr/>
        </p:nvSpPr>
        <p:spPr>
          <a:xfrm>
            <a:off x="1147876" y="5483294"/>
            <a:ext cx="70708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Altimeter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67" name="text 1"/>
          <p:cNvSpPr txBox="1"/>
          <p:nvPr/>
        </p:nvSpPr>
        <p:spPr>
          <a:xfrm>
            <a:off x="4272661" y="5483294"/>
            <a:ext cx="70708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Altimètre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579" name="object 3579"/>
          <p:cNvSpPr/>
          <p:nvPr/>
        </p:nvSpPr>
        <p:spPr>
          <a:xfrm>
            <a:off x="1141780" y="547179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0" name="object 3580"/>
          <p:cNvSpPr/>
          <p:nvPr/>
        </p:nvSpPr>
        <p:spPr>
          <a:xfrm>
            <a:off x="1153972" y="5471795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1" name="object 3581"/>
          <p:cNvSpPr/>
          <p:nvPr/>
        </p:nvSpPr>
        <p:spPr>
          <a:xfrm>
            <a:off x="4266565" y="547179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2" name="object 3582"/>
          <p:cNvSpPr/>
          <p:nvPr/>
        </p:nvSpPr>
        <p:spPr>
          <a:xfrm>
            <a:off x="4278757" y="5471795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3" name="object 3583"/>
          <p:cNvSpPr/>
          <p:nvPr/>
        </p:nvSpPr>
        <p:spPr>
          <a:xfrm>
            <a:off x="5530342" y="547179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4" name="object 3584"/>
          <p:cNvSpPr/>
          <p:nvPr/>
        </p:nvSpPr>
        <p:spPr>
          <a:xfrm>
            <a:off x="5542534" y="5471795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5" name="object 3585"/>
          <p:cNvSpPr/>
          <p:nvPr/>
        </p:nvSpPr>
        <p:spPr>
          <a:xfrm>
            <a:off x="7277100" y="547179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6" name="object 3586"/>
          <p:cNvSpPr/>
          <p:nvPr/>
        </p:nvSpPr>
        <p:spPr>
          <a:xfrm>
            <a:off x="1141780" y="5483936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7" name="object 3587"/>
          <p:cNvSpPr/>
          <p:nvPr/>
        </p:nvSpPr>
        <p:spPr>
          <a:xfrm>
            <a:off x="4266565" y="5483936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8" name="object 3588"/>
          <p:cNvSpPr/>
          <p:nvPr/>
        </p:nvSpPr>
        <p:spPr>
          <a:xfrm>
            <a:off x="7277100" y="5483936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text 1"/>
          <p:cNvSpPr txBox="1"/>
          <p:nvPr/>
        </p:nvSpPr>
        <p:spPr>
          <a:xfrm>
            <a:off x="1147876" y="5806382"/>
            <a:ext cx="60372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Altitude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45" name="text 1"/>
          <p:cNvSpPr txBox="1"/>
          <p:nvPr/>
        </p:nvSpPr>
        <p:spPr>
          <a:xfrm>
            <a:off x="4272661" y="5806382"/>
            <a:ext cx="60372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Altitude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589" name="object 3589"/>
          <p:cNvSpPr/>
          <p:nvPr/>
        </p:nvSpPr>
        <p:spPr>
          <a:xfrm>
            <a:off x="1141780" y="579513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0" name="object 3590"/>
          <p:cNvSpPr/>
          <p:nvPr/>
        </p:nvSpPr>
        <p:spPr>
          <a:xfrm>
            <a:off x="1153972" y="5795137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1" name="object 3591"/>
          <p:cNvSpPr/>
          <p:nvPr/>
        </p:nvSpPr>
        <p:spPr>
          <a:xfrm>
            <a:off x="4266565" y="579513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2" name="object 3592"/>
          <p:cNvSpPr/>
          <p:nvPr/>
        </p:nvSpPr>
        <p:spPr>
          <a:xfrm>
            <a:off x="4278757" y="5795137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3" name="object 3593"/>
          <p:cNvSpPr/>
          <p:nvPr/>
        </p:nvSpPr>
        <p:spPr>
          <a:xfrm>
            <a:off x="5530342" y="579513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4" name="object 3594"/>
          <p:cNvSpPr/>
          <p:nvPr/>
        </p:nvSpPr>
        <p:spPr>
          <a:xfrm>
            <a:off x="5542534" y="5795137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5" name="object 3595"/>
          <p:cNvSpPr/>
          <p:nvPr/>
        </p:nvSpPr>
        <p:spPr>
          <a:xfrm>
            <a:off x="7277100" y="579513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6" name="object 3596"/>
          <p:cNvSpPr/>
          <p:nvPr/>
        </p:nvSpPr>
        <p:spPr>
          <a:xfrm>
            <a:off x="1141780" y="580732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7" name="object 3597"/>
          <p:cNvSpPr/>
          <p:nvPr/>
        </p:nvSpPr>
        <p:spPr>
          <a:xfrm>
            <a:off x="4266565" y="580732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8" name="object 3598"/>
          <p:cNvSpPr/>
          <p:nvPr/>
        </p:nvSpPr>
        <p:spPr>
          <a:xfrm>
            <a:off x="7277100" y="580732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text 1"/>
          <p:cNvSpPr txBox="1"/>
          <p:nvPr/>
        </p:nvSpPr>
        <p:spPr>
          <a:xfrm>
            <a:off x="1147876" y="6129470"/>
            <a:ext cx="72124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Approach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47" name="text 1"/>
          <p:cNvSpPr txBox="1"/>
          <p:nvPr/>
        </p:nvSpPr>
        <p:spPr>
          <a:xfrm>
            <a:off x="4272661" y="6129470"/>
            <a:ext cx="7214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Approche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599" name="object 3599"/>
          <p:cNvSpPr/>
          <p:nvPr/>
        </p:nvSpPr>
        <p:spPr>
          <a:xfrm>
            <a:off x="1141780" y="611822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0" name="object 3600"/>
          <p:cNvSpPr/>
          <p:nvPr/>
        </p:nvSpPr>
        <p:spPr>
          <a:xfrm>
            <a:off x="1153972" y="6118225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1" name="object 3601"/>
          <p:cNvSpPr/>
          <p:nvPr/>
        </p:nvSpPr>
        <p:spPr>
          <a:xfrm>
            <a:off x="4266565" y="611822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2" name="object 3602"/>
          <p:cNvSpPr/>
          <p:nvPr/>
        </p:nvSpPr>
        <p:spPr>
          <a:xfrm>
            <a:off x="4278757" y="6118225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3" name="object 3603"/>
          <p:cNvSpPr/>
          <p:nvPr/>
        </p:nvSpPr>
        <p:spPr>
          <a:xfrm>
            <a:off x="5530342" y="611822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4" name="object 3604"/>
          <p:cNvSpPr/>
          <p:nvPr/>
        </p:nvSpPr>
        <p:spPr>
          <a:xfrm>
            <a:off x="5542534" y="6118225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5" name="object 3605"/>
          <p:cNvSpPr/>
          <p:nvPr/>
        </p:nvSpPr>
        <p:spPr>
          <a:xfrm>
            <a:off x="7277100" y="611822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6" name="object 3606"/>
          <p:cNvSpPr/>
          <p:nvPr/>
        </p:nvSpPr>
        <p:spPr>
          <a:xfrm>
            <a:off x="1141780" y="613041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7" name="object 3607"/>
          <p:cNvSpPr/>
          <p:nvPr/>
        </p:nvSpPr>
        <p:spPr>
          <a:xfrm>
            <a:off x="4266565" y="613041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8" name="object 3608"/>
          <p:cNvSpPr/>
          <p:nvPr/>
        </p:nvSpPr>
        <p:spPr>
          <a:xfrm>
            <a:off x="7277100" y="613041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text 1"/>
          <p:cNvSpPr txBox="1"/>
          <p:nvPr/>
        </p:nvSpPr>
        <p:spPr>
          <a:xfrm>
            <a:off x="1147876" y="6454082"/>
            <a:ext cx="236847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Automatic direction finder (ADF)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49" name="text 1"/>
          <p:cNvSpPr txBox="1"/>
          <p:nvPr/>
        </p:nvSpPr>
        <p:spPr>
          <a:xfrm>
            <a:off x="4272661" y="6454082"/>
            <a:ext cx="102112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Radio compas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609" name="object 3609"/>
          <p:cNvSpPr/>
          <p:nvPr/>
        </p:nvSpPr>
        <p:spPr>
          <a:xfrm>
            <a:off x="1141780" y="644131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0" name="object 3610"/>
          <p:cNvSpPr/>
          <p:nvPr/>
        </p:nvSpPr>
        <p:spPr>
          <a:xfrm>
            <a:off x="1153972" y="6441313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1" name="object 3611"/>
          <p:cNvSpPr/>
          <p:nvPr/>
        </p:nvSpPr>
        <p:spPr>
          <a:xfrm>
            <a:off x="4266565" y="644131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2" name="object 3612"/>
          <p:cNvSpPr/>
          <p:nvPr/>
        </p:nvSpPr>
        <p:spPr>
          <a:xfrm>
            <a:off x="4278757" y="6441313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3" name="object 3613"/>
          <p:cNvSpPr/>
          <p:nvPr/>
        </p:nvSpPr>
        <p:spPr>
          <a:xfrm>
            <a:off x="5530342" y="644131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4" name="object 3614"/>
          <p:cNvSpPr/>
          <p:nvPr/>
        </p:nvSpPr>
        <p:spPr>
          <a:xfrm>
            <a:off x="5542534" y="6441313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5" name="object 3615"/>
          <p:cNvSpPr/>
          <p:nvPr/>
        </p:nvSpPr>
        <p:spPr>
          <a:xfrm>
            <a:off x="7277100" y="644131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6" name="object 3616"/>
          <p:cNvSpPr/>
          <p:nvPr/>
        </p:nvSpPr>
        <p:spPr>
          <a:xfrm>
            <a:off x="1141780" y="645350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7" name="object 3617"/>
          <p:cNvSpPr/>
          <p:nvPr/>
        </p:nvSpPr>
        <p:spPr>
          <a:xfrm>
            <a:off x="4266565" y="645350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8" name="object 3618"/>
          <p:cNvSpPr/>
          <p:nvPr/>
        </p:nvSpPr>
        <p:spPr>
          <a:xfrm>
            <a:off x="7277100" y="645350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text 1"/>
          <p:cNvSpPr txBox="1"/>
          <p:nvPr/>
        </p:nvSpPr>
        <p:spPr>
          <a:xfrm>
            <a:off x="1147876" y="6777170"/>
            <a:ext cx="32391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Bolt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51" name="text 1"/>
          <p:cNvSpPr txBox="1"/>
          <p:nvPr/>
        </p:nvSpPr>
        <p:spPr>
          <a:xfrm>
            <a:off x="4272661" y="6777170"/>
            <a:ext cx="53936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Boulon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619" name="object 3619"/>
          <p:cNvSpPr/>
          <p:nvPr/>
        </p:nvSpPr>
        <p:spPr>
          <a:xfrm>
            <a:off x="1141780" y="67644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0" name="object 3620"/>
          <p:cNvSpPr/>
          <p:nvPr/>
        </p:nvSpPr>
        <p:spPr>
          <a:xfrm>
            <a:off x="1153972" y="676440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1"/>
                </a:lnTo>
                <a:lnTo>
                  <a:pt x="3112643" y="12191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1" name="object 3621"/>
          <p:cNvSpPr/>
          <p:nvPr/>
        </p:nvSpPr>
        <p:spPr>
          <a:xfrm>
            <a:off x="4266565" y="67644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2" name="object 3622"/>
          <p:cNvSpPr/>
          <p:nvPr/>
        </p:nvSpPr>
        <p:spPr>
          <a:xfrm>
            <a:off x="4278757" y="6764402"/>
            <a:ext cx="1251509" cy="12191"/>
          </a:xfrm>
          <a:custGeom>
            <a:avLst/>
            <a:gdLst/>
            <a:ahLst/>
            <a:cxnLst/>
            <a:rect l="l" t="t" r="r" b="b"/>
            <a:pathLst>
              <a:path w="1251509" h="12191">
                <a:moveTo>
                  <a:pt x="0" y="0"/>
                </a:moveTo>
                <a:lnTo>
                  <a:pt x="0" y="12191"/>
                </a:lnTo>
                <a:lnTo>
                  <a:pt x="1251509" y="12191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3" name="object 3623"/>
          <p:cNvSpPr/>
          <p:nvPr/>
        </p:nvSpPr>
        <p:spPr>
          <a:xfrm>
            <a:off x="5530342" y="67644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4" name="object 3624"/>
          <p:cNvSpPr/>
          <p:nvPr/>
        </p:nvSpPr>
        <p:spPr>
          <a:xfrm>
            <a:off x="5542534" y="6764402"/>
            <a:ext cx="1734566" cy="12191"/>
          </a:xfrm>
          <a:custGeom>
            <a:avLst/>
            <a:gdLst/>
            <a:ahLst/>
            <a:cxnLst/>
            <a:rect l="l" t="t" r="r" b="b"/>
            <a:pathLst>
              <a:path w="1734566" h="12191">
                <a:moveTo>
                  <a:pt x="0" y="0"/>
                </a:moveTo>
                <a:lnTo>
                  <a:pt x="0" y="12191"/>
                </a:lnTo>
                <a:lnTo>
                  <a:pt x="1734566" y="12191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5" name="object 3625"/>
          <p:cNvSpPr/>
          <p:nvPr/>
        </p:nvSpPr>
        <p:spPr>
          <a:xfrm>
            <a:off x="7277100" y="67644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6" name="object 3626"/>
          <p:cNvSpPr/>
          <p:nvPr/>
        </p:nvSpPr>
        <p:spPr>
          <a:xfrm>
            <a:off x="1141780" y="677659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7" name="object 3627"/>
          <p:cNvSpPr/>
          <p:nvPr/>
        </p:nvSpPr>
        <p:spPr>
          <a:xfrm>
            <a:off x="4266565" y="677659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8" name="object 3628"/>
          <p:cNvSpPr/>
          <p:nvPr/>
        </p:nvSpPr>
        <p:spPr>
          <a:xfrm>
            <a:off x="7277100" y="677659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text 1"/>
          <p:cNvSpPr txBox="1"/>
          <p:nvPr/>
        </p:nvSpPr>
        <p:spPr>
          <a:xfrm>
            <a:off x="1147876" y="7100258"/>
            <a:ext cx="53656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Burner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53" name="text 1"/>
          <p:cNvSpPr txBox="1"/>
          <p:nvPr/>
        </p:nvSpPr>
        <p:spPr>
          <a:xfrm>
            <a:off x="4272661" y="7100258"/>
            <a:ext cx="58101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Brûleur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629" name="object 3629"/>
          <p:cNvSpPr/>
          <p:nvPr/>
        </p:nvSpPr>
        <p:spPr>
          <a:xfrm>
            <a:off x="1141780" y="708748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0" name="object 3630"/>
          <p:cNvSpPr/>
          <p:nvPr/>
        </p:nvSpPr>
        <p:spPr>
          <a:xfrm>
            <a:off x="1153972" y="7087489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1" name="object 3631"/>
          <p:cNvSpPr/>
          <p:nvPr/>
        </p:nvSpPr>
        <p:spPr>
          <a:xfrm>
            <a:off x="4266565" y="708748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2" name="object 3632"/>
          <p:cNvSpPr/>
          <p:nvPr/>
        </p:nvSpPr>
        <p:spPr>
          <a:xfrm>
            <a:off x="4278757" y="7087489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3" name="object 3633"/>
          <p:cNvSpPr/>
          <p:nvPr/>
        </p:nvSpPr>
        <p:spPr>
          <a:xfrm>
            <a:off x="5530342" y="708748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4" name="object 3634"/>
          <p:cNvSpPr/>
          <p:nvPr/>
        </p:nvSpPr>
        <p:spPr>
          <a:xfrm>
            <a:off x="5542534" y="7087489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5" name="object 3635"/>
          <p:cNvSpPr/>
          <p:nvPr/>
        </p:nvSpPr>
        <p:spPr>
          <a:xfrm>
            <a:off x="7277100" y="708748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6" name="object 3636"/>
          <p:cNvSpPr/>
          <p:nvPr/>
        </p:nvSpPr>
        <p:spPr>
          <a:xfrm>
            <a:off x="1141780" y="709968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7" name="object 3637"/>
          <p:cNvSpPr/>
          <p:nvPr/>
        </p:nvSpPr>
        <p:spPr>
          <a:xfrm>
            <a:off x="4266565" y="709968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8" name="object 3638"/>
          <p:cNvSpPr/>
          <p:nvPr/>
        </p:nvSpPr>
        <p:spPr>
          <a:xfrm>
            <a:off x="7277100" y="709968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text 1"/>
          <p:cNvSpPr txBox="1"/>
          <p:nvPr/>
        </p:nvSpPr>
        <p:spPr>
          <a:xfrm>
            <a:off x="1147876" y="7423346"/>
            <a:ext cx="69112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Cabin (or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55" name="text 1"/>
          <p:cNvSpPr txBox="1"/>
          <p:nvPr/>
        </p:nvSpPr>
        <p:spPr>
          <a:xfrm>
            <a:off x="1839656" y="7423346"/>
            <a:ext cx="61195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cockpit)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56" name="text 1"/>
          <p:cNvSpPr txBox="1"/>
          <p:nvPr/>
        </p:nvSpPr>
        <p:spPr>
          <a:xfrm>
            <a:off x="4272661" y="7423346"/>
            <a:ext cx="153679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Cabine (ou habitacle)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639" name="object 3639"/>
          <p:cNvSpPr/>
          <p:nvPr/>
        </p:nvSpPr>
        <p:spPr>
          <a:xfrm>
            <a:off x="1141780" y="741057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0" name="object 3640"/>
          <p:cNvSpPr/>
          <p:nvPr/>
        </p:nvSpPr>
        <p:spPr>
          <a:xfrm>
            <a:off x="1153972" y="7410577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1" name="object 3641"/>
          <p:cNvSpPr/>
          <p:nvPr/>
        </p:nvSpPr>
        <p:spPr>
          <a:xfrm>
            <a:off x="4266565" y="741057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2" name="object 3642"/>
          <p:cNvSpPr/>
          <p:nvPr/>
        </p:nvSpPr>
        <p:spPr>
          <a:xfrm>
            <a:off x="4278757" y="7410577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3" name="object 3643"/>
          <p:cNvSpPr/>
          <p:nvPr/>
        </p:nvSpPr>
        <p:spPr>
          <a:xfrm>
            <a:off x="5530342" y="741057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4" name="object 3644"/>
          <p:cNvSpPr/>
          <p:nvPr/>
        </p:nvSpPr>
        <p:spPr>
          <a:xfrm>
            <a:off x="5542534" y="7410577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5" name="object 3645"/>
          <p:cNvSpPr/>
          <p:nvPr/>
        </p:nvSpPr>
        <p:spPr>
          <a:xfrm>
            <a:off x="7277100" y="741057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6" name="object 3646"/>
          <p:cNvSpPr/>
          <p:nvPr/>
        </p:nvSpPr>
        <p:spPr>
          <a:xfrm>
            <a:off x="1141780" y="7422845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7" name="object 3647"/>
          <p:cNvSpPr/>
          <p:nvPr/>
        </p:nvSpPr>
        <p:spPr>
          <a:xfrm>
            <a:off x="4266565" y="7422845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8" name="object 3648"/>
          <p:cNvSpPr/>
          <p:nvPr/>
        </p:nvSpPr>
        <p:spPr>
          <a:xfrm>
            <a:off x="7277100" y="7422845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text 1"/>
          <p:cNvSpPr txBox="1"/>
          <p:nvPr/>
        </p:nvSpPr>
        <p:spPr>
          <a:xfrm>
            <a:off x="1147876" y="7746815"/>
            <a:ext cx="96681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Canard plane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58" name="text 1"/>
          <p:cNvSpPr txBox="1"/>
          <p:nvPr/>
        </p:nvSpPr>
        <p:spPr>
          <a:xfrm>
            <a:off x="4272661" y="7746815"/>
            <a:ext cx="96812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Avion canard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59" name="text 1"/>
          <p:cNvSpPr txBox="1"/>
          <p:nvPr/>
        </p:nvSpPr>
        <p:spPr>
          <a:xfrm>
            <a:off x="5242306" y="7754209"/>
            <a:ext cx="119822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(ou plan canard)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49" name="object 3649"/>
          <p:cNvSpPr/>
          <p:nvPr/>
        </p:nvSpPr>
        <p:spPr>
          <a:xfrm>
            <a:off x="1141780" y="773404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0" name="object 3650"/>
          <p:cNvSpPr/>
          <p:nvPr/>
        </p:nvSpPr>
        <p:spPr>
          <a:xfrm>
            <a:off x="1153972" y="7734046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1" name="object 3651"/>
          <p:cNvSpPr/>
          <p:nvPr/>
        </p:nvSpPr>
        <p:spPr>
          <a:xfrm>
            <a:off x="4266565" y="773404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2" name="object 3652"/>
          <p:cNvSpPr/>
          <p:nvPr/>
        </p:nvSpPr>
        <p:spPr>
          <a:xfrm>
            <a:off x="4278757" y="7734046"/>
            <a:ext cx="2998343" cy="12192"/>
          </a:xfrm>
          <a:custGeom>
            <a:avLst/>
            <a:gdLst/>
            <a:ahLst/>
            <a:cxnLst/>
            <a:rect l="l" t="t" r="r" b="b"/>
            <a:pathLst>
              <a:path w="2998343" h="12192">
                <a:moveTo>
                  <a:pt x="0" y="0"/>
                </a:moveTo>
                <a:lnTo>
                  <a:pt x="0" y="12192"/>
                </a:lnTo>
                <a:lnTo>
                  <a:pt x="2998343" y="12192"/>
                </a:lnTo>
                <a:lnTo>
                  <a:pt x="2998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3" name="object 3653"/>
          <p:cNvSpPr/>
          <p:nvPr/>
        </p:nvSpPr>
        <p:spPr>
          <a:xfrm>
            <a:off x="7277100" y="773404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4" name="object 3654"/>
          <p:cNvSpPr/>
          <p:nvPr/>
        </p:nvSpPr>
        <p:spPr>
          <a:xfrm>
            <a:off x="1141780" y="7746238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5" name="object 3655"/>
          <p:cNvSpPr/>
          <p:nvPr/>
        </p:nvSpPr>
        <p:spPr>
          <a:xfrm>
            <a:off x="4266565" y="7746238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6" name="object 3656"/>
          <p:cNvSpPr/>
          <p:nvPr/>
        </p:nvSpPr>
        <p:spPr>
          <a:xfrm>
            <a:off x="7277100" y="7746238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text 1"/>
          <p:cNvSpPr txBox="1"/>
          <p:nvPr/>
        </p:nvSpPr>
        <p:spPr>
          <a:xfrm>
            <a:off x="1147876" y="8069903"/>
            <a:ext cx="56389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Canopy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4" name="text 1"/>
          <p:cNvSpPr txBox="1"/>
          <p:nvPr/>
        </p:nvSpPr>
        <p:spPr>
          <a:xfrm>
            <a:off x="4272661" y="8069903"/>
            <a:ext cx="6277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Verrière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657" name="object 3657"/>
          <p:cNvSpPr/>
          <p:nvPr/>
        </p:nvSpPr>
        <p:spPr>
          <a:xfrm>
            <a:off x="1141780" y="805865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8" name="object 3658"/>
          <p:cNvSpPr/>
          <p:nvPr/>
        </p:nvSpPr>
        <p:spPr>
          <a:xfrm>
            <a:off x="1153972" y="8058658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9" name="object 3659"/>
          <p:cNvSpPr/>
          <p:nvPr/>
        </p:nvSpPr>
        <p:spPr>
          <a:xfrm>
            <a:off x="4266565" y="805865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0" name="object 3660"/>
          <p:cNvSpPr/>
          <p:nvPr/>
        </p:nvSpPr>
        <p:spPr>
          <a:xfrm>
            <a:off x="4278757" y="8058658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1" name="object 3661"/>
          <p:cNvSpPr/>
          <p:nvPr/>
        </p:nvSpPr>
        <p:spPr>
          <a:xfrm>
            <a:off x="5530342" y="805865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2" name="object 3662"/>
          <p:cNvSpPr/>
          <p:nvPr/>
        </p:nvSpPr>
        <p:spPr>
          <a:xfrm>
            <a:off x="5542534" y="8058658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3" name="object 3663"/>
          <p:cNvSpPr/>
          <p:nvPr/>
        </p:nvSpPr>
        <p:spPr>
          <a:xfrm>
            <a:off x="7277100" y="805865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4" name="object 3664"/>
          <p:cNvSpPr/>
          <p:nvPr/>
        </p:nvSpPr>
        <p:spPr>
          <a:xfrm>
            <a:off x="1141780" y="807085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5" name="object 3665"/>
          <p:cNvSpPr/>
          <p:nvPr/>
        </p:nvSpPr>
        <p:spPr>
          <a:xfrm>
            <a:off x="4266565" y="807085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6" name="object 3666"/>
          <p:cNvSpPr/>
          <p:nvPr/>
        </p:nvSpPr>
        <p:spPr>
          <a:xfrm>
            <a:off x="7277100" y="807085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text 1"/>
          <p:cNvSpPr txBox="1"/>
          <p:nvPr/>
        </p:nvSpPr>
        <p:spPr>
          <a:xfrm>
            <a:off x="1147876" y="8392992"/>
            <a:ext cx="51830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Ceiling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6" name="text 1"/>
          <p:cNvSpPr txBox="1"/>
          <p:nvPr/>
        </p:nvSpPr>
        <p:spPr>
          <a:xfrm>
            <a:off x="4272661" y="8392992"/>
            <a:ext cx="5759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Plafond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667" name="object 3667"/>
          <p:cNvSpPr/>
          <p:nvPr/>
        </p:nvSpPr>
        <p:spPr>
          <a:xfrm>
            <a:off x="1141780" y="838174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8" name="object 3668"/>
          <p:cNvSpPr/>
          <p:nvPr/>
        </p:nvSpPr>
        <p:spPr>
          <a:xfrm>
            <a:off x="1153972" y="8381746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9" name="object 3669"/>
          <p:cNvSpPr/>
          <p:nvPr/>
        </p:nvSpPr>
        <p:spPr>
          <a:xfrm>
            <a:off x="4266565" y="838174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0" name="object 3670"/>
          <p:cNvSpPr/>
          <p:nvPr/>
        </p:nvSpPr>
        <p:spPr>
          <a:xfrm>
            <a:off x="4278757" y="8381746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1" name="object 3671"/>
          <p:cNvSpPr/>
          <p:nvPr/>
        </p:nvSpPr>
        <p:spPr>
          <a:xfrm>
            <a:off x="5530342" y="838174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2" name="object 3672"/>
          <p:cNvSpPr/>
          <p:nvPr/>
        </p:nvSpPr>
        <p:spPr>
          <a:xfrm>
            <a:off x="5542534" y="8381746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3" name="object 3673"/>
          <p:cNvSpPr/>
          <p:nvPr/>
        </p:nvSpPr>
        <p:spPr>
          <a:xfrm>
            <a:off x="7277100" y="838174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4" name="object 3674"/>
          <p:cNvSpPr/>
          <p:nvPr/>
        </p:nvSpPr>
        <p:spPr>
          <a:xfrm>
            <a:off x="1141780" y="839393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5" name="object 3675"/>
          <p:cNvSpPr/>
          <p:nvPr/>
        </p:nvSpPr>
        <p:spPr>
          <a:xfrm>
            <a:off x="4266565" y="839393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6" name="object 3676"/>
          <p:cNvSpPr/>
          <p:nvPr/>
        </p:nvSpPr>
        <p:spPr>
          <a:xfrm>
            <a:off x="7277100" y="839393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text 1"/>
          <p:cNvSpPr txBox="1"/>
          <p:nvPr/>
        </p:nvSpPr>
        <p:spPr>
          <a:xfrm>
            <a:off x="1147876" y="8716080"/>
            <a:ext cx="72864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Clearance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8" name="text 1"/>
          <p:cNvSpPr txBox="1"/>
          <p:nvPr/>
        </p:nvSpPr>
        <p:spPr>
          <a:xfrm>
            <a:off x="4272661" y="8716080"/>
            <a:ext cx="172113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Autorisation (clairance)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677" name="object 3677"/>
          <p:cNvSpPr/>
          <p:nvPr/>
        </p:nvSpPr>
        <p:spPr>
          <a:xfrm>
            <a:off x="1141780" y="870483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8" name="object 3678"/>
          <p:cNvSpPr/>
          <p:nvPr/>
        </p:nvSpPr>
        <p:spPr>
          <a:xfrm>
            <a:off x="1153972" y="8704835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1"/>
                </a:lnTo>
                <a:lnTo>
                  <a:pt x="3112643" y="12191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9" name="object 3679"/>
          <p:cNvSpPr/>
          <p:nvPr/>
        </p:nvSpPr>
        <p:spPr>
          <a:xfrm>
            <a:off x="4266565" y="870483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0" name="object 3680"/>
          <p:cNvSpPr/>
          <p:nvPr/>
        </p:nvSpPr>
        <p:spPr>
          <a:xfrm>
            <a:off x="4278757" y="8704835"/>
            <a:ext cx="1251509" cy="12191"/>
          </a:xfrm>
          <a:custGeom>
            <a:avLst/>
            <a:gdLst/>
            <a:ahLst/>
            <a:cxnLst/>
            <a:rect l="l" t="t" r="r" b="b"/>
            <a:pathLst>
              <a:path w="1251509" h="12191">
                <a:moveTo>
                  <a:pt x="0" y="0"/>
                </a:moveTo>
                <a:lnTo>
                  <a:pt x="0" y="12191"/>
                </a:lnTo>
                <a:lnTo>
                  <a:pt x="1251509" y="12191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1" name="object 3681"/>
          <p:cNvSpPr/>
          <p:nvPr/>
        </p:nvSpPr>
        <p:spPr>
          <a:xfrm>
            <a:off x="5530342" y="870483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2" name="object 3682"/>
          <p:cNvSpPr/>
          <p:nvPr/>
        </p:nvSpPr>
        <p:spPr>
          <a:xfrm>
            <a:off x="5542534" y="8704835"/>
            <a:ext cx="1734566" cy="12191"/>
          </a:xfrm>
          <a:custGeom>
            <a:avLst/>
            <a:gdLst/>
            <a:ahLst/>
            <a:cxnLst/>
            <a:rect l="l" t="t" r="r" b="b"/>
            <a:pathLst>
              <a:path w="1734566" h="12191">
                <a:moveTo>
                  <a:pt x="0" y="0"/>
                </a:moveTo>
                <a:lnTo>
                  <a:pt x="0" y="12191"/>
                </a:lnTo>
                <a:lnTo>
                  <a:pt x="1734566" y="12191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3" name="object 3683"/>
          <p:cNvSpPr/>
          <p:nvPr/>
        </p:nvSpPr>
        <p:spPr>
          <a:xfrm>
            <a:off x="7277100" y="870483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4" name="object 3684"/>
          <p:cNvSpPr/>
          <p:nvPr/>
        </p:nvSpPr>
        <p:spPr>
          <a:xfrm>
            <a:off x="1141780" y="871702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5" name="object 3685"/>
          <p:cNvSpPr/>
          <p:nvPr/>
        </p:nvSpPr>
        <p:spPr>
          <a:xfrm>
            <a:off x="4266565" y="871702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6" name="object 3686"/>
          <p:cNvSpPr/>
          <p:nvPr/>
        </p:nvSpPr>
        <p:spPr>
          <a:xfrm>
            <a:off x="7277100" y="871702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text 1"/>
          <p:cNvSpPr txBox="1"/>
          <p:nvPr/>
        </p:nvSpPr>
        <p:spPr>
          <a:xfrm>
            <a:off x="1147876" y="9039168"/>
            <a:ext cx="172130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Cleared (for something)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70" name="text 1"/>
          <p:cNvSpPr txBox="1"/>
          <p:nvPr/>
        </p:nvSpPr>
        <p:spPr>
          <a:xfrm>
            <a:off x="4272661" y="9039168"/>
            <a:ext cx="63795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Autorisé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71" name="text 1"/>
          <p:cNvSpPr txBox="1"/>
          <p:nvPr/>
        </p:nvSpPr>
        <p:spPr>
          <a:xfrm>
            <a:off x="4911598" y="9046561"/>
            <a:ext cx="423001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(pour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72" name="text 1"/>
          <p:cNvSpPr txBox="1"/>
          <p:nvPr/>
        </p:nvSpPr>
        <p:spPr>
          <a:xfrm>
            <a:off x="5334599" y="9046561"/>
            <a:ext cx="830201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une option)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87" name="object 3687"/>
          <p:cNvSpPr/>
          <p:nvPr/>
        </p:nvSpPr>
        <p:spPr>
          <a:xfrm>
            <a:off x="1141780" y="902792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8" name="object 3688"/>
          <p:cNvSpPr/>
          <p:nvPr/>
        </p:nvSpPr>
        <p:spPr>
          <a:xfrm>
            <a:off x="1153972" y="9027922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9" name="object 3689"/>
          <p:cNvSpPr/>
          <p:nvPr/>
        </p:nvSpPr>
        <p:spPr>
          <a:xfrm>
            <a:off x="4266565" y="902792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0" name="object 3690"/>
          <p:cNvSpPr/>
          <p:nvPr/>
        </p:nvSpPr>
        <p:spPr>
          <a:xfrm>
            <a:off x="4278757" y="9027922"/>
            <a:ext cx="2998343" cy="12192"/>
          </a:xfrm>
          <a:custGeom>
            <a:avLst/>
            <a:gdLst/>
            <a:ahLst/>
            <a:cxnLst/>
            <a:rect l="l" t="t" r="r" b="b"/>
            <a:pathLst>
              <a:path w="2998343" h="12192">
                <a:moveTo>
                  <a:pt x="0" y="0"/>
                </a:moveTo>
                <a:lnTo>
                  <a:pt x="0" y="12192"/>
                </a:lnTo>
                <a:lnTo>
                  <a:pt x="2998343" y="12192"/>
                </a:lnTo>
                <a:lnTo>
                  <a:pt x="2998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1" name="object 3691"/>
          <p:cNvSpPr/>
          <p:nvPr/>
        </p:nvSpPr>
        <p:spPr>
          <a:xfrm>
            <a:off x="7277100" y="902792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2" name="object 3692"/>
          <p:cNvSpPr/>
          <p:nvPr/>
        </p:nvSpPr>
        <p:spPr>
          <a:xfrm>
            <a:off x="1141780" y="904011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3" name="object 3693"/>
          <p:cNvSpPr/>
          <p:nvPr/>
        </p:nvSpPr>
        <p:spPr>
          <a:xfrm>
            <a:off x="4266565" y="904011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4" name="object 3694"/>
          <p:cNvSpPr/>
          <p:nvPr/>
        </p:nvSpPr>
        <p:spPr>
          <a:xfrm>
            <a:off x="7277100" y="904011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text 1"/>
          <p:cNvSpPr txBox="1"/>
          <p:nvPr/>
        </p:nvSpPr>
        <p:spPr>
          <a:xfrm>
            <a:off x="1147876" y="9362205"/>
            <a:ext cx="44291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Cloud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74" name="text 1"/>
          <p:cNvSpPr txBox="1"/>
          <p:nvPr/>
        </p:nvSpPr>
        <p:spPr>
          <a:xfrm>
            <a:off x="4272661" y="9362205"/>
            <a:ext cx="48209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Nuage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695" name="object 3695"/>
          <p:cNvSpPr/>
          <p:nvPr/>
        </p:nvSpPr>
        <p:spPr>
          <a:xfrm>
            <a:off x="1141780" y="935101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6" name="object 3696"/>
          <p:cNvSpPr/>
          <p:nvPr/>
        </p:nvSpPr>
        <p:spPr>
          <a:xfrm>
            <a:off x="1153972" y="9351010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7" name="object 3697"/>
          <p:cNvSpPr/>
          <p:nvPr/>
        </p:nvSpPr>
        <p:spPr>
          <a:xfrm>
            <a:off x="4266565" y="935101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8" name="object 3698"/>
          <p:cNvSpPr/>
          <p:nvPr/>
        </p:nvSpPr>
        <p:spPr>
          <a:xfrm>
            <a:off x="4278757" y="9351010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9" name="object 3699"/>
          <p:cNvSpPr/>
          <p:nvPr/>
        </p:nvSpPr>
        <p:spPr>
          <a:xfrm>
            <a:off x="5530342" y="935101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0" name="object 3700"/>
          <p:cNvSpPr/>
          <p:nvPr/>
        </p:nvSpPr>
        <p:spPr>
          <a:xfrm>
            <a:off x="5542534" y="9351010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1" name="object 3701"/>
          <p:cNvSpPr/>
          <p:nvPr/>
        </p:nvSpPr>
        <p:spPr>
          <a:xfrm>
            <a:off x="7277100" y="935101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2" name="object 3702"/>
          <p:cNvSpPr/>
          <p:nvPr/>
        </p:nvSpPr>
        <p:spPr>
          <a:xfrm>
            <a:off x="1141780" y="936315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3" name="object 3703"/>
          <p:cNvSpPr/>
          <p:nvPr/>
        </p:nvSpPr>
        <p:spPr>
          <a:xfrm>
            <a:off x="1141780" y="96740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4" name="object 3704"/>
          <p:cNvSpPr/>
          <p:nvPr/>
        </p:nvSpPr>
        <p:spPr>
          <a:xfrm>
            <a:off x="1141780" y="96740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5" name="object 3705"/>
          <p:cNvSpPr/>
          <p:nvPr/>
        </p:nvSpPr>
        <p:spPr>
          <a:xfrm>
            <a:off x="1153972" y="9674048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1"/>
                </a:lnTo>
                <a:lnTo>
                  <a:pt x="3112643" y="12191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6" name="object 3706"/>
          <p:cNvSpPr/>
          <p:nvPr/>
        </p:nvSpPr>
        <p:spPr>
          <a:xfrm>
            <a:off x="4266565" y="936315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7" name="object 3707"/>
          <p:cNvSpPr/>
          <p:nvPr/>
        </p:nvSpPr>
        <p:spPr>
          <a:xfrm>
            <a:off x="4266565" y="96740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8" name="object 3708"/>
          <p:cNvSpPr/>
          <p:nvPr/>
        </p:nvSpPr>
        <p:spPr>
          <a:xfrm>
            <a:off x="4278757" y="9674048"/>
            <a:ext cx="1251509" cy="12191"/>
          </a:xfrm>
          <a:custGeom>
            <a:avLst/>
            <a:gdLst/>
            <a:ahLst/>
            <a:cxnLst/>
            <a:rect l="l" t="t" r="r" b="b"/>
            <a:pathLst>
              <a:path w="1251509" h="12191">
                <a:moveTo>
                  <a:pt x="0" y="0"/>
                </a:moveTo>
                <a:lnTo>
                  <a:pt x="0" y="12191"/>
                </a:lnTo>
                <a:lnTo>
                  <a:pt x="1251509" y="12191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9" name="object 3709"/>
          <p:cNvSpPr/>
          <p:nvPr/>
        </p:nvSpPr>
        <p:spPr>
          <a:xfrm>
            <a:off x="5521198" y="96740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0" name="object 3710"/>
          <p:cNvSpPr/>
          <p:nvPr/>
        </p:nvSpPr>
        <p:spPr>
          <a:xfrm>
            <a:off x="5533390" y="9674048"/>
            <a:ext cx="1743710" cy="12191"/>
          </a:xfrm>
          <a:custGeom>
            <a:avLst/>
            <a:gdLst/>
            <a:ahLst/>
            <a:cxnLst/>
            <a:rect l="l" t="t" r="r" b="b"/>
            <a:pathLst>
              <a:path w="1743710" h="12191">
                <a:moveTo>
                  <a:pt x="0" y="0"/>
                </a:moveTo>
                <a:lnTo>
                  <a:pt x="0" y="12191"/>
                </a:lnTo>
                <a:lnTo>
                  <a:pt x="1743710" y="12191"/>
                </a:lnTo>
                <a:lnTo>
                  <a:pt x="17437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1" name="object 3711"/>
          <p:cNvSpPr/>
          <p:nvPr/>
        </p:nvSpPr>
        <p:spPr>
          <a:xfrm>
            <a:off x="7277100" y="936315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2" name="object 3712"/>
          <p:cNvSpPr/>
          <p:nvPr/>
        </p:nvSpPr>
        <p:spPr>
          <a:xfrm>
            <a:off x="7277100" y="96740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3" name="object 3713"/>
          <p:cNvSpPr/>
          <p:nvPr/>
        </p:nvSpPr>
        <p:spPr>
          <a:xfrm>
            <a:off x="7277100" y="96740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14" name="object 371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47876" y="953332"/>
            <a:ext cx="56882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Cockpit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272661" y="953332"/>
            <a:ext cx="70033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Habitacle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715" name="object 3715"/>
          <p:cNvSpPr/>
          <p:nvPr/>
        </p:nvSpPr>
        <p:spPr>
          <a:xfrm>
            <a:off x="1141780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6" name="object 3716"/>
          <p:cNvSpPr/>
          <p:nvPr/>
        </p:nvSpPr>
        <p:spPr>
          <a:xfrm>
            <a:off x="4266565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7" name="object 3717"/>
          <p:cNvSpPr/>
          <p:nvPr/>
        </p:nvSpPr>
        <p:spPr>
          <a:xfrm>
            <a:off x="7277100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147876" y="1276420"/>
            <a:ext cx="66758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Compass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272661" y="1276420"/>
            <a:ext cx="146240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Boussole ou compas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718" name="object 3718"/>
          <p:cNvSpPr/>
          <p:nvPr/>
        </p:nvSpPr>
        <p:spPr>
          <a:xfrm>
            <a:off x="1141780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9" name="object 3719"/>
          <p:cNvSpPr/>
          <p:nvPr/>
        </p:nvSpPr>
        <p:spPr>
          <a:xfrm>
            <a:off x="1153972" y="1263649"/>
            <a:ext cx="3112642" cy="12193"/>
          </a:xfrm>
          <a:custGeom>
            <a:avLst/>
            <a:gdLst/>
            <a:ahLst/>
            <a:cxnLst/>
            <a:rect l="l" t="t" r="r" b="b"/>
            <a:pathLst>
              <a:path w="3112642" h="12193">
                <a:moveTo>
                  <a:pt x="0" y="0"/>
                </a:moveTo>
                <a:lnTo>
                  <a:pt x="0" y="12193"/>
                </a:lnTo>
                <a:lnTo>
                  <a:pt x="3112643" y="12193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0" name="object 3720"/>
          <p:cNvSpPr/>
          <p:nvPr/>
        </p:nvSpPr>
        <p:spPr>
          <a:xfrm>
            <a:off x="4266565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1" name="object 3721"/>
          <p:cNvSpPr/>
          <p:nvPr/>
        </p:nvSpPr>
        <p:spPr>
          <a:xfrm>
            <a:off x="4278757" y="1263649"/>
            <a:ext cx="1251509" cy="12193"/>
          </a:xfrm>
          <a:custGeom>
            <a:avLst/>
            <a:gdLst/>
            <a:ahLst/>
            <a:cxnLst/>
            <a:rect l="l" t="t" r="r" b="b"/>
            <a:pathLst>
              <a:path w="1251509" h="12193">
                <a:moveTo>
                  <a:pt x="0" y="0"/>
                </a:moveTo>
                <a:lnTo>
                  <a:pt x="0" y="12193"/>
                </a:lnTo>
                <a:lnTo>
                  <a:pt x="1251509" y="12193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2" name="object 3722"/>
          <p:cNvSpPr/>
          <p:nvPr/>
        </p:nvSpPr>
        <p:spPr>
          <a:xfrm>
            <a:off x="5530342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3" name="object 3723"/>
          <p:cNvSpPr/>
          <p:nvPr/>
        </p:nvSpPr>
        <p:spPr>
          <a:xfrm>
            <a:off x="5542534" y="1263649"/>
            <a:ext cx="1734566" cy="12193"/>
          </a:xfrm>
          <a:custGeom>
            <a:avLst/>
            <a:gdLst/>
            <a:ahLst/>
            <a:cxnLst/>
            <a:rect l="l" t="t" r="r" b="b"/>
            <a:pathLst>
              <a:path w="1734566" h="12193">
                <a:moveTo>
                  <a:pt x="0" y="0"/>
                </a:moveTo>
                <a:lnTo>
                  <a:pt x="0" y="12193"/>
                </a:lnTo>
                <a:lnTo>
                  <a:pt x="1734566" y="12193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4" name="object 3724"/>
          <p:cNvSpPr/>
          <p:nvPr/>
        </p:nvSpPr>
        <p:spPr>
          <a:xfrm>
            <a:off x="7277100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5" name="object 3725"/>
          <p:cNvSpPr/>
          <p:nvPr/>
        </p:nvSpPr>
        <p:spPr>
          <a:xfrm>
            <a:off x="1141780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6" name="object 3726"/>
          <p:cNvSpPr/>
          <p:nvPr/>
        </p:nvSpPr>
        <p:spPr>
          <a:xfrm>
            <a:off x="4266565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7" name="object 3727"/>
          <p:cNvSpPr/>
          <p:nvPr/>
        </p:nvSpPr>
        <p:spPr>
          <a:xfrm>
            <a:off x="7277100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147876" y="1599508"/>
            <a:ext cx="111165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Connecting rod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272661" y="1599508"/>
            <a:ext cx="43238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Bielle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728" name="object 3728"/>
          <p:cNvSpPr/>
          <p:nvPr/>
        </p:nvSpPr>
        <p:spPr>
          <a:xfrm>
            <a:off x="1141780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9" name="object 3729"/>
          <p:cNvSpPr/>
          <p:nvPr/>
        </p:nvSpPr>
        <p:spPr>
          <a:xfrm>
            <a:off x="1153972" y="1586737"/>
            <a:ext cx="3112642" cy="12193"/>
          </a:xfrm>
          <a:custGeom>
            <a:avLst/>
            <a:gdLst/>
            <a:ahLst/>
            <a:cxnLst/>
            <a:rect l="l" t="t" r="r" b="b"/>
            <a:pathLst>
              <a:path w="3112642" h="12193">
                <a:moveTo>
                  <a:pt x="0" y="0"/>
                </a:moveTo>
                <a:lnTo>
                  <a:pt x="0" y="12193"/>
                </a:lnTo>
                <a:lnTo>
                  <a:pt x="3112643" y="12193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0" name="object 3730"/>
          <p:cNvSpPr/>
          <p:nvPr/>
        </p:nvSpPr>
        <p:spPr>
          <a:xfrm>
            <a:off x="4266565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1" name="object 3731"/>
          <p:cNvSpPr/>
          <p:nvPr/>
        </p:nvSpPr>
        <p:spPr>
          <a:xfrm>
            <a:off x="4278757" y="1586737"/>
            <a:ext cx="1251509" cy="12193"/>
          </a:xfrm>
          <a:custGeom>
            <a:avLst/>
            <a:gdLst/>
            <a:ahLst/>
            <a:cxnLst/>
            <a:rect l="l" t="t" r="r" b="b"/>
            <a:pathLst>
              <a:path w="1251509" h="12193">
                <a:moveTo>
                  <a:pt x="0" y="0"/>
                </a:moveTo>
                <a:lnTo>
                  <a:pt x="0" y="12193"/>
                </a:lnTo>
                <a:lnTo>
                  <a:pt x="1251509" y="12193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2" name="object 3732"/>
          <p:cNvSpPr/>
          <p:nvPr/>
        </p:nvSpPr>
        <p:spPr>
          <a:xfrm>
            <a:off x="5530342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3" name="object 3733"/>
          <p:cNvSpPr/>
          <p:nvPr/>
        </p:nvSpPr>
        <p:spPr>
          <a:xfrm>
            <a:off x="5542534" y="1586737"/>
            <a:ext cx="1734566" cy="12193"/>
          </a:xfrm>
          <a:custGeom>
            <a:avLst/>
            <a:gdLst/>
            <a:ahLst/>
            <a:cxnLst/>
            <a:rect l="l" t="t" r="r" b="b"/>
            <a:pathLst>
              <a:path w="1734566" h="12193">
                <a:moveTo>
                  <a:pt x="0" y="0"/>
                </a:moveTo>
                <a:lnTo>
                  <a:pt x="0" y="12193"/>
                </a:lnTo>
                <a:lnTo>
                  <a:pt x="1734566" y="12193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4" name="object 3734"/>
          <p:cNvSpPr/>
          <p:nvPr/>
        </p:nvSpPr>
        <p:spPr>
          <a:xfrm>
            <a:off x="7277100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5" name="object 3735"/>
          <p:cNvSpPr/>
          <p:nvPr/>
        </p:nvSpPr>
        <p:spPr>
          <a:xfrm>
            <a:off x="1141780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6" name="object 3736"/>
          <p:cNvSpPr/>
          <p:nvPr/>
        </p:nvSpPr>
        <p:spPr>
          <a:xfrm>
            <a:off x="4266565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7" name="object 3737"/>
          <p:cNvSpPr/>
          <p:nvPr/>
        </p:nvSpPr>
        <p:spPr>
          <a:xfrm>
            <a:off x="7277100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1147876" y="1922596"/>
            <a:ext cx="180837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Constant speed propeller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272661" y="1922596"/>
            <a:ext cx="183865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Hélice à vitesse constante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738" name="object 3738"/>
          <p:cNvSpPr/>
          <p:nvPr/>
        </p:nvSpPr>
        <p:spPr>
          <a:xfrm>
            <a:off x="1141780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9" name="object 3739"/>
          <p:cNvSpPr/>
          <p:nvPr/>
        </p:nvSpPr>
        <p:spPr>
          <a:xfrm>
            <a:off x="1153972" y="1909826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0" name="object 3740"/>
          <p:cNvSpPr/>
          <p:nvPr/>
        </p:nvSpPr>
        <p:spPr>
          <a:xfrm>
            <a:off x="4266565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1" name="object 3741"/>
          <p:cNvSpPr/>
          <p:nvPr/>
        </p:nvSpPr>
        <p:spPr>
          <a:xfrm>
            <a:off x="4278757" y="1909826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2" name="object 3742"/>
          <p:cNvSpPr/>
          <p:nvPr/>
        </p:nvSpPr>
        <p:spPr>
          <a:xfrm>
            <a:off x="5530342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3" name="object 3743"/>
          <p:cNvSpPr/>
          <p:nvPr/>
        </p:nvSpPr>
        <p:spPr>
          <a:xfrm>
            <a:off x="5542534" y="1909826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4" name="object 3744"/>
          <p:cNvSpPr/>
          <p:nvPr/>
        </p:nvSpPr>
        <p:spPr>
          <a:xfrm>
            <a:off x="7277100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5" name="object 3745"/>
          <p:cNvSpPr/>
          <p:nvPr/>
        </p:nvSpPr>
        <p:spPr>
          <a:xfrm>
            <a:off x="1141780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6" name="object 3746"/>
          <p:cNvSpPr/>
          <p:nvPr/>
        </p:nvSpPr>
        <p:spPr>
          <a:xfrm>
            <a:off x="4266565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7" name="object 3747"/>
          <p:cNvSpPr/>
          <p:nvPr/>
        </p:nvSpPr>
        <p:spPr>
          <a:xfrm>
            <a:off x="7277100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1147876" y="2245683"/>
            <a:ext cx="67400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Contrails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272661" y="2245683"/>
            <a:ext cx="177463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Traînée de condensation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748" name="object 3748"/>
          <p:cNvSpPr/>
          <p:nvPr/>
        </p:nvSpPr>
        <p:spPr>
          <a:xfrm>
            <a:off x="1141780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9" name="object 3749"/>
          <p:cNvSpPr/>
          <p:nvPr/>
        </p:nvSpPr>
        <p:spPr>
          <a:xfrm>
            <a:off x="1153972" y="2232914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0" name="object 3750"/>
          <p:cNvSpPr/>
          <p:nvPr/>
        </p:nvSpPr>
        <p:spPr>
          <a:xfrm>
            <a:off x="4266565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1" name="object 3751"/>
          <p:cNvSpPr/>
          <p:nvPr/>
        </p:nvSpPr>
        <p:spPr>
          <a:xfrm>
            <a:off x="4278757" y="2232914"/>
            <a:ext cx="2998343" cy="12192"/>
          </a:xfrm>
          <a:custGeom>
            <a:avLst/>
            <a:gdLst/>
            <a:ahLst/>
            <a:cxnLst/>
            <a:rect l="l" t="t" r="r" b="b"/>
            <a:pathLst>
              <a:path w="2998343" h="12192">
                <a:moveTo>
                  <a:pt x="0" y="0"/>
                </a:moveTo>
                <a:lnTo>
                  <a:pt x="0" y="12192"/>
                </a:lnTo>
                <a:lnTo>
                  <a:pt x="2998343" y="12192"/>
                </a:lnTo>
                <a:lnTo>
                  <a:pt x="2998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2" name="object 3752"/>
          <p:cNvSpPr/>
          <p:nvPr/>
        </p:nvSpPr>
        <p:spPr>
          <a:xfrm>
            <a:off x="7277100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3" name="object 3753"/>
          <p:cNvSpPr/>
          <p:nvPr/>
        </p:nvSpPr>
        <p:spPr>
          <a:xfrm>
            <a:off x="1141780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4" name="object 3754"/>
          <p:cNvSpPr/>
          <p:nvPr/>
        </p:nvSpPr>
        <p:spPr>
          <a:xfrm>
            <a:off x="4266565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5" name="object 3755"/>
          <p:cNvSpPr/>
          <p:nvPr/>
        </p:nvSpPr>
        <p:spPr>
          <a:xfrm>
            <a:off x="7277100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1147876" y="2568771"/>
            <a:ext cx="76074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Crankcase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272661" y="2568771"/>
            <a:ext cx="48307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Carter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756" name="object 3756"/>
          <p:cNvSpPr/>
          <p:nvPr/>
        </p:nvSpPr>
        <p:spPr>
          <a:xfrm>
            <a:off x="1141780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7" name="object 3757"/>
          <p:cNvSpPr/>
          <p:nvPr/>
        </p:nvSpPr>
        <p:spPr>
          <a:xfrm>
            <a:off x="1153972" y="255600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8" name="object 3758"/>
          <p:cNvSpPr/>
          <p:nvPr/>
        </p:nvSpPr>
        <p:spPr>
          <a:xfrm>
            <a:off x="4266565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9" name="object 3759"/>
          <p:cNvSpPr/>
          <p:nvPr/>
        </p:nvSpPr>
        <p:spPr>
          <a:xfrm>
            <a:off x="4278757" y="2556002"/>
            <a:ext cx="1251509" cy="12191"/>
          </a:xfrm>
          <a:custGeom>
            <a:avLst/>
            <a:gdLst/>
            <a:ahLst/>
            <a:cxnLst/>
            <a:rect l="l" t="t" r="r" b="b"/>
            <a:pathLst>
              <a:path w="1251509" h="12191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0" name="object 3760"/>
          <p:cNvSpPr/>
          <p:nvPr/>
        </p:nvSpPr>
        <p:spPr>
          <a:xfrm>
            <a:off x="5530342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1" name="object 3761"/>
          <p:cNvSpPr/>
          <p:nvPr/>
        </p:nvSpPr>
        <p:spPr>
          <a:xfrm>
            <a:off x="5542534" y="2556002"/>
            <a:ext cx="1734566" cy="12191"/>
          </a:xfrm>
          <a:custGeom>
            <a:avLst/>
            <a:gdLst/>
            <a:ahLst/>
            <a:cxnLst/>
            <a:rect l="l" t="t" r="r" b="b"/>
            <a:pathLst>
              <a:path w="1734566" h="12191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2" name="object 3762"/>
          <p:cNvSpPr/>
          <p:nvPr/>
        </p:nvSpPr>
        <p:spPr>
          <a:xfrm>
            <a:off x="7277100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3" name="object 3763"/>
          <p:cNvSpPr/>
          <p:nvPr/>
        </p:nvSpPr>
        <p:spPr>
          <a:xfrm>
            <a:off x="1141780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4" name="object 3764"/>
          <p:cNvSpPr/>
          <p:nvPr/>
        </p:nvSpPr>
        <p:spPr>
          <a:xfrm>
            <a:off x="4266565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5" name="object 3765"/>
          <p:cNvSpPr/>
          <p:nvPr/>
        </p:nvSpPr>
        <p:spPr>
          <a:xfrm>
            <a:off x="7277100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1147876" y="2891859"/>
            <a:ext cx="80436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Crankshaft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272661" y="2891859"/>
            <a:ext cx="86394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Vilebrequin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766" name="object 3766"/>
          <p:cNvSpPr/>
          <p:nvPr/>
        </p:nvSpPr>
        <p:spPr>
          <a:xfrm>
            <a:off x="1141780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7" name="object 3767"/>
          <p:cNvSpPr/>
          <p:nvPr/>
        </p:nvSpPr>
        <p:spPr>
          <a:xfrm>
            <a:off x="1153972" y="2880614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8" name="object 3768"/>
          <p:cNvSpPr/>
          <p:nvPr/>
        </p:nvSpPr>
        <p:spPr>
          <a:xfrm>
            <a:off x="4266565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9" name="object 3769"/>
          <p:cNvSpPr/>
          <p:nvPr/>
        </p:nvSpPr>
        <p:spPr>
          <a:xfrm>
            <a:off x="4278757" y="2880614"/>
            <a:ext cx="1251509" cy="12191"/>
          </a:xfrm>
          <a:custGeom>
            <a:avLst/>
            <a:gdLst/>
            <a:ahLst/>
            <a:cxnLst/>
            <a:rect l="l" t="t" r="r" b="b"/>
            <a:pathLst>
              <a:path w="1251509" h="12191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0" name="object 3770"/>
          <p:cNvSpPr/>
          <p:nvPr/>
        </p:nvSpPr>
        <p:spPr>
          <a:xfrm>
            <a:off x="5530342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1" name="object 3771"/>
          <p:cNvSpPr/>
          <p:nvPr/>
        </p:nvSpPr>
        <p:spPr>
          <a:xfrm>
            <a:off x="5542534" y="2880614"/>
            <a:ext cx="1734566" cy="12191"/>
          </a:xfrm>
          <a:custGeom>
            <a:avLst/>
            <a:gdLst/>
            <a:ahLst/>
            <a:cxnLst/>
            <a:rect l="l" t="t" r="r" b="b"/>
            <a:pathLst>
              <a:path w="1734566" h="12191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2" name="object 3772"/>
          <p:cNvSpPr/>
          <p:nvPr/>
        </p:nvSpPr>
        <p:spPr>
          <a:xfrm>
            <a:off x="7277100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3" name="object 3773"/>
          <p:cNvSpPr/>
          <p:nvPr/>
        </p:nvSpPr>
        <p:spPr>
          <a:xfrm>
            <a:off x="1141780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4" name="object 3774"/>
          <p:cNvSpPr/>
          <p:nvPr/>
        </p:nvSpPr>
        <p:spPr>
          <a:xfrm>
            <a:off x="4266565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5" name="object 3775"/>
          <p:cNvSpPr/>
          <p:nvPr/>
        </p:nvSpPr>
        <p:spPr>
          <a:xfrm>
            <a:off x="7277100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text 1"/>
          <p:cNvSpPr txBox="1"/>
          <p:nvPr/>
        </p:nvSpPr>
        <p:spPr>
          <a:xfrm>
            <a:off x="1147876" y="3215329"/>
            <a:ext cx="4052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Crew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272661" y="3215329"/>
            <a:ext cx="6909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Equipage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776" name="object 3776"/>
          <p:cNvSpPr/>
          <p:nvPr/>
        </p:nvSpPr>
        <p:spPr>
          <a:xfrm>
            <a:off x="1141780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7" name="object 3777"/>
          <p:cNvSpPr/>
          <p:nvPr/>
        </p:nvSpPr>
        <p:spPr>
          <a:xfrm>
            <a:off x="1153972" y="320370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8" name="object 3778"/>
          <p:cNvSpPr/>
          <p:nvPr/>
        </p:nvSpPr>
        <p:spPr>
          <a:xfrm>
            <a:off x="4266565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9" name="object 3779"/>
          <p:cNvSpPr/>
          <p:nvPr/>
        </p:nvSpPr>
        <p:spPr>
          <a:xfrm>
            <a:off x="4278757" y="3203702"/>
            <a:ext cx="1251509" cy="12191"/>
          </a:xfrm>
          <a:custGeom>
            <a:avLst/>
            <a:gdLst/>
            <a:ahLst/>
            <a:cxnLst/>
            <a:rect l="l" t="t" r="r" b="b"/>
            <a:pathLst>
              <a:path w="1251509" h="12191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0" name="object 3780"/>
          <p:cNvSpPr/>
          <p:nvPr/>
        </p:nvSpPr>
        <p:spPr>
          <a:xfrm>
            <a:off x="5530342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1" name="object 3781"/>
          <p:cNvSpPr/>
          <p:nvPr/>
        </p:nvSpPr>
        <p:spPr>
          <a:xfrm>
            <a:off x="5542534" y="3203702"/>
            <a:ext cx="1734566" cy="12191"/>
          </a:xfrm>
          <a:custGeom>
            <a:avLst/>
            <a:gdLst/>
            <a:ahLst/>
            <a:cxnLst/>
            <a:rect l="l" t="t" r="r" b="b"/>
            <a:pathLst>
              <a:path w="1734566" h="12191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2" name="object 3782"/>
          <p:cNvSpPr/>
          <p:nvPr/>
        </p:nvSpPr>
        <p:spPr>
          <a:xfrm>
            <a:off x="7277100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3" name="object 3783"/>
          <p:cNvSpPr/>
          <p:nvPr/>
        </p:nvSpPr>
        <p:spPr>
          <a:xfrm>
            <a:off x="1141780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4" name="object 3784"/>
          <p:cNvSpPr/>
          <p:nvPr/>
        </p:nvSpPr>
        <p:spPr>
          <a:xfrm>
            <a:off x="4266565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5" name="object 3785"/>
          <p:cNvSpPr/>
          <p:nvPr/>
        </p:nvSpPr>
        <p:spPr>
          <a:xfrm>
            <a:off x="7277100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 1"/>
          <p:cNvSpPr txBox="1"/>
          <p:nvPr/>
        </p:nvSpPr>
        <p:spPr>
          <a:xfrm>
            <a:off x="1147876" y="3538417"/>
            <a:ext cx="78279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Crosswind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4272661" y="3538417"/>
            <a:ext cx="111642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Vent de travers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786" name="object 3786"/>
          <p:cNvSpPr/>
          <p:nvPr/>
        </p:nvSpPr>
        <p:spPr>
          <a:xfrm>
            <a:off x="1141780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7" name="object 3787"/>
          <p:cNvSpPr/>
          <p:nvPr/>
        </p:nvSpPr>
        <p:spPr>
          <a:xfrm>
            <a:off x="1153972" y="3527171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8" name="object 3788"/>
          <p:cNvSpPr/>
          <p:nvPr/>
        </p:nvSpPr>
        <p:spPr>
          <a:xfrm>
            <a:off x="4266565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9" name="object 3789"/>
          <p:cNvSpPr/>
          <p:nvPr/>
        </p:nvSpPr>
        <p:spPr>
          <a:xfrm>
            <a:off x="4278757" y="3527171"/>
            <a:ext cx="1251509" cy="12191"/>
          </a:xfrm>
          <a:custGeom>
            <a:avLst/>
            <a:gdLst/>
            <a:ahLst/>
            <a:cxnLst/>
            <a:rect l="l" t="t" r="r" b="b"/>
            <a:pathLst>
              <a:path w="1251509" h="12191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0" name="object 3790"/>
          <p:cNvSpPr/>
          <p:nvPr/>
        </p:nvSpPr>
        <p:spPr>
          <a:xfrm>
            <a:off x="5530342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1" name="object 3791"/>
          <p:cNvSpPr/>
          <p:nvPr/>
        </p:nvSpPr>
        <p:spPr>
          <a:xfrm>
            <a:off x="5542534" y="3527171"/>
            <a:ext cx="1734566" cy="12191"/>
          </a:xfrm>
          <a:custGeom>
            <a:avLst/>
            <a:gdLst/>
            <a:ahLst/>
            <a:cxnLst/>
            <a:rect l="l" t="t" r="r" b="b"/>
            <a:pathLst>
              <a:path w="1734566" h="12191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2" name="object 3792"/>
          <p:cNvSpPr/>
          <p:nvPr/>
        </p:nvSpPr>
        <p:spPr>
          <a:xfrm>
            <a:off x="7277100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3" name="object 3793"/>
          <p:cNvSpPr/>
          <p:nvPr/>
        </p:nvSpPr>
        <p:spPr>
          <a:xfrm>
            <a:off x="1141780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4" name="object 3794"/>
          <p:cNvSpPr/>
          <p:nvPr/>
        </p:nvSpPr>
        <p:spPr>
          <a:xfrm>
            <a:off x="4266565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5" name="object 3795"/>
          <p:cNvSpPr/>
          <p:nvPr/>
        </p:nvSpPr>
        <p:spPr>
          <a:xfrm>
            <a:off x="7277100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1147876" y="3861505"/>
            <a:ext cx="107478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Cruising speed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4272661" y="3861505"/>
            <a:ext cx="140347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Vitesse de croisière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796" name="object 3796"/>
          <p:cNvSpPr/>
          <p:nvPr/>
        </p:nvSpPr>
        <p:spPr>
          <a:xfrm>
            <a:off x="1141780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7" name="object 3797"/>
          <p:cNvSpPr/>
          <p:nvPr/>
        </p:nvSpPr>
        <p:spPr>
          <a:xfrm>
            <a:off x="1153972" y="3850260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1"/>
                </a:lnTo>
                <a:lnTo>
                  <a:pt x="3112643" y="12191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8" name="object 3798"/>
          <p:cNvSpPr/>
          <p:nvPr/>
        </p:nvSpPr>
        <p:spPr>
          <a:xfrm>
            <a:off x="4266565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9" name="object 3799"/>
          <p:cNvSpPr/>
          <p:nvPr/>
        </p:nvSpPr>
        <p:spPr>
          <a:xfrm>
            <a:off x="4278757" y="3850260"/>
            <a:ext cx="1251509" cy="12191"/>
          </a:xfrm>
          <a:custGeom>
            <a:avLst/>
            <a:gdLst/>
            <a:ahLst/>
            <a:cxnLst/>
            <a:rect l="l" t="t" r="r" b="b"/>
            <a:pathLst>
              <a:path w="1251509" h="12191">
                <a:moveTo>
                  <a:pt x="0" y="0"/>
                </a:moveTo>
                <a:lnTo>
                  <a:pt x="0" y="12191"/>
                </a:lnTo>
                <a:lnTo>
                  <a:pt x="1251509" y="12191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0" name="object 3800"/>
          <p:cNvSpPr/>
          <p:nvPr/>
        </p:nvSpPr>
        <p:spPr>
          <a:xfrm>
            <a:off x="5530342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1" name="object 3801"/>
          <p:cNvSpPr/>
          <p:nvPr/>
        </p:nvSpPr>
        <p:spPr>
          <a:xfrm>
            <a:off x="5542534" y="3850260"/>
            <a:ext cx="1734566" cy="12191"/>
          </a:xfrm>
          <a:custGeom>
            <a:avLst/>
            <a:gdLst/>
            <a:ahLst/>
            <a:cxnLst/>
            <a:rect l="l" t="t" r="r" b="b"/>
            <a:pathLst>
              <a:path w="1734566" h="12191">
                <a:moveTo>
                  <a:pt x="0" y="0"/>
                </a:moveTo>
                <a:lnTo>
                  <a:pt x="0" y="12191"/>
                </a:lnTo>
                <a:lnTo>
                  <a:pt x="1734566" y="12191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2" name="object 3802"/>
          <p:cNvSpPr/>
          <p:nvPr/>
        </p:nvSpPr>
        <p:spPr>
          <a:xfrm>
            <a:off x="7277100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3" name="object 3803"/>
          <p:cNvSpPr/>
          <p:nvPr/>
        </p:nvSpPr>
        <p:spPr>
          <a:xfrm>
            <a:off x="1141780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4" name="object 3804"/>
          <p:cNvSpPr/>
          <p:nvPr/>
        </p:nvSpPr>
        <p:spPr>
          <a:xfrm>
            <a:off x="4266565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5" name="object 3805"/>
          <p:cNvSpPr/>
          <p:nvPr/>
        </p:nvSpPr>
        <p:spPr>
          <a:xfrm>
            <a:off x="7277100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 1"/>
          <p:cNvSpPr txBox="1"/>
          <p:nvPr/>
        </p:nvSpPr>
        <p:spPr>
          <a:xfrm>
            <a:off x="1147876" y="4184593"/>
            <a:ext cx="63433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Cylinder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4272661" y="4184593"/>
            <a:ext cx="63433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Cylindre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806" name="object 3806"/>
          <p:cNvSpPr/>
          <p:nvPr/>
        </p:nvSpPr>
        <p:spPr>
          <a:xfrm>
            <a:off x="1141780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7" name="object 3807"/>
          <p:cNvSpPr/>
          <p:nvPr/>
        </p:nvSpPr>
        <p:spPr>
          <a:xfrm>
            <a:off x="1153972" y="4173348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1"/>
                </a:lnTo>
                <a:lnTo>
                  <a:pt x="3112643" y="12191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8" name="object 3808"/>
          <p:cNvSpPr/>
          <p:nvPr/>
        </p:nvSpPr>
        <p:spPr>
          <a:xfrm>
            <a:off x="4266565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9" name="object 3809"/>
          <p:cNvSpPr/>
          <p:nvPr/>
        </p:nvSpPr>
        <p:spPr>
          <a:xfrm>
            <a:off x="4278757" y="4173348"/>
            <a:ext cx="1251509" cy="12191"/>
          </a:xfrm>
          <a:custGeom>
            <a:avLst/>
            <a:gdLst/>
            <a:ahLst/>
            <a:cxnLst/>
            <a:rect l="l" t="t" r="r" b="b"/>
            <a:pathLst>
              <a:path w="1251509" h="12191">
                <a:moveTo>
                  <a:pt x="0" y="0"/>
                </a:moveTo>
                <a:lnTo>
                  <a:pt x="0" y="12191"/>
                </a:lnTo>
                <a:lnTo>
                  <a:pt x="1251509" y="12191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0" name="object 3810"/>
          <p:cNvSpPr/>
          <p:nvPr/>
        </p:nvSpPr>
        <p:spPr>
          <a:xfrm>
            <a:off x="5530342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1" name="object 3811"/>
          <p:cNvSpPr/>
          <p:nvPr/>
        </p:nvSpPr>
        <p:spPr>
          <a:xfrm>
            <a:off x="5542534" y="4173348"/>
            <a:ext cx="1734566" cy="12191"/>
          </a:xfrm>
          <a:custGeom>
            <a:avLst/>
            <a:gdLst/>
            <a:ahLst/>
            <a:cxnLst/>
            <a:rect l="l" t="t" r="r" b="b"/>
            <a:pathLst>
              <a:path w="1734566" h="12191">
                <a:moveTo>
                  <a:pt x="0" y="0"/>
                </a:moveTo>
                <a:lnTo>
                  <a:pt x="0" y="12191"/>
                </a:lnTo>
                <a:lnTo>
                  <a:pt x="1734566" y="12191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2" name="object 3812"/>
          <p:cNvSpPr/>
          <p:nvPr/>
        </p:nvSpPr>
        <p:spPr>
          <a:xfrm>
            <a:off x="7277100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3" name="object 3813"/>
          <p:cNvSpPr/>
          <p:nvPr/>
        </p:nvSpPr>
        <p:spPr>
          <a:xfrm>
            <a:off x="1141780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4" name="object 3814"/>
          <p:cNvSpPr/>
          <p:nvPr/>
        </p:nvSpPr>
        <p:spPr>
          <a:xfrm>
            <a:off x="4266565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5" name="object 3815"/>
          <p:cNvSpPr/>
          <p:nvPr/>
        </p:nvSpPr>
        <p:spPr>
          <a:xfrm>
            <a:off x="7277100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text 1"/>
          <p:cNvSpPr txBox="1"/>
          <p:nvPr/>
        </p:nvSpPr>
        <p:spPr>
          <a:xfrm>
            <a:off x="1147876" y="4507680"/>
            <a:ext cx="50628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Device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4272661" y="4507680"/>
            <a:ext cx="143952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Dispositif [système]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816" name="object 3816"/>
          <p:cNvSpPr/>
          <p:nvPr/>
        </p:nvSpPr>
        <p:spPr>
          <a:xfrm>
            <a:off x="1141780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7" name="object 3817"/>
          <p:cNvSpPr/>
          <p:nvPr/>
        </p:nvSpPr>
        <p:spPr>
          <a:xfrm>
            <a:off x="1153972" y="4496435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8" name="object 3818"/>
          <p:cNvSpPr/>
          <p:nvPr/>
        </p:nvSpPr>
        <p:spPr>
          <a:xfrm>
            <a:off x="4266565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9" name="object 3819"/>
          <p:cNvSpPr/>
          <p:nvPr/>
        </p:nvSpPr>
        <p:spPr>
          <a:xfrm>
            <a:off x="4278757" y="4496435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0" name="object 3820"/>
          <p:cNvSpPr/>
          <p:nvPr/>
        </p:nvSpPr>
        <p:spPr>
          <a:xfrm>
            <a:off x="5530342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1" name="object 3821"/>
          <p:cNvSpPr/>
          <p:nvPr/>
        </p:nvSpPr>
        <p:spPr>
          <a:xfrm>
            <a:off x="5542534" y="4496435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2" name="object 3822"/>
          <p:cNvSpPr/>
          <p:nvPr/>
        </p:nvSpPr>
        <p:spPr>
          <a:xfrm>
            <a:off x="7277100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3" name="object 3823"/>
          <p:cNvSpPr/>
          <p:nvPr/>
        </p:nvSpPr>
        <p:spPr>
          <a:xfrm>
            <a:off x="1141780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4" name="object 3824"/>
          <p:cNvSpPr/>
          <p:nvPr/>
        </p:nvSpPr>
        <p:spPr>
          <a:xfrm>
            <a:off x="4266565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5" name="object 3825"/>
          <p:cNvSpPr/>
          <p:nvPr/>
        </p:nvSpPr>
        <p:spPr>
          <a:xfrm>
            <a:off x="7277100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 1"/>
          <p:cNvSpPr txBox="1"/>
          <p:nvPr/>
        </p:nvSpPr>
        <p:spPr>
          <a:xfrm>
            <a:off x="1147876" y="4830768"/>
            <a:ext cx="60043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Diffuser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4272661" y="4830768"/>
            <a:ext cx="69211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Diffuseur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826" name="object 3826"/>
          <p:cNvSpPr/>
          <p:nvPr/>
        </p:nvSpPr>
        <p:spPr>
          <a:xfrm>
            <a:off x="1141780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7" name="object 3827"/>
          <p:cNvSpPr/>
          <p:nvPr/>
        </p:nvSpPr>
        <p:spPr>
          <a:xfrm>
            <a:off x="1153972" y="4819523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8" name="object 3828"/>
          <p:cNvSpPr/>
          <p:nvPr/>
        </p:nvSpPr>
        <p:spPr>
          <a:xfrm>
            <a:off x="4266565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9" name="object 3829"/>
          <p:cNvSpPr/>
          <p:nvPr/>
        </p:nvSpPr>
        <p:spPr>
          <a:xfrm>
            <a:off x="4278757" y="4819523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0" name="object 3830"/>
          <p:cNvSpPr/>
          <p:nvPr/>
        </p:nvSpPr>
        <p:spPr>
          <a:xfrm>
            <a:off x="5530342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1" name="object 3831"/>
          <p:cNvSpPr/>
          <p:nvPr/>
        </p:nvSpPr>
        <p:spPr>
          <a:xfrm>
            <a:off x="5542534" y="4819523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2" name="object 3832"/>
          <p:cNvSpPr/>
          <p:nvPr/>
        </p:nvSpPr>
        <p:spPr>
          <a:xfrm>
            <a:off x="7277100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3" name="object 3833"/>
          <p:cNvSpPr/>
          <p:nvPr/>
        </p:nvSpPr>
        <p:spPr>
          <a:xfrm>
            <a:off x="1141780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4" name="object 3834"/>
          <p:cNvSpPr/>
          <p:nvPr/>
        </p:nvSpPr>
        <p:spPr>
          <a:xfrm>
            <a:off x="4266565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5" name="object 3835"/>
          <p:cNvSpPr/>
          <p:nvPr/>
        </p:nvSpPr>
        <p:spPr>
          <a:xfrm>
            <a:off x="7277100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text 1"/>
          <p:cNvSpPr txBox="1"/>
          <p:nvPr/>
        </p:nvSpPr>
        <p:spPr>
          <a:xfrm>
            <a:off x="1147876" y="5153856"/>
            <a:ext cx="37477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Drag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4272661" y="5153856"/>
            <a:ext cx="58117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Traînée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836" name="object 3836"/>
          <p:cNvSpPr/>
          <p:nvPr/>
        </p:nvSpPr>
        <p:spPr>
          <a:xfrm>
            <a:off x="1141780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7" name="object 3837"/>
          <p:cNvSpPr/>
          <p:nvPr/>
        </p:nvSpPr>
        <p:spPr>
          <a:xfrm>
            <a:off x="1153972" y="514261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8" name="object 3838"/>
          <p:cNvSpPr/>
          <p:nvPr/>
        </p:nvSpPr>
        <p:spPr>
          <a:xfrm>
            <a:off x="4266565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9" name="object 3839"/>
          <p:cNvSpPr/>
          <p:nvPr/>
        </p:nvSpPr>
        <p:spPr>
          <a:xfrm>
            <a:off x="4278757" y="5142611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0" name="object 3840"/>
          <p:cNvSpPr/>
          <p:nvPr/>
        </p:nvSpPr>
        <p:spPr>
          <a:xfrm>
            <a:off x="5530342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1" name="object 3841"/>
          <p:cNvSpPr/>
          <p:nvPr/>
        </p:nvSpPr>
        <p:spPr>
          <a:xfrm>
            <a:off x="5542534" y="5142611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2" name="object 3842"/>
          <p:cNvSpPr/>
          <p:nvPr/>
        </p:nvSpPr>
        <p:spPr>
          <a:xfrm>
            <a:off x="7277100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3" name="object 3843"/>
          <p:cNvSpPr/>
          <p:nvPr/>
        </p:nvSpPr>
        <p:spPr>
          <a:xfrm>
            <a:off x="1141780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4" name="object 3844"/>
          <p:cNvSpPr/>
          <p:nvPr/>
        </p:nvSpPr>
        <p:spPr>
          <a:xfrm>
            <a:off x="4266565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5" name="object 3845"/>
          <p:cNvSpPr/>
          <p:nvPr/>
        </p:nvSpPr>
        <p:spPr>
          <a:xfrm>
            <a:off x="7277100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2" name="text 1"/>
          <p:cNvSpPr txBox="1"/>
          <p:nvPr/>
        </p:nvSpPr>
        <p:spPr>
          <a:xfrm>
            <a:off x="1147876" y="5477198"/>
            <a:ext cx="3644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Drift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713" name="text 1"/>
          <p:cNvSpPr txBox="1"/>
          <p:nvPr/>
        </p:nvSpPr>
        <p:spPr>
          <a:xfrm>
            <a:off x="4272661" y="5477198"/>
            <a:ext cx="5018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Dérive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45" name="text 1"/>
          <p:cNvSpPr txBox="1"/>
          <p:nvPr/>
        </p:nvSpPr>
        <p:spPr>
          <a:xfrm>
            <a:off x="4775581" y="5484592"/>
            <a:ext cx="243562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(au sens d’écart entre cap et route)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46" name="object 3846"/>
          <p:cNvSpPr/>
          <p:nvPr/>
        </p:nvSpPr>
        <p:spPr>
          <a:xfrm>
            <a:off x="1141780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7" name="object 3847"/>
          <p:cNvSpPr/>
          <p:nvPr/>
        </p:nvSpPr>
        <p:spPr>
          <a:xfrm>
            <a:off x="1153972" y="5465699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8" name="object 3848"/>
          <p:cNvSpPr/>
          <p:nvPr/>
        </p:nvSpPr>
        <p:spPr>
          <a:xfrm>
            <a:off x="4266565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9" name="object 3849"/>
          <p:cNvSpPr/>
          <p:nvPr/>
        </p:nvSpPr>
        <p:spPr>
          <a:xfrm>
            <a:off x="4278757" y="5465699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0" name="object 3850"/>
          <p:cNvSpPr/>
          <p:nvPr/>
        </p:nvSpPr>
        <p:spPr>
          <a:xfrm>
            <a:off x="5530342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1" name="object 3851"/>
          <p:cNvSpPr/>
          <p:nvPr/>
        </p:nvSpPr>
        <p:spPr>
          <a:xfrm>
            <a:off x="5542534" y="5465699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2" name="object 3852"/>
          <p:cNvSpPr/>
          <p:nvPr/>
        </p:nvSpPr>
        <p:spPr>
          <a:xfrm>
            <a:off x="7277100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3" name="object 3853"/>
          <p:cNvSpPr/>
          <p:nvPr/>
        </p:nvSpPr>
        <p:spPr>
          <a:xfrm>
            <a:off x="1141780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4" name="object 3854"/>
          <p:cNvSpPr/>
          <p:nvPr/>
        </p:nvSpPr>
        <p:spPr>
          <a:xfrm>
            <a:off x="4266565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5" name="object 3855"/>
          <p:cNvSpPr/>
          <p:nvPr/>
        </p:nvSpPr>
        <p:spPr>
          <a:xfrm>
            <a:off x="7277100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6" name="text 1"/>
          <p:cNvSpPr txBox="1"/>
          <p:nvPr/>
        </p:nvSpPr>
        <p:spPr>
          <a:xfrm>
            <a:off x="1147876" y="5800286"/>
            <a:ext cx="53426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Drizzle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47" name="text 1"/>
          <p:cNvSpPr txBox="1"/>
          <p:nvPr/>
        </p:nvSpPr>
        <p:spPr>
          <a:xfrm>
            <a:off x="4272661" y="5800286"/>
            <a:ext cx="51451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Bruine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856" name="object 3856"/>
          <p:cNvSpPr/>
          <p:nvPr/>
        </p:nvSpPr>
        <p:spPr>
          <a:xfrm>
            <a:off x="1141780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7" name="object 3857"/>
          <p:cNvSpPr/>
          <p:nvPr/>
        </p:nvSpPr>
        <p:spPr>
          <a:xfrm>
            <a:off x="1153972" y="578904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8" name="object 3858"/>
          <p:cNvSpPr/>
          <p:nvPr/>
        </p:nvSpPr>
        <p:spPr>
          <a:xfrm>
            <a:off x="4266565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9" name="object 3859"/>
          <p:cNvSpPr/>
          <p:nvPr/>
        </p:nvSpPr>
        <p:spPr>
          <a:xfrm>
            <a:off x="4278757" y="5789041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0" name="object 3860"/>
          <p:cNvSpPr/>
          <p:nvPr/>
        </p:nvSpPr>
        <p:spPr>
          <a:xfrm>
            <a:off x="5530342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1" name="object 3861"/>
          <p:cNvSpPr/>
          <p:nvPr/>
        </p:nvSpPr>
        <p:spPr>
          <a:xfrm>
            <a:off x="5542534" y="5789041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2" name="object 3862"/>
          <p:cNvSpPr/>
          <p:nvPr/>
        </p:nvSpPr>
        <p:spPr>
          <a:xfrm>
            <a:off x="7277100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3" name="object 3863"/>
          <p:cNvSpPr/>
          <p:nvPr/>
        </p:nvSpPr>
        <p:spPr>
          <a:xfrm>
            <a:off x="1141780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4" name="object 3864"/>
          <p:cNvSpPr/>
          <p:nvPr/>
        </p:nvSpPr>
        <p:spPr>
          <a:xfrm>
            <a:off x="4266565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5" name="object 3865"/>
          <p:cNvSpPr/>
          <p:nvPr/>
        </p:nvSpPr>
        <p:spPr>
          <a:xfrm>
            <a:off x="7277100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8" name="text 1"/>
          <p:cNvSpPr txBox="1"/>
          <p:nvPr/>
        </p:nvSpPr>
        <p:spPr>
          <a:xfrm>
            <a:off x="1147876" y="6123374"/>
            <a:ext cx="63005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Elevator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49" name="text 1"/>
          <p:cNvSpPr txBox="1"/>
          <p:nvPr/>
        </p:nvSpPr>
        <p:spPr>
          <a:xfrm>
            <a:off x="4272661" y="6123374"/>
            <a:ext cx="177348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Gouverne de profondeur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866" name="object 3866"/>
          <p:cNvSpPr/>
          <p:nvPr/>
        </p:nvSpPr>
        <p:spPr>
          <a:xfrm>
            <a:off x="1141780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7" name="object 3867"/>
          <p:cNvSpPr/>
          <p:nvPr/>
        </p:nvSpPr>
        <p:spPr>
          <a:xfrm>
            <a:off x="1153972" y="6112129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8" name="object 3868"/>
          <p:cNvSpPr/>
          <p:nvPr/>
        </p:nvSpPr>
        <p:spPr>
          <a:xfrm>
            <a:off x="4266565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9" name="object 3869"/>
          <p:cNvSpPr/>
          <p:nvPr/>
        </p:nvSpPr>
        <p:spPr>
          <a:xfrm>
            <a:off x="4278757" y="6112129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0" name="object 3870"/>
          <p:cNvSpPr/>
          <p:nvPr/>
        </p:nvSpPr>
        <p:spPr>
          <a:xfrm>
            <a:off x="5530342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1" name="object 3871"/>
          <p:cNvSpPr/>
          <p:nvPr/>
        </p:nvSpPr>
        <p:spPr>
          <a:xfrm>
            <a:off x="5542534" y="6112129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2" name="object 3872"/>
          <p:cNvSpPr/>
          <p:nvPr/>
        </p:nvSpPr>
        <p:spPr>
          <a:xfrm>
            <a:off x="7277100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3" name="object 3873"/>
          <p:cNvSpPr/>
          <p:nvPr/>
        </p:nvSpPr>
        <p:spPr>
          <a:xfrm>
            <a:off x="1141780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4" name="object 3874"/>
          <p:cNvSpPr/>
          <p:nvPr/>
        </p:nvSpPr>
        <p:spPr>
          <a:xfrm>
            <a:off x="4266565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5" name="object 3875"/>
          <p:cNvSpPr/>
          <p:nvPr/>
        </p:nvSpPr>
        <p:spPr>
          <a:xfrm>
            <a:off x="7277100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0" name="text 1"/>
          <p:cNvSpPr txBox="1"/>
          <p:nvPr/>
        </p:nvSpPr>
        <p:spPr>
          <a:xfrm>
            <a:off x="1147876" y="6447986"/>
            <a:ext cx="8662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Empennage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51" name="text 1"/>
          <p:cNvSpPr txBox="1"/>
          <p:nvPr/>
        </p:nvSpPr>
        <p:spPr>
          <a:xfrm>
            <a:off x="4272661" y="6447986"/>
            <a:ext cx="86624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Empennage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876" name="object 3876"/>
          <p:cNvSpPr/>
          <p:nvPr/>
        </p:nvSpPr>
        <p:spPr>
          <a:xfrm>
            <a:off x="1141780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7" name="object 3877"/>
          <p:cNvSpPr/>
          <p:nvPr/>
        </p:nvSpPr>
        <p:spPr>
          <a:xfrm>
            <a:off x="1153972" y="6435217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8" name="object 3878"/>
          <p:cNvSpPr/>
          <p:nvPr/>
        </p:nvSpPr>
        <p:spPr>
          <a:xfrm>
            <a:off x="4266565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9" name="object 3879"/>
          <p:cNvSpPr/>
          <p:nvPr/>
        </p:nvSpPr>
        <p:spPr>
          <a:xfrm>
            <a:off x="4278757" y="6435217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0" name="object 3880"/>
          <p:cNvSpPr/>
          <p:nvPr/>
        </p:nvSpPr>
        <p:spPr>
          <a:xfrm>
            <a:off x="5530342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1" name="object 3881"/>
          <p:cNvSpPr/>
          <p:nvPr/>
        </p:nvSpPr>
        <p:spPr>
          <a:xfrm>
            <a:off x="5542534" y="6435217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2" name="object 3882"/>
          <p:cNvSpPr/>
          <p:nvPr/>
        </p:nvSpPr>
        <p:spPr>
          <a:xfrm>
            <a:off x="7277100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3" name="object 3883"/>
          <p:cNvSpPr/>
          <p:nvPr/>
        </p:nvSpPr>
        <p:spPr>
          <a:xfrm>
            <a:off x="1141780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4" name="object 3884"/>
          <p:cNvSpPr/>
          <p:nvPr/>
        </p:nvSpPr>
        <p:spPr>
          <a:xfrm>
            <a:off x="4266565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5" name="object 3885"/>
          <p:cNvSpPr/>
          <p:nvPr/>
        </p:nvSpPr>
        <p:spPr>
          <a:xfrm>
            <a:off x="7277100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2" name="text 1"/>
          <p:cNvSpPr txBox="1"/>
          <p:nvPr/>
        </p:nvSpPr>
        <p:spPr>
          <a:xfrm>
            <a:off x="1147876" y="6771074"/>
            <a:ext cx="52225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Engine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53" name="text 1"/>
          <p:cNvSpPr txBox="1"/>
          <p:nvPr/>
        </p:nvSpPr>
        <p:spPr>
          <a:xfrm>
            <a:off x="4272661" y="6771074"/>
            <a:ext cx="55368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Moteur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886" name="object 3886"/>
          <p:cNvSpPr/>
          <p:nvPr/>
        </p:nvSpPr>
        <p:spPr>
          <a:xfrm>
            <a:off x="1141780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7" name="object 3887"/>
          <p:cNvSpPr/>
          <p:nvPr/>
        </p:nvSpPr>
        <p:spPr>
          <a:xfrm>
            <a:off x="1153972" y="6758305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8" name="object 3888"/>
          <p:cNvSpPr/>
          <p:nvPr/>
        </p:nvSpPr>
        <p:spPr>
          <a:xfrm>
            <a:off x="4266565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9" name="object 3889"/>
          <p:cNvSpPr/>
          <p:nvPr/>
        </p:nvSpPr>
        <p:spPr>
          <a:xfrm>
            <a:off x="4278757" y="6758305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0" name="object 3890"/>
          <p:cNvSpPr/>
          <p:nvPr/>
        </p:nvSpPr>
        <p:spPr>
          <a:xfrm>
            <a:off x="5530342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1" name="object 3891"/>
          <p:cNvSpPr/>
          <p:nvPr/>
        </p:nvSpPr>
        <p:spPr>
          <a:xfrm>
            <a:off x="5542534" y="6758305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2" name="object 3892"/>
          <p:cNvSpPr/>
          <p:nvPr/>
        </p:nvSpPr>
        <p:spPr>
          <a:xfrm>
            <a:off x="7277100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3" name="object 3893"/>
          <p:cNvSpPr/>
          <p:nvPr/>
        </p:nvSpPr>
        <p:spPr>
          <a:xfrm>
            <a:off x="1141780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4" name="object 3894"/>
          <p:cNvSpPr/>
          <p:nvPr/>
        </p:nvSpPr>
        <p:spPr>
          <a:xfrm>
            <a:off x="4266565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5" name="object 3895"/>
          <p:cNvSpPr/>
          <p:nvPr/>
        </p:nvSpPr>
        <p:spPr>
          <a:xfrm>
            <a:off x="7277100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4" name="text 1"/>
          <p:cNvSpPr txBox="1"/>
          <p:nvPr/>
        </p:nvSpPr>
        <p:spPr>
          <a:xfrm>
            <a:off x="1147876" y="7094162"/>
            <a:ext cx="49031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(Duct)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55" name="text 1"/>
          <p:cNvSpPr txBox="1"/>
          <p:nvPr/>
        </p:nvSpPr>
        <p:spPr>
          <a:xfrm>
            <a:off x="1638196" y="7094162"/>
            <a:ext cx="25890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fan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56" name="text 1"/>
          <p:cNvSpPr txBox="1"/>
          <p:nvPr/>
        </p:nvSpPr>
        <p:spPr>
          <a:xfrm>
            <a:off x="4272661" y="7094162"/>
            <a:ext cx="165711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Soufflante (conduit de)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896" name="object 3896"/>
          <p:cNvSpPr/>
          <p:nvPr/>
        </p:nvSpPr>
        <p:spPr>
          <a:xfrm>
            <a:off x="1141780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7" name="object 3897"/>
          <p:cNvSpPr/>
          <p:nvPr/>
        </p:nvSpPr>
        <p:spPr>
          <a:xfrm>
            <a:off x="1153972" y="7081393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8" name="object 3898"/>
          <p:cNvSpPr/>
          <p:nvPr/>
        </p:nvSpPr>
        <p:spPr>
          <a:xfrm>
            <a:off x="4266565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9" name="object 3899"/>
          <p:cNvSpPr/>
          <p:nvPr/>
        </p:nvSpPr>
        <p:spPr>
          <a:xfrm>
            <a:off x="4278757" y="7081393"/>
            <a:ext cx="1251509" cy="12192"/>
          </a:xfrm>
          <a:custGeom>
            <a:avLst/>
            <a:gdLst/>
            <a:ahLst/>
            <a:cxnLst/>
            <a:rect l="l" t="t" r="r" b="b"/>
            <a:pathLst>
              <a:path w="1251509" h="12192">
                <a:moveTo>
                  <a:pt x="0" y="0"/>
                </a:moveTo>
                <a:lnTo>
                  <a:pt x="0" y="12192"/>
                </a:lnTo>
                <a:lnTo>
                  <a:pt x="1251509" y="12192"/>
                </a:lnTo>
                <a:lnTo>
                  <a:pt x="12515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0" name="object 3900"/>
          <p:cNvSpPr/>
          <p:nvPr/>
        </p:nvSpPr>
        <p:spPr>
          <a:xfrm>
            <a:off x="5530342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1" name="object 3901"/>
          <p:cNvSpPr/>
          <p:nvPr/>
        </p:nvSpPr>
        <p:spPr>
          <a:xfrm>
            <a:off x="5542534" y="7081393"/>
            <a:ext cx="1734566" cy="12192"/>
          </a:xfrm>
          <a:custGeom>
            <a:avLst/>
            <a:gdLst/>
            <a:ahLst/>
            <a:cxnLst/>
            <a:rect l="l" t="t" r="r" b="b"/>
            <a:pathLst>
              <a:path w="1734566" h="12192">
                <a:moveTo>
                  <a:pt x="0" y="0"/>
                </a:moveTo>
                <a:lnTo>
                  <a:pt x="0" y="12192"/>
                </a:lnTo>
                <a:lnTo>
                  <a:pt x="1734566" y="12192"/>
                </a:lnTo>
                <a:lnTo>
                  <a:pt x="17345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2" name="object 3902"/>
          <p:cNvSpPr/>
          <p:nvPr/>
        </p:nvSpPr>
        <p:spPr>
          <a:xfrm>
            <a:off x="7277100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3" name="object 3903"/>
          <p:cNvSpPr/>
          <p:nvPr/>
        </p:nvSpPr>
        <p:spPr>
          <a:xfrm>
            <a:off x="1141780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4" name="object 3904"/>
          <p:cNvSpPr/>
          <p:nvPr/>
        </p:nvSpPr>
        <p:spPr>
          <a:xfrm>
            <a:off x="4266565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5" name="object 3905"/>
          <p:cNvSpPr/>
          <p:nvPr/>
        </p:nvSpPr>
        <p:spPr>
          <a:xfrm>
            <a:off x="7277100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7" name="text 1"/>
          <p:cNvSpPr txBox="1"/>
          <p:nvPr/>
        </p:nvSpPr>
        <p:spPr>
          <a:xfrm>
            <a:off x="1147876" y="7417250"/>
            <a:ext cx="76848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Fixed 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58" name="text 1"/>
          <p:cNvSpPr txBox="1"/>
          <p:nvPr/>
        </p:nvSpPr>
        <p:spPr>
          <a:xfrm>
            <a:off x="4272661" y="7417250"/>
            <a:ext cx="42053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59" name="text 1"/>
          <p:cNvSpPr txBox="1"/>
          <p:nvPr/>
        </p:nvSpPr>
        <p:spPr>
          <a:xfrm>
            <a:off x="4693285" y="7424644"/>
            <a:ext cx="111329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(d'atterrissage)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60" name="text 1"/>
          <p:cNvSpPr txBox="1"/>
          <p:nvPr/>
        </p:nvSpPr>
        <p:spPr>
          <a:xfrm>
            <a:off x="5809234" y="7417250"/>
            <a:ext cx="29165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fixe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06" name="object 3906"/>
          <p:cNvSpPr/>
          <p:nvPr/>
        </p:nvSpPr>
        <p:spPr>
          <a:xfrm>
            <a:off x="1141780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7" name="object 3907"/>
          <p:cNvSpPr/>
          <p:nvPr/>
        </p:nvSpPr>
        <p:spPr>
          <a:xfrm>
            <a:off x="1153972" y="740448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8" name="object 3908"/>
          <p:cNvSpPr/>
          <p:nvPr/>
        </p:nvSpPr>
        <p:spPr>
          <a:xfrm>
            <a:off x="4266565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9" name="object 3909"/>
          <p:cNvSpPr/>
          <p:nvPr/>
        </p:nvSpPr>
        <p:spPr>
          <a:xfrm>
            <a:off x="4278757" y="7404481"/>
            <a:ext cx="2998343" cy="12192"/>
          </a:xfrm>
          <a:custGeom>
            <a:avLst/>
            <a:gdLst/>
            <a:ahLst/>
            <a:cxnLst/>
            <a:rect l="l" t="t" r="r" b="b"/>
            <a:pathLst>
              <a:path w="2998343" h="12192">
                <a:moveTo>
                  <a:pt x="0" y="0"/>
                </a:moveTo>
                <a:lnTo>
                  <a:pt x="0" y="12192"/>
                </a:lnTo>
                <a:lnTo>
                  <a:pt x="2998343" y="12192"/>
                </a:lnTo>
                <a:lnTo>
                  <a:pt x="2998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0" name="object 3910"/>
          <p:cNvSpPr/>
          <p:nvPr/>
        </p:nvSpPr>
        <p:spPr>
          <a:xfrm>
            <a:off x="7277100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1" name="object 3911"/>
          <p:cNvSpPr/>
          <p:nvPr/>
        </p:nvSpPr>
        <p:spPr>
          <a:xfrm>
            <a:off x="1141780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2" name="object 3912"/>
          <p:cNvSpPr/>
          <p:nvPr/>
        </p:nvSpPr>
        <p:spPr>
          <a:xfrm>
            <a:off x="4266565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3" name="object 3913"/>
          <p:cNvSpPr/>
          <p:nvPr/>
        </p:nvSpPr>
        <p:spPr>
          <a:xfrm>
            <a:off x="7277100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1" name="text 1"/>
          <p:cNvSpPr txBox="1"/>
          <p:nvPr/>
        </p:nvSpPr>
        <p:spPr>
          <a:xfrm>
            <a:off x="1147876" y="7740719"/>
            <a:ext cx="34103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Flap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62" name="text 1"/>
          <p:cNvSpPr txBox="1"/>
          <p:nvPr/>
        </p:nvSpPr>
        <p:spPr>
          <a:xfrm>
            <a:off x="4272661" y="7740719"/>
            <a:ext cx="40341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Volet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63" name="text 1"/>
          <p:cNvSpPr txBox="1"/>
          <p:nvPr/>
        </p:nvSpPr>
        <p:spPr>
          <a:xfrm>
            <a:off x="4676521" y="7748113"/>
            <a:ext cx="141763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(hypersustentateur)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14" name="object 3914"/>
          <p:cNvSpPr/>
          <p:nvPr/>
        </p:nvSpPr>
        <p:spPr>
          <a:xfrm>
            <a:off x="1141780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5" name="object 3915"/>
          <p:cNvSpPr/>
          <p:nvPr/>
        </p:nvSpPr>
        <p:spPr>
          <a:xfrm>
            <a:off x="1153972" y="7727950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6" name="object 3916"/>
          <p:cNvSpPr/>
          <p:nvPr/>
        </p:nvSpPr>
        <p:spPr>
          <a:xfrm>
            <a:off x="4266565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7" name="object 3917"/>
          <p:cNvSpPr/>
          <p:nvPr/>
        </p:nvSpPr>
        <p:spPr>
          <a:xfrm>
            <a:off x="4278757" y="7727950"/>
            <a:ext cx="2998343" cy="12191"/>
          </a:xfrm>
          <a:custGeom>
            <a:avLst/>
            <a:gdLst/>
            <a:ahLst/>
            <a:cxnLst/>
            <a:rect l="l" t="t" r="r" b="b"/>
            <a:pathLst>
              <a:path w="2998343" h="12191">
                <a:moveTo>
                  <a:pt x="0" y="0"/>
                </a:moveTo>
                <a:lnTo>
                  <a:pt x="0" y="12192"/>
                </a:lnTo>
                <a:lnTo>
                  <a:pt x="2998343" y="12192"/>
                </a:lnTo>
                <a:lnTo>
                  <a:pt x="2998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8" name="object 3918"/>
          <p:cNvSpPr/>
          <p:nvPr/>
        </p:nvSpPr>
        <p:spPr>
          <a:xfrm>
            <a:off x="7277100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9" name="object 3919"/>
          <p:cNvSpPr/>
          <p:nvPr/>
        </p:nvSpPr>
        <p:spPr>
          <a:xfrm>
            <a:off x="1141780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0" name="object 3920"/>
          <p:cNvSpPr/>
          <p:nvPr/>
        </p:nvSpPr>
        <p:spPr>
          <a:xfrm>
            <a:off x="4266565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1" name="object 3921"/>
          <p:cNvSpPr/>
          <p:nvPr/>
        </p:nvSpPr>
        <p:spPr>
          <a:xfrm>
            <a:off x="7277100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4" name="text 1"/>
          <p:cNvSpPr txBox="1"/>
          <p:nvPr/>
        </p:nvSpPr>
        <p:spPr>
          <a:xfrm>
            <a:off x="1147876" y="8063807"/>
            <a:ext cx="44291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Flight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65" name="text 1"/>
          <p:cNvSpPr txBox="1"/>
          <p:nvPr/>
        </p:nvSpPr>
        <p:spPr>
          <a:xfrm>
            <a:off x="1590793" y="8063807"/>
            <a:ext cx="61639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controls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66" name="text 1"/>
          <p:cNvSpPr txBox="1"/>
          <p:nvPr/>
        </p:nvSpPr>
        <p:spPr>
          <a:xfrm>
            <a:off x="4272661" y="8063807"/>
            <a:ext cx="90607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Commandes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67" name="text 1"/>
          <p:cNvSpPr txBox="1"/>
          <p:nvPr/>
        </p:nvSpPr>
        <p:spPr>
          <a:xfrm>
            <a:off x="5178740" y="8063807"/>
            <a:ext cx="4603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vol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22" name="object 3922"/>
          <p:cNvSpPr/>
          <p:nvPr/>
        </p:nvSpPr>
        <p:spPr>
          <a:xfrm>
            <a:off x="1141780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3" name="object 3923"/>
          <p:cNvSpPr/>
          <p:nvPr/>
        </p:nvSpPr>
        <p:spPr>
          <a:xfrm>
            <a:off x="1153972" y="805256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4" name="object 3924"/>
          <p:cNvSpPr/>
          <p:nvPr/>
        </p:nvSpPr>
        <p:spPr>
          <a:xfrm>
            <a:off x="4266565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5" name="object 3925"/>
          <p:cNvSpPr/>
          <p:nvPr/>
        </p:nvSpPr>
        <p:spPr>
          <a:xfrm>
            <a:off x="4278757" y="8052562"/>
            <a:ext cx="2998343" cy="12191"/>
          </a:xfrm>
          <a:custGeom>
            <a:avLst/>
            <a:gdLst/>
            <a:ahLst/>
            <a:cxnLst/>
            <a:rect l="l" t="t" r="r" b="b"/>
            <a:pathLst>
              <a:path w="2998343" h="12191">
                <a:moveTo>
                  <a:pt x="0" y="0"/>
                </a:moveTo>
                <a:lnTo>
                  <a:pt x="0" y="12192"/>
                </a:lnTo>
                <a:lnTo>
                  <a:pt x="2998343" y="12192"/>
                </a:lnTo>
                <a:lnTo>
                  <a:pt x="2998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6" name="object 3926"/>
          <p:cNvSpPr/>
          <p:nvPr/>
        </p:nvSpPr>
        <p:spPr>
          <a:xfrm>
            <a:off x="7277100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7" name="object 3927"/>
          <p:cNvSpPr/>
          <p:nvPr/>
        </p:nvSpPr>
        <p:spPr>
          <a:xfrm>
            <a:off x="1141780" y="80647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8" name="object 3928"/>
          <p:cNvSpPr/>
          <p:nvPr/>
        </p:nvSpPr>
        <p:spPr>
          <a:xfrm>
            <a:off x="4266565" y="80647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9" name="object 3929"/>
          <p:cNvSpPr/>
          <p:nvPr/>
        </p:nvSpPr>
        <p:spPr>
          <a:xfrm>
            <a:off x="7277100" y="80647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8" name="text 1"/>
          <p:cNvSpPr txBox="1"/>
          <p:nvPr/>
        </p:nvSpPr>
        <p:spPr>
          <a:xfrm>
            <a:off x="1147876" y="8386895"/>
            <a:ext cx="44291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Flight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69" name="text 1"/>
          <p:cNvSpPr txBox="1"/>
          <p:nvPr/>
        </p:nvSpPr>
        <p:spPr>
          <a:xfrm>
            <a:off x="1590793" y="8386895"/>
            <a:ext cx="99940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data recorder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70" name="text 1"/>
          <p:cNvSpPr txBox="1"/>
          <p:nvPr/>
        </p:nvSpPr>
        <p:spPr>
          <a:xfrm>
            <a:off x="4272661" y="8386895"/>
            <a:ext cx="9342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Enregistreur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71" name="text 1"/>
          <p:cNvSpPr txBox="1"/>
          <p:nvPr/>
        </p:nvSpPr>
        <p:spPr>
          <a:xfrm>
            <a:off x="5207545" y="8386895"/>
            <a:ext cx="45855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vol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72" name="text 1"/>
          <p:cNvSpPr txBox="1"/>
          <p:nvPr/>
        </p:nvSpPr>
        <p:spPr>
          <a:xfrm>
            <a:off x="5667502" y="8394289"/>
            <a:ext cx="72009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(données)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30" name="object 3930"/>
          <p:cNvSpPr/>
          <p:nvPr/>
        </p:nvSpPr>
        <p:spPr>
          <a:xfrm>
            <a:off x="1141780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1" name="object 3931"/>
          <p:cNvSpPr/>
          <p:nvPr/>
        </p:nvSpPr>
        <p:spPr>
          <a:xfrm>
            <a:off x="1153972" y="8375650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2" name="object 3932"/>
          <p:cNvSpPr/>
          <p:nvPr/>
        </p:nvSpPr>
        <p:spPr>
          <a:xfrm>
            <a:off x="4266565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3" name="object 3933"/>
          <p:cNvSpPr/>
          <p:nvPr/>
        </p:nvSpPr>
        <p:spPr>
          <a:xfrm>
            <a:off x="4278757" y="8375650"/>
            <a:ext cx="2998343" cy="12191"/>
          </a:xfrm>
          <a:custGeom>
            <a:avLst/>
            <a:gdLst/>
            <a:ahLst/>
            <a:cxnLst/>
            <a:rect l="l" t="t" r="r" b="b"/>
            <a:pathLst>
              <a:path w="2998343" h="12191">
                <a:moveTo>
                  <a:pt x="0" y="0"/>
                </a:moveTo>
                <a:lnTo>
                  <a:pt x="0" y="12192"/>
                </a:lnTo>
                <a:lnTo>
                  <a:pt x="2998343" y="12192"/>
                </a:lnTo>
                <a:lnTo>
                  <a:pt x="2998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4" name="object 3934"/>
          <p:cNvSpPr/>
          <p:nvPr/>
        </p:nvSpPr>
        <p:spPr>
          <a:xfrm>
            <a:off x="7277100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5" name="object 3935"/>
          <p:cNvSpPr/>
          <p:nvPr/>
        </p:nvSpPr>
        <p:spPr>
          <a:xfrm>
            <a:off x="1141780" y="8387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6" name="object 3936"/>
          <p:cNvSpPr/>
          <p:nvPr/>
        </p:nvSpPr>
        <p:spPr>
          <a:xfrm>
            <a:off x="1141780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7" name="object 3937"/>
          <p:cNvSpPr/>
          <p:nvPr/>
        </p:nvSpPr>
        <p:spPr>
          <a:xfrm>
            <a:off x="1141780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8" name="object 3938"/>
          <p:cNvSpPr/>
          <p:nvPr/>
        </p:nvSpPr>
        <p:spPr>
          <a:xfrm>
            <a:off x="1153972" y="8698738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9" name="object 3939"/>
          <p:cNvSpPr/>
          <p:nvPr/>
        </p:nvSpPr>
        <p:spPr>
          <a:xfrm>
            <a:off x="4266565" y="8387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0" name="object 3940"/>
          <p:cNvSpPr/>
          <p:nvPr/>
        </p:nvSpPr>
        <p:spPr>
          <a:xfrm>
            <a:off x="4266565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1" name="object 3941"/>
          <p:cNvSpPr/>
          <p:nvPr/>
        </p:nvSpPr>
        <p:spPr>
          <a:xfrm>
            <a:off x="4278757" y="8698738"/>
            <a:ext cx="2998343" cy="12192"/>
          </a:xfrm>
          <a:custGeom>
            <a:avLst/>
            <a:gdLst/>
            <a:ahLst/>
            <a:cxnLst/>
            <a:rect l="l" t="t" r="r" b="b"/>
            <a:pathLst>
              <a:path w="2998343" h="12192">
                <a:moveTo>
                  <a:pt x="0" y="0"/>
                </a:moveTo>
                <a:lnTo>
                  <a:pt x="0" y="12192"/>
                </a:lnTo>
                <a:lnTo>
                  <a:pt x="2998343" y="12192"/>
                </a:lnTo>
                <a:lnTo>
                  <a:pt x="2998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2" name="object 3942"/>
          <p:cNvSpPr/>
          <p:nvPr/>
        </p:nvSpPr>
        <p:spPr>
          <a:xfrm>
            <a:off x="7277100" y="8387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3" name="object 3943"/>
          <p:cNvSpPr/>
          <p:nvPr/>
        </p:nvSpPr>
        <p:spPr>
          <a:xfrm>
            <a:off x="7277100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4" name="object 3944"/>
          <p:cNvSpPr/>
          <p:nvPr/>
        </p:nvSpPr>
        <p:spPr>
          <a:xfrm>
            <a:off x="7277100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945" name="object 394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51864" y="953332"/>
            <a:ext cx="39156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Float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176649" y="953332"/>
            <a:ext cx="67910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Flotteurs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46" name="object 3946"/>
          <p:cNvSpPr/>
          <p:nvPr/>
        </p:nvSpPr>
        <p:spPr>
          <a:xfrm>
            <a:off x="1045768" y="953974"/>
            <a:ext cx="12191" cy="309676"/>
          </a:xfrm>
          <a:custGeom>
            <a:avLst/>
            <a:gdLst/>
            <a:ahLst/>
            <a:cxnLst/>
            <a:rect l="l" t="t" r="r" b="b"/>
            <a:pathLst>
              <a:path w="12191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7" name="object 3947"/>
          <p:cNvSpPr/>
          <p:nvPr/>
        </p:nvSpPr>
        <p:spPr>
          <a:xfrm>
            <a:off x="4170553" y="953974"/>
            <a:ext cx="12191" cy="309676"/>
          </a:xfrm>
          <a:custGeom>
            <a:avLst/>
            <a:gdLst/>
            <a:ahLst/>
            <a:cxnLst/>
            <a:rect l="l" t="t" r="r" b="b"/>
            <a:pathLst>
              <a:path w="12191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8" name="object 3948"/>
          <p:cNvSpPr/>
          <p:nvPr/>
        </p:nvSpPr>
        <p:spPr>
          <a:xfrm>
            <a:off x="7181088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051864" y="1276420"/>
            <a:ext cx="82114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Flying boat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176649" y="1276420"/>
            <a:ext cx="135574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Hydravion à coque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49" name="object 3949"/>
          <p:cNvSpPr/>
          <p:nvPr/>
        </p:nvSpPr>
        <p:spPr>
          <a:xfrm>
            <a:off x="1045768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0" name="object 3950"/>
          <p:cNvSpPr/>
          <p:nvPr/>
        </p:nvSpPr>
        <p:spPr>
          <a:xfrm>
            <a:off x="1057960" y="1263649"/>
            <a:ext cx="3112642" cy="12193"/>
          </a:xfrm>
          <a:custGeom>
            <a:avLst/>
            <a:gdLst/>
            <a:ahLst/>
            <a:cxnLst/>
            <a:rect l="l" t="t" r="r" b="b"/>
            <a:pathLst>
              <a:path w="3112642" h="12193">
                <a:moveTo>
                  <a:pt x="0" y="0"/>
                </a:moveTo>
                <a:lnTo>
                  <a:pt x="0" y="12193"/>
                </a:lnTo>
                <a:lnTo>
                  <a:pt x="3112643" y="12193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1" name="object 3951"/>
          <p:cNvSpPr/>
          <p:nvPr/>
        </p:nvSpPr>
        <p:spPr>
          <a:xfrm>
            <a:off x="4170553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2" name="object 3952"/>
          <p:cNvSpPr/>
          <p:nvPr/>
        </p:nvSpPr>
        <p:spPr>
          <a:xfrm>
            <a:off x="4182745" y="1263649"/>
            <a:ext cx="2763647" cy="12193"/>
          </a:xfrm>
          <a:custGeom>
            <a:avLst/>
            <a:gdLst/>
            <a:ahLst/>
            <a:cxnLst/>
            <a:rect l="l" t="t" r="r" b="b"/>
            <a:pathLst>
              <a:path w="2763647" h="12193">
                <a:moveTo>
                  <a:pt x="0" y="0"/>
                </a:moveTo>
                <a:lnTo>
                  <a:pt x="0" y="12193"/>
                </a:lnTo>
                <a:lnTo>
                  <a:pt x="2763647" y="12193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3" name="object 3953"/>
          <p:cNvSpPr/>
          <p:nvPr/>
        </p:nvSpPr>
        <p:spPr>
          <a:xfrm>
            <a:off x="6946392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4" name="object 3954"/>
          <p:cNvSpPr/>
          <p:nvPr/>
        </p:nvSpPr>
        <p:spPr>
          <a:xfrm>
            <a:off x="6958584" y="1263649"/>
            <a:ext cx="222504" cy="12193"/>
          </a:xfrm>
          <a:custGeom>
            <a:avLst/>
            <a:gdLst/>
            <a:ahLst/>
            <a:cxnLst/>
            <a:rect l="l" t="t" r="r" b="b"/>
            <a:pathLst>
              <a:path w="222504" h="12193">
                <a:moveTo>
                  <a:pt x="0" y="0"/>
                </a:moveTo>
                <a:lnTo>
                  <a:pt x="0" y="12193"/>
                </a:lnTo>
                <a:lnTo>
                  <a:pt x="222504" y="12193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5" name="object 3955"/>
          <p:cNvSpPr/>
          <p:nvPr/>
        </p:nvSpPr>
        <p:spPr>
          <a:xfrm>
            <a:off x="7181088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6" name="object 3956"/>
          <p:cNvSpPr/>
          <p:nvPr/>
        </p:nvSpPr>
        <p:spPr>
          <a:xfrm>
            <a:off x="1045768" y="1275842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7" name="object 3957"/>
          <p:cNvSpPr/>
          <p:nvPr/>
        </p:nvSpPr>
        <p:spPr>
          <a:xfrm>
            <a:off x="4170553" y="1275842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8" name="object 3958"/>
          <p:cNvSpPr/>
          <p:nvPr/>
        </p:nvSpPr>
        <p:spPr>
          <a:xfrm>
            <a:off x="7181088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051864" y="1599508"/>
            <a:ext cx="29280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176649" y="1599508"/>
            <a:ext cx="75811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Brouillard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59" name="object 3959"/>
          <p:cNvSpPr/>
          <p:nvPr/>
        </p:nvSpPr>
        <p:spPr>
          <a:xfrm>
            <a:off x="1045768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0" name="object 3960"/>
          <p:cNvSpPr/>
          <p:nvPr/>
        </p:nvSpPr>
        <p:spPr>
          <a:xfrm>
            <a:off x="1057960" y="1586737"/>
            <a:ext cx="3112642" cy="12193"/>
          </a:xfrm>
          <a:custGeom>
            <a:avLst/>
            <a:gdLst/>
            <a:ahLst/>
            <a:cxnLst/>
            <a:rect l="l" t="t" r="r" b="b"/>
            <a:pathLst>
              <a:path w="3112642" h="12193">
                <a:moveTo>
                  <a:pt x="0" y="0"/>
                </a:moveTo>
                <a:lnTo>
                  <a:pt x="0" y="12193"/>
                </a:lnTo>
                <a:lnTo>
                  <a:pt x="3112643" y="12193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1" name="object 3961"/>
          <p:cNvSpPr/>
          <p:nvPr/>
        </p:nvSpPr>
        <p:spPr>
          <a:xfrm>
            <a:off x="4170553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2" name="object 3962"/>
          <p:cNvSpPr/>
          <p:nvPr/>
        </p:nvSpPr>
        <p:spPr>
          <a:xfrm>
            <a:off x="4182745" y="1586737"/>
            <a:ext cx="2763647" cy="12193"/>
          </a:xfrm>
          <a:custGeom>
            <a:avLst/>
            <a:gdLst/>
            <a:ahLst/>
            <a:cxnLst/>
            <a:rect l="l" t="t" r="r" b="b"/>
            <a:pathLst>
              <a:path w="2763647" h="12193">
                <a:moveTo>
                  <a:pt x="0" y="0"/>
                </a:moveTo>
                <a:lnTo>
                  <a:pt x="0" y="12193"/>
                </a:lnTo>
                <a:lnTo>
                  <a:pt x="2763647" y="12193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3" name="object 3963"/>
          <p:cNvSpPr/>
          <p:nvPr/>
        </p:nvSpPr>
        <p:spPr>
          <a:xfrm>
            <a:off x="6946392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4" name="object 3964"/>
          <p:cNvSpPr/>
          <p:nvPr/>
        </p:nvSpPr>
        <p:spPr>
          <a:xfrm>
            <a:off x="6958584" y="1586737"/>
            <a:ext cx="222504" cy="12193"/>
          </a:xfrm>
          <a:custGeom>
            <a:avLst/>
            <a:gdLst/>
            <a:ahLst/>
            <a:cxnLst/>
            <a:rect l="l" t="t" r="r" b="b"/>
            <a:pathLst>
              <a:path w="222504" h="12193">
                <a:moveTo>
                  <a:pt x="0" y="0"/>
                </a:moveTo>
                <a:lnTo>
                  <a:pt x="0" y="12193"/>
                </a:lnTo>
                <a:lnTo>
                  <a:pt x="222504" y="12193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5" name="object 3965"/>
          <p:cNvSpPr/>
          <p:nvPr/>
        </p:nvSpPr>
        <p:spPr>
          <a:xfrm>
            <a:off x="7181088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6" name="object 3966"/>
          <p:cNvSpPr/>
          <p:nvPr/>
        </p:nvSpPr>
        <p:spPr>
          <a:xfrm>
            <a:off x="1045768" y="159893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7" name="object 3967"/>
          <p:cNvSpPr/>
          <p:nvPr/>
        </p:nvSpPr>
        <p:spPr>
          <a:xfrm>
            <a:off x="4170553" y="159893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8" name="object 3968"/>
          <p:cNvSpPr/>
          <p:nvPr/>
        </p:nvSpPr>
        <p:spPr>
          <a:xfrm>
            <a:off x="7181088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1051864" y="1922596"/>
            <a:ext cx="154897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Ft/min (feet/minute)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176649" y="1922596"/>
            <a:ext cx="41707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Pieds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593725" y="1922596"/>
            <a:ext cx="27684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871227" y="1922596"/>
            <a:ext cx="53986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minute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69" name="object 3969"/>
          <p:cNvSpPr/>
          <p:nvPr/>
        </p:nvSpPr>
        <p:spPr>
          <a:xfrm>
            <a:off x="1045768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0" name="object 3970"/>
          <p:cNvSpPr/>
          <p:nvPr/>
        </p:nvSpPr>
        <p:spPr>
          <a:xfrm>
            <a:off x="1057960" y="1909826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1" name="object 3971"/>
          <p:cNvSpPr/>
          <p:nvPr/>
        </p:nvSpPr>
        <p:spPr>
          <a:xfrm>
            <a:off x="4170553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2" name="object 3972"/>
          <p:cNvSpPr/>
          <p:nvPr/>
        </p:nvSpPr>
        <p:spPr>
          <a:xfrm>
            <a:off x="4182745" y="1909826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3" name="object 3973"/>
          <p:cNvSpPr/>
          <p:nvPr/>
        </p:nvSpPr>
        <p:spPr>
          <a:xfrm>
            <a:off x="6946392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4" name="object 3974"/>
          <p:cNvSpPr/>
          <p:nvPr/>
        </p:nvSpPr>
        <p:spPr>
          <a:xfrm>
            <a:off x="6958584" y="1909826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5" name="object 3975"/>
          <p:cNvSpPr/>
          <p:nvPr/>
        </p:nvSpPr>
        <p:spPr>
          <a:xfrm>
            <a:off x="7181088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6" name="object 3976"/>
          <p:cNvSpPr/>
          <p:nvPr/>
        </p:nvSpPr>
        <p:spPr>
          <a:xfrm>
            <a:off x="1045768" y="192201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7" name="object 3977"/>
          <p:cNvSpPr/>
          <p:nvPr/>
        </p:nvSpPr>
        <p:spPr>
          <a:xfrm>
            <a:off x="4170553" y="192201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8" name="object 3978"/>
          <p:cNvSpPr/>
          <p:nvPr/>
        </p:nvSpPr>
        <p:spPr>
          <a:xfrm>
            <a:off x="7181088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1051864" y="2245683"/>
            <a:ext cx="65293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Fuselage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176649" y="2245683"/>
            <a:ext cx="65293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Fuselage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79" name="object 3979"/>
          <p:cNvSpPr/>
          <p:nvPr/>
        </p:nvSpPr>
        <p:spPr>
          <a:xfrm>
            <a:off x="1045768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0" name="object 3980"/>
          <p:cNvSpPr/>
          <p:nvPr/>
        </p:nvSpPr>
        <p:spPr>
          <a:xfrm>
            <a:off x="1057960" y="2232914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1" name="object 3981"/>
          <p:cNvSpPr/>
          <p:nvPr/>
        </p:nvSpPr>
        <p:spPr>
          <a:xfrm>
            <a:off x="4170553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2" name="object 3982"/>
          <p:cNvSpPr/>
          <p:nvPr/>
        </p:nvSpPr>
        <p:spPr>
          <a:xfrm>
            <a:off x="4182745" y="2232914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3" name="object 3983"/>
          <p:cNvSpPr/>
          <p:nvPr/>
        </p:nvSpPr>
        <p:spPr>
          <a:xfrm>
            <a:off x="6946392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4" name="object 3984"/>
          <p:cNvSpPr/>
          <p:nvPr/>
        </p:nvSpPr>
        <p:spPr>
          <a:xfrm>
            <a:off x="6958584" y="2232914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5" name="object 3985"/>
          <p:cNvSpPr/>
          <p:nvPr/>
        </p:nvSpPr>
        <p:spPr>
          <a:xfrm>
            <a:off x="7181088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6" name="object 3986"/>
          <p:cNvSpPr/>
          <p:nvPr/>
        </p:nvSpPr>
        <p:spPr>
          <a:xfrm>
            <a:off x="1045768" y="2245107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7" name="object 3987"/>
          <p:cNvSpPr/>
          <p:nvPr/>
        </p:nvSpPr>
        <p:spPr>
          <a:xfrm>
            <a:off x="4170553" y="2245107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8" name="object 3988"/>
          <p:cNvSpPr/>
          <p:nvPr/>
        </p:nvSpPr>
        <p:spPr>
          <a:xfrm>
            <a:off x="7181088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1051864" y="2568771"/>
            <a:ext cx="36638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418904" y="2568771"/>
            <a:ext cx="29247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box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176649" y="2568771"/>
            <a:ext cx="221639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Boîte de vitesse (ou réducteur)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89" name="object 3989"/>
          <p:cNvSpPr/>
          <p:nvPr/>
        </p:nvSpPr>
        <p:spPr>
          <a:xfrm>
            <a:off x="1045768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0" name="object 3990"/>
          <p:cNvSpPr/>
          <p:nvPr/>
        </p:nvSpPr>
        <p:spPr>
          <a:xfrm>
            <a:off x="1057960" y="255600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1" name="object 3991"/>
          <p:cNvSpPr/>
          <p:nvPr/>
        </p:nvSpPr>
        <p:spPr>
          <a:xfrm>
            <a:off x="4170553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2" name="object 3992"/>
          <p:cNvSpPr/>
          <p:nvPr/>
        </p:nvSpPr>
        <p:spPr>
          <a:xfrm>
            <a:off x="4182745" y="2556002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3" name="object 3993"/>
          <p:cNvSpPr/>
          <p:nvPr/>
        </p:nvSpPr>
        <p:spPr>
          <a:xfrm>
            <a:off x="6946392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4" name="object 3994"/>
          <p:cNvSpPr/>
          <p:nvPr/>
        </p:nvSpPr>
        <p:spPr>
          <a:xfrm>
            <a:off x="6958584" y="2556002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5" name="object 3995"/>
          <p:cNvSpPr/>
          <p:nvPr/>
        </p:nvSpPr>
        <p:spPr>
          <a:xfrm>
            <a:off x="7181088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6" name="object 3996"/>
          <p:cNvSpPr/>
          <p:nvPr/>
        </p:nvSpPr>
        <p:spPr>
          <a:xfrm>
            <a:off x="1045768" y="2568194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7" name="object 3997"/>
          <p:cNvSpPr/>
          <p:nvPr/>
        </p:nvSpPr>
        <p:spPr>
          <a:xfrm>
            <a:off x="4170553" y="2568194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8" name="object 3998"/>
          <p:cNvSpPr/>
          <p:nvPr/>
        </p:nvSpPr>
        <p:spPr>
          <a:xfrm>
            <a:off x="7181088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text 1"/>
          <p:cNvSpPr txBox="1"/>
          <p:nvPr/>
        </p:nvSpPr>
        <p:spPr>
          <a:xfrm>
            <a:off x="1051864" y="2891859"/>
            <a:ext cx="3538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Gust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176649" y="2891859"/>
            <a:ext cx="47451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Rafale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99" name="object 3999"/>
          <p:cNvSpPr/>
          <p:nvPr/>
        </p:nvSpPr>
        <p:spPr>
          <a:xfrm>
            <a:off x="1045768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0" name="object 4000"/>
          <p:cNvSpPr/>
          <p:nvPr/>
        </p:nvSpPr>
        <p:spPr>
          <a:xfrm>
            <a:off x="1057960" y="2880614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1" name="object 4001"/>
          <p:cNvSpPr/>
          <p:nvPr/>
        </p:nvSpPr>
        <p:spPr>
          <a:xfrm>
            <a:off x="4170553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2" name="object 4002"/>
          <p:cNvSpPr/>
          <p:nvPr/>
        </p:nvSpPr>
        <p:spPr>
          <a:xfrm>
            <a:off x="4182745" y="2880614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3" name="object 4003"/>
          <p:cNvSpPr/>
          <p:nvPr/>
        </p:nvSpPr>
        <p:spPr>
          <a:xfrm>
            <a:off x="6946392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4" name="object 4004"/>
          <p:cNvSpPr/>
          <p:nvPr/>
        </p:nvSpPr>
        <p:spPr>
          <a:xfrm>
            <a:off x="6958584" y="2880614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5" name="object 4005"/>
          <p:cNvSpPr/>
          <p:nvPr/>
        </p:nvSpPr>
        <p:spPr>
          <a:xfrm>
            <a:off x="7181088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6" name="object 4006"/>
          <p:cNvSpPr/>
          <p:nvPr/>
        </p:nvSpPr>
        <p:spPr>
          <a:xfrm>
            <a:off x="1045768" y="2892806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7" name="object 4007"/>
          <p:cNvSpPr/>
          <p:nvPr/>
        </p:nvSpPr>
        <p:spPr>
          <a:xfrm>
            <a:off x="4170553" y="2892806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8" name="object 4008"/>
          <p:cNvSpPr/>
          <p:nvPr/>
        </p:nvSpPr>
        <p:spPr>
          <a:xfrm>
            <a:off x="7181088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1051864" y="3215329"/>
            <a:ext cx="62067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Heading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4176649" y="3215329"/>
            <a:ext cx="30136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Cap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009" name="object 4009"/>
          <p:cNvSpPr/>
          <p:nvPr/>
        </p:nvSpPr>
        <p:spPr>
          <a:xfrm>
            <a:off x="1045768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0" name="object 4010"/>
          <p:cNvSpPr/>
          <p:nvPr/>
        </p:nvSpPr>
        <p:spPr>
          <a:xfrm>
            <a:off x="1057960" y="320370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1" name="object 4011"/>
          <p:cNvSpPr/>
          <p:nvPr/>
        </p:nvSpPr>
        <p:spPr>
          <a:xfrm>
            <a:off x="4170553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2" name="object 4012"/>
          <p:cNvSpPr/>
          <p:nvPr/>
        </p:nvSpPr>
        <p:spPr>
          <a:xfrm>
            <a:off x="4182745" y="3203702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3" name="object 4013"/>
          <p:cNvSpPr/>
          <p:nvPr/>
        </p:nvSpPr>
        <p:spPr>
          <a:xfrm>
            <a:off x="6946392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4" name="object 4014"/>
          <p:cNvSpPr/>
          <p:nvPr/>
        </p:nvSpPr>
        <p:spPr>
          <a:xfrm>
            <a:off x="6958584" y="3203702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5" name="object 4015"/>
          <p:cNvSpPr/>
          <p:nvPr/>
        </p:nvSpPr>
        <p:spPr>
          <a:xfrm>
            <a:off x="7181088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6" name="object 4016"/>
          <p:cNvSpPr/>
          <p:nvPr/>
        </p:nvSpPr>
        <p:spPr>
          <a:xfrm>
            <a:off x="1045768" y="3215970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7" name="object 4017"/>
          <p:cNvSpPr/>
          <p:nvPr/>
        </p:nvSpPr>
        <p:spPr>
          <a:xfrm>
            <a:off x="4170553" y="3215970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8" name="object 4018"/>
          <p:cNvSpPr/>
          <p:nvPr/>
        </p:nvSpPr>
        <p:spPr>
          <a:xfrm>
            <a:off x="7181088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text 1"/>
          <p:cNvSpPr txBox="1"/>
          <p:nvPr/>
        </p:nvSpPr>
        <p:spPr>
          <a:xfrm>
            <a:off x="1051864" y="3538417"/>
            <a:ext cx="75860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Headwind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4176649" y="3538417"/>
            <a:ext cx="226873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Vent de face (ou vent contraire)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019" name="object 4019"/>
          <p:cNvSpPr/>
          <p:nvPr/>
        </p:nvSpPr>
        <p:spPr>
          <a:xfrm>
            <a:off x="1045768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0" name="object 4020"/>
          <p:cNvSpPr/>
          <p:nvPr/>
        </p:nvSpPr>
        <p:spPr>
          <a:xfrm>
            <a:off x="1057960" y="3527171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1" name="object 4021"/>
          <p:cNvSpPr/>
          <p:nvPr/>
        </p:nvSpPr>
        <p:spPr>
          <a:xfrm>
            <a:off x="4170553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2" name="object 4022"/>
          <p:cNvSpPr/>
          <p:nvPr/>
        </p:nvSpPr>
        <p:spPr>
          <a:xfrm>
            <a:off x="4182745" y="3527171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3" name="object 4023"/>
          <p:cNvSpPr/>
          <p:nvPr/>
        </p:nvSpPr>
        <p:spPr>
          <a:xfrm>
            <a:off x="6946392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4" name="object 4024"/>
          <p:cNvSpPr/>
          <p:nvPr/>
        </p:nvSpPr>
        <p:spPr>
          <a:xfrm>
            <a:off x="6958584" y="3527171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5" name="object 4025"/>
          <p:cNvSpPr/>
          <p:nvPr/>
        </p:nvSpPr>
        <p:spPr>
          <a:xfrm>
            <a:off x="7181088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6" name="object 4026"/>
          <p:cNvSpPr/>
          <p:nvPr/>
        </p:nvSpPr>
        <p:spPr>
          <a:xfrm>
            <a:off x="1045768" y="353936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7" name="object 4027"/>
          <p:cNvSpPr/>
          <p:nvPr/>
        </p:nvSpPr>
        <p:spPr>
          <a:xfrm>
            <a:off x="4170553" y="353936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8" name="object 4028"/>
          <p:cNvSpPr/>
          <p:nvPr/>
        </p:nvSpPr>
        <p:spPr>
          <a:xfrm>
            <a:off x="7181088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text 1"/>
          <p:cNvSpPr txBox="1"/>
          <p:nvPr/>
        </p:nvSpPr>
        <p:spPr>
          <a:xfrm>
            <a:off x="1051864" y="3861505"/>
            <a:ext cx="5031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Height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4176649" y="3861505"/>
            <a:ext cx="61738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Hauteur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029" name="object 4029"/>
          <p:cNvSpPr/>
          <p:nvPr/>
        </p:nvSpPr>
        <p:spPr>
          <a:xfrm>
            <a:off x="1045768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0" name="object 4030"/>
          <p:cNvSpPr/>
          <p:nvPr/>
        </p:nvSpPr>
        <p:spPr>
          <a:xfrm>
            <a:off x="1057960" y="3850260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1"/>
                </a:lnTo>
                <a:lnTo>
                  <a:pt x="3112643" y="12191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1" name="object 4031"/>
          <p:cNvSpPr/>
          <p:nvPr/>
        </p:nvSpPr>
        <p:spPr>
          <a:xfrm>
            <a:off x="4170553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2" name="object 4032"/>
          <p:cNvSpPr/>
          <p:nvPr/>
        </p:nvSpPr>
        <p:spPr>
          <a:xfrm>
            <a:off x="4182745" y="3850260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1"/>
                </a:lnTo>
                <a:lnTo>
                  <a:pt x="2763647" y="12191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3" name="object 4033"/>
          <p:cNvSpPr/>
          <p:nvPr/>
        </p:nvSpPr>
        <p:spPr>
          <a:xfrm>
            <a:off x="6946392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4" name="object 4034"/>
          <p:cNvSpPr/>
          <p:nvPr/>
        </p:nvSpPr>
        <p:spPr>
          <a:xfrm>
            <a:off x="6958584" y="3850260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1"/>
                </a:lnTo>
                <a:lnTo>
                  <a:pt x="222504" y="12191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5" name="object 4035"/>
          <p:cNvSpPr/>
          <p:nvPr/>
        </p:nvSpPr>
        <p:spPr>
          <a:xfrm>
            <a:off x="7181088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6" name="object 4036"/>
          <p:cNvSpPr/>
          <p:nvPr/>
        </p:nvSpPr>
        <p:spPr>
          <a:xfrm>
            <a:off x="1045768" y="386245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7" name="object 4037"/>
          <p:cNvSpPr/>
          <p:nvPr/>
        </p:nvSpPr>
        <p:spPr>
          <a:xfrm>
            <a:off x="4170553" y="386245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8" name="object 4038"/>
          <p:cNvSpPr/>
          <p:nvPr/>
        </p:nvSpPr>
        <p:spPr>
          <a:xfrm>
            <a:off x="7181088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text 1"/>
          <p:cNvSpPr txBox="1"/>
          <p:nvPr/>
        </p:nvSpPr>
        <p:spPr>
          <a:xfrm>
            <a:off x="1051864" y="4184593"/>
            <a:ext cx="78609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Horizontal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837956" y="4184593"/>
            <a:ext cx="69342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stabilizer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4176649" y="4184593"/>
            <a:ext cx="140462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Plan fixe horizontal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039" name="object 4039"/>
          <p:cNvSpPr/>
          <p:nvPr/>
        </p:nvSpPr>
        <p:spPr>
          <a:xfrm>
            <a:off x="1045768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0" name="object 4040"/>
          <p:cNvSpPr/>
          <p:nvPr/>
        </p:nvSpPr>
        <p:spPr>
          <a:xfrm>
            <a:off x="1057960" y="4173348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1"/>
                </a:lnTo>
                <a:lnTo>
                  <a:pt x="3112643" y="12191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1" name="object 4041"/>
          <p:cNvSpPr/>
          <p:nvPr/>
        </p:nvSpPr>
        <p:spPr>
          <a:xfrm>
            <a:off x="4170553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2" name="object 4042"/>
          <p:cNvSpPr/>
          <p:nvPr/>
        </p:nvSpPr>
        <p:spPr>
          <a:xfrm>
            <a:off x="4182745" y="4173348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1"/>
                </a:lnTo>
                <a:lnTo>
                  <a:pt x="2763647" y="12191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3" name="object 4043"/>
          <p:cNvSpPr/>
          <p:nvPr/>
        </p:nvSpPr>
        <p:spPr>
          <a:xfrm>
            <a:off x="6946392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4" name="object 4044"/>
          <p:cNvSpPr/>
          <p:nvPr/>
        </p:nvSpPr>
        <p:spPr>
          <a:xfrm>
            <a:off x="6958584" y="4173348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1"/>
                </a:lnTo>
                <a:lnTo>
                  <a:pt x="222504" y="12191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5" name="object 4045"/>
          <p:cNvSpPr/>
          <p:nvPr/>
        </p:nvSpPr>
        <p:spPr>
          <a:xfrm>
            <a:off x="7181088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6" name="object 4046"/>
          <p:cNvSpPr/>
          <p:nvPr/>
        </p:nvSpPr>
        <p:spPr>
          <a:xfrm>
            <a:off x="1045768" y="418553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7" name="object 4047"/>
          <p:cNvSpPr/>
          <p:nvPr/>
        </p:nvSpPr>
        <p:spPr>
          <a:xfrm>
            <a:off x="4170553" y="418553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8" name="object 4048"/>
          <p:cNvSpPr/>
          <p:nvPr/>
        </p:nvSpPr>
        <p:spPr>
          <a:xfrm>
            <a:off x="7181088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text 1"/>
          <p:cNvSpPr txBox="1"/>
          <p:nvPr/>
        </p:nvSpPr>
        <p:spPr>
          <a:xfrm>
            <a:off x="1051864" y="4507680"/>
            <a:ext cx="5897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Ignition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4176649" y="4507680"/>
            <a:ext cx="69852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Allumage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049" name="object 4049"/>
          <p:cNvSpPr/>
          <p:nvPr/>
        </p:nvSpPr>
        <p:spPr>
          <a:xfrm>
            <a:off x="1045768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0" name="object 4050"/>
          <p:cNvSpPr/>
          <p:nvPr/>
        </p:nvSpPr>
        <p:spPr>
          <a:xfrm>
            <a:off x="1057960" y="4496435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1" name="object 4051"/>
          <p:cNvSpPr/>
          <p:nvPr/>
        </p:nvSpPr>
        <p:spPr>
          <a:xfrm>
            <a:off x="4170553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2" name="object 4052"/>
          <p:cNvSpPr/>
          <p:nvPr/>
        </p:nvSpPr>
        <p:spPr>
          <a:xfrm>
            <a:off x="4182745" y="4496435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3" name="object 4053"/>
          <p:cNvSpPr/>
          <p:nvPr/>
        </p:nvSpPr>
        <p:spPr>
          <a:xfrm>
            <a:off x="6946392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4" name="object 4054"/>
          <p:cNvSpPr/>
          <p:nvPr/>
        </p:nvSpPr>
        <p:spPr>
          <a:xfrm>
            <a:off x="6958584" y="4496435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5" name="object 4055"/>
          <p:cNvSpPr/>
          <p:nvPr/>
        </p:nvSpPr>
        <p:spPr>
          <a:xfrm>
            <a:off x="7181088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6" name="object 4056"/>
          <p:cNvSpPr/>
          <p:nvPr/>
        </p:nvSpPr>
        <p:spPr>
          <a:xfrm>
            <a:off x="1045768" y="450862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7" name="object 4057"/>
          <p:cNvSpPr/>
          <p:nvPr/>
        </p:nvSpPr>
        <p:spPr>
          <a:xfrm>
            <a:off x="4170553" y="450862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8" name="object 4058"/>
          <p:cNvSpPr/>
          <p:nvPr/>
        </p:nvSpPr>
        <p:spPr>
          <a:xfrm>
            <a:off x="7181088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6" name="text 1"/>
          <p:cNvSpPr txBox="1"/>
          <p:nvPr/>
        </p:nvSpPr>
        <p:spPr>
          <a:xfrm>
            <a:off x="1051864" y="4830768"/>
            <a:ext cx="36111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Inlet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37" name="text 1"/>
          <p:cNvSpPr txBox="1"/>
          <p:nvPr/>
        </p:nvSpPr>
        <p:spPr>
          <a:xfrm>
            <a:off x="4176649" y="4830768"/>
            <a:ext cx="134274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Orifice (ou entrée)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38" name="text 1"/>
          <p:cNvSpPr txBox="1"/>
          <p:nvPr/>
        </p:nvSpPr>
        <p:spPr>
          <a:xfrm>
            <a:off x="5519392" y="4830768"/>
            <a:ext cx="88813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d'admission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059" name="object 4059"/>
          <p:cNvSpPr/>
          <p:nvPr/>
        </p:nvSpPr>
        <p:spPr>
          <a:xfrm>
            <a:off x="1045768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0" name="object 4060"/>
          <p:cNvSpPr/>
          <p:nvPr/>
        </p:nvSpPr>
        <p:spPr>
          <a:xfrm>
            <a:off x="1057960" y="4819523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1" name="object 4061"/>
          <p:cNvSpPr/>
          <p:nvPr/>
        </p:nvSpPr>
        <p:spPr>
          <a:xfrm>
            <a:off x="4170553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2" name="object 4062"/>
          <p:cNvSpPr/>
          <p:nvPr/>
        </p:nvSpPr>
        <p:spPr>
          <a:xfrm>
            <a:off x="4182745" y="4819523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3" name="object 4063"/>
          <p:cNvSpPr/>
          <p:nvPr/>
        </p:nvSpPr>
        <p:spPr>
          <a:xfrm>
            <a:off x="6946392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4" name="object 4064"/>
          <p:cNvSpPr/>
          <p:nvPr/>
        </p:nvSpPr>
        <p:spPr>
          <a:xfrm>
            <a:off x="6958584" y="4819523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5" name="object 4065"/>
          <p:cNvSpPr/>
          <p:nvPr/>
        </p:nvSpPr>
        <p:spPr>
          <a:xfrm>
            <a:off x="7181088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6" name="object 4066"/>
          <p:cNvSpPr/>
          <p:nvPr/>
        </p:nvSpPr>
        <p:spPr>
          <a:xfrm>
            <a:off x="1045768" y="483171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7" name="object 4067"/>
          <p:cNvSpPr/>
          <p:nvPr/>
        </p:nvSpPr>
        <p:spPr>
          <a:xfrm>
            <a:off x="4170553" y="483171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8" name="object 4068"/>
          <p:cNvSpPr/>
          <p:nvPr/>
        </p:nvSpPr>
        <p:spPr>
          <a:xfrm>
            <a:off x="7181088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9" name="text 1"/>
          <p:cNvSpPr txBox="1"/>
          <p:nvPr/>
        </p:nvSpPr>
        <p:spPr>
          <a:xfrm>
            <a:off x="1051864" y="5153856"/>
            <a:ext cx="125781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Instrument panel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40" name="text 1"/>
          <p:cNvSpPr txBox="1"/>
          <p:nvPr/>
        </p:nvSpPr>
        <p:spPr>
          <a:xfrm>
            <a:off x="4176649" y="5153856"/>
            <a:ext cx="118325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Tableau de bord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069" name="object 4069"/>
          <p:cNvSpPr/>
          <p:nvPr/>
        </p:nvSpPr>
        <p:spPr>
          <a:xfrm>
            <a:off x="1045768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0" name="object 4070"/>
          <p:cNvSpPr/>
          <p:nvPr/>
        </p:nvSpPr>
        <p:spPr>
          <a:xfrm>
            <a:off x="1057960" y="514261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1" name="object 4071"/>
          <p:cNvSpPr/>
          <p:nvPr/>
        </p:nvSpPr>
        <p:spPr>
          <a:xfrm>
            <a:off x="4170553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2" name="object 4072"/>
          <p:cNvSpPr/>
          <p:nvPr/>
        </p:nvSpPr>
        <p:spPr>
          <a:xfrm>
            <a:off x="4182745" y="5142611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3" name="object 4073"/>
          <p:cNvSpPr/>
          <p:nvPr/>
        </p:nvSpPr>
        <p:spPr>
          <a:xfrm>
            <a:off x="6946392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4" name="object 4074"/>
          <p:cNvSpPr/>
          <p:nvPr/>
        </p:nvSpPr>
        <p:spPr>
          <a:xfrm>
            <a:off x="6958584" y="5142611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5" name="object 4075"/>
          <p:cNvSpPr/>
          <p:nvPr/>
        </p:nvSpPr>
        <p:spPr>
          <a:xfrm>
            <a:off x="7181088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6" name="object 4076"/>
          <p:cNvSpPr/>
          <p:nvPr/>
        </p:nvSpPr>
        <p:spPr>
          <a:xfrm>
            <a:off x="1045768" y="515480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7" name="object 4077"/>
          <p:cNvSpPr/>
          <p:nvPr/>
        </p:nvSpPr>
        <p:spPr>
          <a:xfrm>
            <a:off x="4170553" y="515480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8" name="object 4078"/>
          <p:cNvSpPr/>
          <p:nvPr/>
        </p:nvSpPr>
        <p:spPr>
          <a:xfrm>
            <a:off x="7181088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1" name="text 1"/>
          <p:cNvSpPr txBox="1"/>
          <p:nvPr/>
        </p:nvSpPr>
        <p:spPr>
          <a:xfrm>
            <a:off x="1051864" y="5477198"/>
            <a:ext cx="78148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Jet aircraft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42" name="text 1"/>
          <p:cNvSpPr txBox="1"/>
          <p:nvPr/>
        </p:nvSpPr>
        <p:spPr>
          <a:xfrm>
            <a:off x="4176649" y="5477198"/>
            <a:ext cx="118341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Avion à réaction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079" name="object 4079"/>
          <p:cNvSpPr/>
          <p:nvPr/>
        </p:nvSpPr>
        <p:spPr>
          <a:xfrm>
            <a:off x="1045768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0" name="object 4080"/>
          <p:cNvSpPr/>
          <p:nvPr/>
        </p:nvSpPr>
        <p:spPr>
          <a:xfrm>
            <a:off x="1057960" y="5465699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1" name="object 4081"/>
          <p:cNvSpPr/>
          <p:nvPr/>
        </p:nvSpPr>
        <p:spPr>
          <a:xfrm>
            <a:off x="4170553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2" name="object 4082"/>
          <p:cNvSpPr/>
          <p:nvPr/>
        </p:nvSpPr>
        <p:spPr>
          <a:xfrm>
            <a:off x="4182745" y="5465699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3" name="object 4083"/>
          <p:cNvSpPr/>
          <p:nvPr/>
        </p:nvSpPr>
        <p:spPr>
          <a:xfrm>
            <a:off x="6946392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4" name="object 4084"/>
          <p:cNvSpPr/>
          <p:nvPr/>
        </p:nvSpPr>
        <p:spPr>
          <a:xfrm>
            <a:off x="6958584" y="5465699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5" name="object 4085"/>
          <p:cNvSpPr/>
          <p:nvPr/>
        </p:nvSpPr>
        <p:spPr>
          <a:xfrm>
            <a:off x="7181088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6" name="object 4086"/>
          <p:cNvSpPr/>
          <p:nvPr/>
        </p:nvSpPr>
        <p:spPr>
          <a:xfrm>
            <a:off x="1045768" y="5477840"/>
            <a:ext cx="12191" cy="311200"/>
          </a:xfrm>
          <a:custGeom>
            <a:avLst/>
            <a:gdLst/>
            <a:ahLst/>
            <a:cxnLst/>
            <a:rect l="l" t="t" r="r" b="b"/>
            <a:pathLst>
              <a:path w="12191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7" name="object 4087"/>
          <p:cNvSpPr/>
          <p:nvPr/>
        </p:nvSpPr>
        <p:spPr>
          <a:xfrm>
            <a:off x="4170553" y="5477840"/>
            <a:ext cx="12191" cy="311200"/>
          </a:xfrm>
          <a:custGeom>
            <a:avLst/>
            <a:gdLst/>
            <a:ahLst/>
            <a:cxnLst/>
            <a:rect l="l" t="t" r="r" b="b"/>
            <a:pathLst>
              <a:path w="12191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8" name="object 4088"/>
          <p:cNvSpPr/>
          <p:nvPr/>
        </p:nvSpPr>
        <p:spPr>
          <a:xfrm>
            <a:off x="7181088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3" name="text 1"/>
          <p:cNvSpPr txBox="1"/>
          <p:nvPr/>
        </p:nvSpPr>
        <p:spPr>
          <a:xfrm>
            <a:off x="1051864" y="5800286"/>
            <a:ext cx="37378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Knot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944" name="text 1"/>
          <p:cNvSpPr txBox="1"/>
          <p:nvPr/>
        </p:nvSpPr>
        <p:spPr>
          <a:xfrm>
            <a:off x="4176649" y="5800286"/>
            <a:ext cx="46597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Nœud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089" name="object 4089"/>
          <p:cNvSpPr/>
          <p:nvPr/>
        </p:nvSpPr>
        <p:spPr>
          <a:xfrm>
            <a:off x="1045768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0" name="object 4090"/>
          <p:cNvSpPr/>
          <p:nvPr/>
        </p:nvSpPr>
        <p:spPr>
          <a:xfrm>
            <a:off x="1057960" y="578904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1" name="object 4091"/>
          <p:cNvSpPr/>
          <p:nvPr/>
        </p:nvSpPr>
        <p:spPr>
          <a:xfrm>
            <a:off x="4170553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2" name="object 4092"/>
          <p:cNvSpPr/>
          <p:nvPr/>
        </p:nvSpPr>
        <p:spPr>
          <a:xfrm>
            <a:off x="4182745" y="5789041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3" name="object 4093"/>
          <p:cNvSpPr/>
          <p:nvPr/>
        </p:nvSpPr>
        <p:spPr>
          <a:xfrm>
            <a:off x="6946392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4" name="object 4094"/>
          <p:cNvSpPr/>
          <p:nvPr/>
        </p:nvSpPr>
        <p:spPr>
          <a:xfrm>
            <a:off x="6958584" y="5789041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5" name="object 4095"/>
          <p:cNvSpPr/>
          <p:nvPr/>
        </p:nvSpPr>
        <p:spPr>
          <a:xfrm>
            <a:off x="7181088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6" name="object 4096"/>
          <p:cNvSpPr/>
          <p:nvPr/>
        </p:nvSpPr>
        <p:spPr>
          <a:xfrm>
            <a:off x="1045768" y="580123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7" name="object 4097"/>
          <p:cNvSpPr/>
          <p:nvPr/>
        </p:nvSpPr>
        <p:spPr>
          <a:xfrm>
            <a:off x="4170553" y="580123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8" name="object 4098"/>
          <p:cNvSpPr/>
          <p:nvPr/>
        </p:nvSpPr>
        <p:spPr>
          <a:xfrm>
            <a:off x="7181088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8" name="text 1"/>
          <p:cNvSpPr txBox="1"/>
          <p:nvPr/>
        </p:nvSpPr>
        <p:spPr>
          <a:xfrm>
            <a:off x="1051864" y="6123374"/>
            <a:ext cx="95430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Landing 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19" name="text 1"/>
          <p:cNvSpPr txBox="1"/>
          <p:nvPr/>
        </p:nvSpPr>
        <p:spPr>
          <a:xfrm>
            <a:off x="2007362" y="6123374"/>
            <a:ext cx="11888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–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20" name="text 1"/>
          <p:cNvSpPr txBox="1"/>
          <p:nvPr/>
        </p:nvSpPr>
        <p:spPr>
          <a:xfrm>
            <a:off x="2126615" y="6123374"/>
            <a:ext cx="115461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[undercarriage]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21" name="text 1"/>
          <p:cNvSpPr txBox="1"/>
          <p:nvPr/>
        </p:nvSpPr>
        <p:spPr>
          <a:xfrm>
            <a:off x="4176649" y="6123374"/>
            <a:ext cx="142635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Train d'atterrissage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099" name="object 4099"/>
          <p:cNvSpPr/>
          <p:nvPr/>
        </p:nvSpPr>
        <p:spPr>
          <a:xfrm>
            <a:off x="1045768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0" name="object 4100"/>
          <p:cNvSpPr/>
          <p:nvPr/>
        </p:nvSpPr>
        <p:spPr>
          <a:xfrm>
            <a:off x="1057960" y="6112129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1" name="object 4101"/>
          <p:cNvSpPr/>
          <p:nvPr/>
        </p:nvSpPr>
        <p:spPr>
          <a:xfrm>
            <a:off x="4170553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2" name="object 4102"/>
          <p:cNvSpPr/>
          <p:nvPr/>
        </p:nvSpPr>
        <p:spPr>
          <a:xfrm>
            <a:off x="4182745" y="6112129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3" name="object 4103"/>
          <p:cNvSpPr/>
          <p:nvPr/>
        </p:nvSpPr>
        <p:spPr>
          <a:xfrm>
            <a:off x="6946392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4" name="object 4104"/>
          <p:cNvSpPr/>
          <p:nvPr/>
        </p:nvSpPr>
        <p:spPr>
          <a:xfrm>
            <a:off x="6958584" y="6112129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5" name="object 4105"/>
          <p:cNvSpPr/>
          <p:nvPr/>
        </p:nvSpPr>
        <p:spPr>
          <a:xfrm>
            <a:off x="7181088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6" name="object 4106"/>
          <p:cNvSpPr/>
          <p:nvPr/>
        </p:nvSpPr>
        <p:spPr>
          <a:xfrm>
            <a:off x="1045768" y="6124321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7" name="object 4107"/>
          <p:cNvSpPr/>
          <p:nvPr/>
        </p:nvSpPr>
        <p:spPr>
          <a:xfrm>
            <a:off x="4170553" y="6124321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8" name="object 4108"/>
          <p:cNvSpPr/>
          <p:nvPr/>
        </p:nvSpPr>
        <p:spPr>
          <a:xfrm>
            <a:off x="7181088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2" name="text 1"/>
          <p:cNvSpPr txBox="1"/>
          <p:nvPr/>
        </p:nvSpPr>
        <p:spPr>
          <a:xfrm>
            <a:off x="1051864" y="6447986"/>
            <a:ext cx="4363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Layer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23" name="text 1"/>
          <p:cNvSpPr txBox="1"/>
          <p:nvPr/>
        </p:nvSpPr>
        <p:spPr>
          <a:xfrm>
            <a:off x="4176649" y="6447986"/>
            <a:ext cx="5522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Couche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109" name="object 4109"/>
          <p:cNvSpPr/>
          <p:nvPr/>
        </p:nvSpPr>
        <p:spPr>
          <a:xfrm>
            <a:off x="1045768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0" name="object 4110"/>
          <p:cNvSpPr/>
          <p:nvPr/>
        </p:nvSpPr>
        <p:spPr>
          <a:xfrm>
            <a:off x="1057960" y="6435217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1" name="object 4111"/>
          <p:cNvSpPr/>
          <p:nvPr/>
        </p:nvSpPr>
        <p:spPr>
          <a:xfrm>
            <a:off x="4170553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2" name="object 4112"/>
          <p:cNvSpPr/>
          <p:nvPr/>
        </p:nvSpPr>
        <p:spPr>
          <a:xfrm>
            <a:off x="4182745" y="6435217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3" name="object 4113"/>
          <p:cNvSpPr/>
          <p:nvPr/>
        </p:nvSpPr>
        <p:spPr>
          <a:xfrm>
            <a:off x="6946392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4" name="object 4114"/>
          <p:cNvSpPr/>
          <p:nvPr/>
        </p:nvSpPr>
        <p:spPr>
          <a:xfrm>
            <a:off x="6958584" y="6435217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5" name="object 4115"/>
          <p:cNvSpPr/>
          <p:nvPr/>
        </p:nvSpPr>
        <p:spPr>
          <a:xfrm>
            <a:off x="7181088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6" name="object 4116"/>
          <p:cNvSpPr/>
          <p:nvPr/>
        </p:nvSpPr>
        <p:spPr>
          <a:xfrm>
            <a:off x="1045768" y="6447409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7" name="object 4117"/>
          <p:cNvSpPr/>
          <p:nvPr/>
        </p:nvSpPr>
        <p:spPr>
          <a:xfrm>
            <a:off x="4170553" y="6447409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8" name="object 4118"/>
          <p:cNvSpPr/>
          <p:nvPr/>
        </p:nvSpPr>
        <p:spPr>
          <a:xfrm>
            <a:off x="7181088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4" name="text 1"/>
          <p:cNvSpPr txBox="1"/>
          <p:nvPr/>
        </p:nvSpPr>
        <p:spPr>
          <a:xfrm>
            <a:off x="1051864" y="6771074"/>
            <a:ext cx="96566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Leading edge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25" name="text 1"/>
          <p:cNvSpPr txBox="1"/>
          <p:nvPr/>
        </p:nvSpPr>
        <p:spPr>
          <a:xfrm>
            <a:off x="4176649" y="6771074"/>
            <a:ext cx="108663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Bord d'attaque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119" name="object 4119"/>
          <p:cNvSpPr/>
          <p:nvPr/>
        </p:nvSpPr>
        <p:spPr>
          <a:xfrm>
            <a:off x="1045768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0" name="object 4120"/>
          <p:cNvSpPr/>
          <p:nvPr/>
        </p:nvSpPr>
        <p:spPr>
          <a:xfrm>
            <a:off x="1057960" y="6758305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1" name="object 4121"/>
          <p:cNvSpPr/>
          <p:nvPr/>
        </p:nvSpPr>
        <p:spPr>
          <a:xfrm>
            <a:off x="4170553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2" name="object 4122"/>
          <p:cNvSpPr/>
          <p:nvPr/>
        </p:nvSpPr>
        <p:spPr>
          <a:xfrm>
            <a:off x="4182745" y="6758305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3" name="object 4123"/>
          <p:cNvSpPr/>
          <p:nvPr/>
        </p:nvSpPr>
        <p:spPr>
          <a:xfrm>
            <a:off x="6946392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4" name="object 4124"/>
          <p:cNvSpPr/>
          <p:nvPr/>
        </p:nvSpPr>
        <p:spPr>
          <a:xfrm>
            <a:off x="6958584" y="6758305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5" name="object 4125"/>
          <p:cNvSpPr/>
          <p:nvPr/>
        </p:nvSpPr>
        <p:spPr>
          <a:xfrm>
            <a:off x="7181088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6" name="object 4126"/>
          <p:cNvSpPr/>
          <p:nvPr/>
        </p:nvSpPr>
        <p:spPr>
          <a:xfrm>
            <a:off x="1045768" y="677049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7" name="object 4127"/>
          <p:cNvSpPr/>
          <p:nvPr/>
        </p:nvSpPr>
        <p:spPr>
          <a:xfrm>
            <a:off x="4170553" y="677049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8" name="object 4128"/>
          <p:cNvSpPr/>
          <p:nvPr/>
        </p:nvSpPr>
        <p:spPr>
          <a:xfrm>
            <a:off x="7181088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6" name="text 1"/>
          <p:cNvSpPr txBox="1"/>
          <p:nvPr/>
        </p:nvSpPr>
        <p:spPr>
          <a:xfrm>
            <a:off x="1051864" y="7094162"/>
            <a:ext cx="43633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Lever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27" name="text 1"/>
          <p:cNvSpPr txBox="1"/>
          <p:nvPr/>
        </p:nvSpPr>
        <p:spPr>
          <a:xfrm>
            <a:off x="4176649" y="7094162"/>
            <a:ext cx="48209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Levier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129" name="object 4129"/>
          <p:cNvSpPr/>
          <p:nvPr/>
        </p:nvSpPr>
        <p:spPr>
          <a:xfrm>
            <a:off x="1045768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0" name="object 4130"/>
          <p:cNvSpPr/>
          <p:nvPr/>
        </p:nvSpPr>
        <p:spPr>
          <a:xfrm>
            <a:off x="1057960" y="7081393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1" name="object 4131"/>
          <p:cNvSpPr/>
          <p:nvPr/>
        </p:nvSpPr>
        <p:spPr>
          <a:xfrm>
            <a:off x="4170553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2" name="object 4132"/>
          <p:cNvSpPr/>
          <p:nvPr/>
        </p:nvSpPr>
        <p:spPr>
          <a:xfrm>
            <a:off x="4182745" y="7081393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3" name="object 4133"/>
          <p:cNvSpPr/>
          <p:nvPr/>
        </p:nvSpPr>
        <p:spPr>
          <a:xfrm>
            <a:off x="6946392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4" name="object 4134"/>
          <p:cNvSpPr/>
          <p:nvPr/>
        </p:nvSpPr>
        <p:spPr>
          <a:xfrm>
            <a:off x="6958584" y="7081393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5" name="object 4135"/>
          <p:cNvSpPr/>
          <p:nvPr/>
        </p:nvSpPr>
        <p:spPr>
          <a:xfrm>
            <a:off x="7181088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6" name="object 4136"/>
          <p:cNvSpPr/>
          <p:nvPr/>
        </p:nvSpPr>
        <p:spPr>
          <a:xfrm>
            <a:off x="1045768" y="709358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7" name="object 4137"/>
          <p:cNvSpPr/>
          <p:nvPr/>
        </p:nvSpPr>
        <p:spPr>
          <a:xfrm>
            <a:off x="4170553" y="709358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8" name="object 4138"/>
          <p:cNvSpPr/>
          <p:nvPr/>
        </p:nvSpPr>
        <p:spPr>
          <a:xfrm>
            <a:off x="7181088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8" name="text 1"/>
          <p:cNvSpPr txBox="1"/>
          <p:nvPr/>
        </p:nvSpPr>
        <p:spPr>
          <a:xfrm>
            <a:off x="1051864" y="7417250"/>
            <a:ext cx="27585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Lift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29" name="text 1"/>
          <p:cNvSpPr txBox="1"/>
          <p:nvPr/>
        </p:nvSpPr>
        <p:spPr>
          <a:xfrm>
            <a:off x="4176649" y="7417250"/>
            <a:ext cx="66643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Portance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139" name="object 4139"/>
          <p:cNvSpPr/>
          <p:nvPr/>
        </p:nvSpPr>
        <p:spPr>
          <a:xfrm>
            <a:off x="1045768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0" name="object 4140"/>
          <p:cNvSpPr/>
          <p:nvPr/>
        </p:nvSpPr>
        <p:spPr>
          <a:xfrm>
            <a:off x="1057960" y="740448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1" name="object 4141"/>
          <p:cNvSpPr/>
          <p:nvPr/>
        </p:nvSpPr>
        <p:spPr>
          <a:xfrm>
            <a:off x="4170553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2" name="object 4142"/>
          <p:cNvSpPr/>
          <p:nvPr/>
        </p:nvSpPr>
        <p:spPr>
          <a:xfrm>
            <a:off x="4182745" y="7404481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3" name="object 4143"/>
          <p:cNvSpPr/>
          <p:nvPr/>
        </p:nvSpPr>
        <p:spPr>
          <a:xfrm>
            <a:off x="6946392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4" name="object 4144"/>
          <p:cNvSpPr/>
          <p:nvPr/>
        </p:nvSpPr>
        <p:spPr>
          <a:xfrm>
            <a:off x="6958584" y="7404481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5" name="object 4145"/>
          <p:cNvSpPr/>
          <p:nvPr/>
        </p:nvSpPr>
        <p:spPr>
          <a:xfrm>
            <a:off x="7181088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6" name="object 4146"/>
          <p:cNvSpPr/>
          <p:nvPr/>
        </p:nvSpPr>
        <p:spPr>
          <a:xfrm>
            <a:off x="1045768" y="7416749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7" name="object 4147"/>
          <p:cNvSpPr/>
          <p:nvPr/>
        </p:nvSpPr>
        <p:spPr>
          <a:xfrm>
            <a:off x="4170553" y="7416749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8" name="object 4148"/>
          <p:cNvSpPr/>
          <p:nvPr/>
        </p:nvSpPr>
        <p:spPr>
          <a:xfrm>
            <a:off x="7181088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0" name="text 1"/>
          <p:cNvSpPr txBox="1"/>
          <p:nvPr/>
        </p:nvSpPr>
        <p:spPr>
          <a:xfrm>
            <a:off x="1051864" y="7740719"/>
            <a:ext cx="83530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Load factor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31" name="text 1"/>
          <p:cNvSpPr txBox="1"/>
          <p:nvPr/>
        </p:nvSpPr>
        <p:spPr>
          <a:xfrm>
            <a:off x="4176649" y="7740719"/>
            <a:ext cx="57475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Facteur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32" name="text 1"/>
          <p:cNvSpPr txBox="1"/>
          <p:nvPr/>
        </p:nvSpPr>
        <p:spPr>
          <a:xfrm>
            <a:off x="4752063" y="7740719"/>
            <a:ext cx="71778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charge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149" name="object 4149"/>
          <p:cNvSpPr/>
          <p:nvPr/>
        </p:nvSpPr>
        <p:spPr>
          <a:xfrm>
            <a:off x="1045768" y="77279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0" name="object 4150"/>
          <p:cNvSpPr/>
          <p:nvPr/>
        </p:nvSpPr>
        <p:spPr>
          <a:xfrm>
            <a:off x="1057960" y="7727950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1" name="object 4151"/>
          <p:cNvSpPr/>
          <p:nvPr/>
        </p:nvSpPr>
        <p:spPr>
          <a:xfrm>
            <a:off x="4170553" y="77279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2" name="object 4152"/>
          <p:cNvSpPr/>
          <p:nvPr/>
        </p:nvSpPr>
        <p:spPr>
          <a:xfrm>
            <a:off x="4182745" y="7727950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3" name="object 4153"/>
          <p:cNvSpPr/>
          <p:nvPr/>
        </p:nvSpPr>
        <p:spPr>
          <a:xfrm>
            <a:off x="6946392" y="77279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4" name="object 4154"/>
          <p:cNvSpPr/>
          <p:nvPr/>
        </p:nvSpPr>
        <p:spPr>
          <a:xfrm>
            <a:off x="6958584" y="7727950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5" name="object 4155"/>
          <p:cNvSpPr/>
          <p:nvPr/>
        </p:nvSpPr>
        <p:spPr>
          <a:xfrm>
            <a:off x="7181088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6" name="object 4156"/>
          <p:cNvSpPr/>
          <p:nvPr/>
        </p:nvSpPr>
        <p:spPr>
          <a:xfrm>
            <a:off x="1045768" y="7740142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7" name="object 4157"/>
          <p:cNvSpPr/>
          <p:nvPr/>
        </p:nvSpPr>
        <p:spPr>
          <a:xfrm>
            <a:off x="4170553" y="7740142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8" name="object 4158"/>
          <p:cNvSpPr/>
          <p:nvPr/>
        </p:nvSpPr>
        <p:spPr>
          <a:xfrm>
            <a:off x="7181088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3" name="text 1"/>
          <p:cNvSpPr txBox="1"/>
          <p:nvPr/>
        </p:nvSpPr>
        <p:spPr>
          <a:xfrm>
            <a:off x="1051864" y="8063807"/>
            <a:ext cx="10425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Magnetic road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34" name="text 1"/>
          <p:cNvSpPr txBox="1"/>
          <p:nvPr/>
        </p:nvSpPr>
        <p:spPr>
          <a:xfrm>
            <a:off x="4176649" y="8063807"/>
            <a:ext cx="45312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Route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35" name="text 1"/>
          <p:cNvSpPr txBox="1"/>
          <p:nvPr/>
        </p:nvSpPr>
        <p:spPr>
          <a:xfrm>
            <a:off x="4630801" y="8063807"/>
            <a:ext cx="87019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magnétique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159" name="object 4159"/>
          <p:cNvSpPr/>
          <p:nvPr/>
        </p:nvSpPr>
        <p:spPr>
          <a:xfrm>
            <a:off x="1045768" y="80525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0" name="object 4160"/>
          <p:cNvSpPr/>
          <p:nvPr/>
        </p:nvSpPr>
        <p:spPr>
          <a:xfrm>
            <a:off x="1057960" y="805256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1" name="object 4161"/>
          <p:cNvSpPr/>
          <p:nvPr/>
        </p:nvSpPr>
        <p:spPr>
          <a:xfrm>
            <a:off x="4170553" y="80525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2" name="object 4162"/>
          <p:cNvSpPr/>
          <p:nvPr/>
        </p:nvSpPr>
        <p:spPr>
          <a:xfrm>
            <a:off x="4182745" y="8052562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3" name="object 4163"/>
          <p:cNvSpPr/>
          <p:nvPr/>
        </p:nvSpPr>
        <p:spPr>
          <a:xfrm>
            <a:off x="6946392" y="80525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4" name="object 4164"/>
          <p:cNvSpPr/>
          <p:nvPr/>
        </p:nvSpPr>
        <p:spPr>
          <a:xfrm>
            <a:off x="6958584" y="8052562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5" name="object 4165"/>
          <p:cNvSpPr/>
          <p:nvPr/>
        </p:nvSpPr>
        <p:spPr>
          <a:xfrm>
            <a:off x="7181088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6" name="object 4166"/>
          <p:cNvSpPr/>
          <p:nvPr/>
        </p:nvSpPr>
        <p:spPr>
          <a:xfrm>
            <a:off x="1045768" y="8064754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7" name="object 4167"/>
          <p:cNvSpPr/>
          <p:nvPr/>
        </p:nvSpPr>
        <p:spPr>
          <a:xfrm>
            <a:off x="4170553" y="8064754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8" name="object 4168"/>
          <p:cNvSpPr/>
          <p:nvPr/>
        </p:nvSpPr>
        <p:spPr>
          <a:xfrm>
            <a:off x="7181088" y="80647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6" name="text 1"/>
          <p:cNvSpPr txBox="1"/>
          <p:nvPr/>
        </p:nvSpPr>
        <p:spPr>
          <a:xfrm>
            <a:off x="1051864" y="8386895"/>
            <a:ext cx="3882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37" name="text 1"/>
          <p:cNvSpPr txBox="1"/>
          <p:nvPr/>
        </p:nvSpPr>
        <p:spPr>
          <a:xfrm>
            <a:off x="1440434" y="8394289"/>
            <a:ext cx="683715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(landing)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38" name="text 1"/>
          <p:cNvSpPr txBox="1"/>
          <p:nvPr/>
        </p:nvSpPr>
        <p:spPr>
          <a:xfrm>
            <a:off x="2125091" y="8386895"/>
            <a:ext cx="34646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39" name="text 1"/>
          <p:cNvSpPr txBox="1"/>
          <p:nvPr/>
        </p:nvSpPr>
        <p:spPr>
          <a:xfrm>
            <a:off x="4176649" y="8386895"/>
            <a:ext cx="4205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40" name="text 1"/>
          <p:cNvSpPr txBox="1"/>
          <p:nvPr/>
        </p:nvSpPr>
        <p:spPr>
          <a:xfrm>
            <a:off x="4597273" y="8394289"/>
            <a:ext cx="1113299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(d'atterrissage)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41" name="text 1"/>
          <p:cNvSpPr txBox="1"/>
          <p:nvPr/>
        </p:nvSpPr>
        <p:spPr>
          <a:xfrm>
            <a:off x="5713222" y="8386895"/>
            <a:ext cx="6685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principal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169" name="object 4169"/>
          <p:cNvSpPr/>
          <p:nvPr/>
        </p:nvSpPr>
        <p:spPr>
          <a:xfrm>
            <a:off x="1045768" y="83756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0" name="object 4170"/>
          <p:cNvSpPr/>
          <p:nvPr/>
        </p:nvSpPr>
        <p:spPr>
          <a:xfrm>
            <a:off x="1057960" y="8375650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1" name="object 4171"/>
          <p:cNvSpPr/>
          <p:nvPr/>
        </p:nvSpPr>
        <p:spPr>
          <a:xfrm>
            <a:off x="4170553" y="83756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2" name="object 4172"/>
          <p:cNvSpPr/>
          <p:nvPr/>
        </p:nvSpPr>
        <p:spPr>
          <a:xfrm>
            <a:off x="4182745" y="8375650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3" name="object 4173"/>
          <p:cNvSpPr/>
          <p:nvPr/>
        </p:nvSpPr>
        <p:spPr>
          <a:xfrm>
            <a:off x="6946392" y="83756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4" name="object 4174"/>
          <p:cNvSpPr/>
          <p:nvPr/>
        </p:nvSpPr>
        <p:spPr>
          <a:xfrm>
            <a:off x="6958584" y="8375650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5" name="object 4175"/>
          <p:cNvSpPr/>
          <p:nvPr/>
        </p:nvSpPr>
        <p:spPr>
          <a:xfrm>
            <a:off x="7181088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6" name="object 4176"/>
          <p:cNvSpPr/>
          <p:nvPr/>
        </p:nvSpPr>
        <p:spPr>
          <a:xfrm>
            <a:off x="1045768" y="8387842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7" name="object 4177"/>
          <p:cNvSpPr/>
          <p:nvPr/>
        </p:nvSpPr>
        <p:spPr>
          <a:xfrm>
            <a:off x="4170553" y="8387842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8" name="object 4178"/>
          <p:cNvSpPr/>
          <p:nvPr/>
        </p:nvSpPr>
        <p:spPr>
          <a:xfrm>
            <a:off x="7181088" y="8387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2" name="text 1"/>
          <p:cNvSpPr txBox="1"/>
          <p:nvPr/>
        </p:nvSpPr>
        <p:spPr>
          <a:xfrm>
            <a:off x="1051864" y="8709984"/>
            <a:ext cx="3418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Mist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43" name="text 1"/>
          <p:cNvSpPr txBox="1"/>
          <p:nvPr/>
        </p:nvSpPr>
        <p:spPr>
          <a:xfrm>
            <a:off x="4176649" y="8709984"/>
            <a:ext cx="51385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Brume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179" name="object 4179"/>
          <p:cNvSpPr/>
          <p:nvPr/>
        </p:nvSpPr>
        <p:spPr>
          <a:xfrm>
            <a:off x="1045768" y="869873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0" name="object 4180"/>
          <p:cNvSpPr/>
          <p:nvPr/>
        </p:nvSpPr>
        <p:spPr>
          <a:xfrm>
            <a:off x="1057960" y="8698738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1" name="object 4181"/>
          <p:cNvSpPr/>
          <p:nvPr/>
        </p:nvSpPr>
        <p:spPr>
          <a:xfrm>
            <a:off x="4170553" y="869873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2" name="object 4182"/>
          <p:cNvSpPr/>
          <p:nvPr/>
        </p:nvSpPr>
        <p:spPr>
          <a:xfrm>
            <a:off x="4182745" y="8698738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3" name="object 4183"/>
          <p:cNvSpPr/>
          <p:nvPr/>
        </p:nvSpPr>
        <p:spPr>
          <a:xfrm>
            <a:off x="6946392" y="869873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4" name="object 4184"/>
          <p:cNvSpPr/>
          <p:nvPr/>
        </p:nvSpPr>
        <p:spPr>
          <a:xfrm>
            <a:off x="6958584" y="8698738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5" name="object 4185"/>
          <p:cNvSpPr/>
          <p:nvPr/>
        </p:nvSpPr>
        <p:spPr>
          <a:xfrm>
            <a:off x="7181088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6" name="object 4186"/>
          <p:cNvSpPr/>
          <p:nvPr/>
        </p:nvSpPr>
        <p:spPr>
          <a:xfrm>
            <a:off x="1045768" y="8710930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7" name="object 4187"/>
          <p:cNvSpPr/>
          <p:nvPr/>
        </p:nvSpPr>
        <p:spPr>
          <a:xfrm>
            <a:off x="4170553" y="8710930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8" name="object 4188"/>
          <p:cNvSpPr/>
          <p:nvPr/>
        </p:nvSpPr>
        <p:spPr>
          <a:xfrm>
            <a:off x="7181088" y="871093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4" name="text 1"/>
          <p:cNvSpPr txBox="1"/>
          <p:nvPr/>
        </p:nvSpPr>
        <p:spPr>
          <a:xfrm>
            <a:off x="1051864" y="9033072"/>
            <a:ext cx="53936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Motion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45" name="text 1"/>
          <p:cNvSpPr txBox="1"/>
          <p:nvPr/>
        </p:nvSpPr>
        <p:spPr>
          <a:xfrm>
            <a:off x="4176649" y="9033072"/>
            <a:ext cx="8782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Mouvement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189" name="object 4189"/>
          <p:cNvSpPr/>
          <p:nvPr/>
        </p:nvSpPr>
        <p:spPr>
          <a:xfrm>
            <a:off x="1045768" y="9021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0" name="object 4190"/>
          <p:cNvSpPr/>
          <p:nvPr/>
        </p:nvSpPr>
        <p:spPr>
          <a:xfrm>
            <a:off x="1057960" y="9021826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1" name="object 4191"/>
          <p:cNvSpPr/>
          <p:nvPr/>
        </p:nvSpPr>
        <p:spPr>
          <a:xfrm>
            <a:off x="4170553" y="9021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2" name="object 4192"/>
          <p:cNvSpPr/>
          <p:nvPr/>
        </p:nvSpPr>
        <p:spPr>
          <a:xfrm>
            <a:off x="4182745" y="9021826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3" name="object 4193"/>
          <p:cNvSpPr/>
          <p:nvPr/>
        </p:nvSpPr>
        <p:spPr>
          <a:xfrm>
            <a:off x="6946392" y="9021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4" name="object 4194"/>
          <p:cNvSpPr/>
          <p:nvPr/>
        </p:nvSpPr>
        <p:spPr>
          <a:xfrm>
            <a:off x="6958584" y="9021826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5" name="object 4195"/>
          <p:cNvSpPr/>
          <p:nvPr/>
        </p:nvSpPr>
        <p:spPr>
          <a:xfrm>
            <a:off x="7181088" y="9021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6" name="object 4196"/>
          <p:cNvSpPr/>
          <p:nvPr/>
        </p:nvSpPr>
        <p:spPr>
          <a:xfrm>
            <a:off x="1045768" y="9034018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7" name="object 4197"/>
          <p:cNvSpPr/>
          <p:nvPr/>
        </p:nvSpPr>
        <p:spPr>
          <a:xfrm>
            <a:off x="4170553" y="9034018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8" name="object 4198"/>
          <p:cNvSpPr/>
          <p:nvPr/>
        </p:nvSpPr>
        <p:spPr>
          <a:xfrm>
            <a:off x="7181088" y="903401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6" name="text 1"/>
          <p:cNvSpPr txBox="1"/>
          <p:nvPr/>
        </p:nvSpPr>
        <p:spPr>
          <a:xfrm>
            <a:off x="1051864" y="9356109"/>
            <a:ext cx="38613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47" name="text 1"/>
          <p:cNvSpPr txBox="1"/>
          <p:nvPr/>
        </p:nvSpPr>
        <p:spPr>
          <a:xfrm>
            <a:off x="4176649" y="9356109"/>
            <a:ext cx="30400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Nez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199" name="object 4199"/>
          <p:cNvSpPr/>
          <p:nvPr/>
        </p:nvSpPr>
        <p:spPr>
          <a:xfrm>
            <a:off x="1045768" y="9344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0" name="object 4200"/>
          <p:cNvSpPr/>
          <p:nvPr/>
        </p:nvSpPr>
        <p:spPr>
          <a:xfrm>
            <a:off x="1057960" y="9344914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1" name="object 4201"/>
          <p:cNvSpPr/>
          <p:nvPr/>
        </p:nvSpPr>
        <p:spPr>
          <a:xfrm>
            <a:off x="4170553" y="9344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2" name="object 4202"/>
          <p:cNvSpPr/>
          <p:nvPr/>
        </p:nvSpPr>
        <p:spPr>
          <a:xfrm>
            <a:off x="4182745" y="9344914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3" name="object 4203"/>
          <p:cNvSpPr/>
          <p:nvPr/>
        </p:nvSpPr>
        <p:spPr>
          <a:xfrm>
            <a:off x="6946392" y="9344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4" name="object 4204"/>
          <p:cNvSpPr/>
          <p:nvPr/>
        </p:nvSpPr>
        <p:spPr>
          <a:xfrm>
            <a:off x="6958584" y="9344914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5" name="object 4205"/>
          <p:cNvSpPr/>
          <p:nvPr/>
        </p:nvSpPr>
        <p:spPr>
          <a:xfrm>
            <a:off x="7181088" y="9344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6" name="object 4206"/>
          <p:cNvSpPr/>
          <p:nvPr/>
        </p:nvSpPr>
        <p:spPr>
          <a:xfrm>
            <a:off x="1045768" y="935705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7" name="object 4207"/>
          <p:cNvSpPr/>
          <p:nvPr/>
        </p:nvSpPr>
        <p:spPr>
          <a:xfrm>
            <a:off x="1045768" y="966795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8" name="object 4208"/>
          <p:cNvSpPr/>
          <p:nvPr/>
        </p:nvSpPr>
        <p:spPr>
          <a:xfrm>
            <a:off x="1045768" y="966795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9" name="object 4209"/>
          <p:cNvSpPr/>
          <p:nvPr/>
        </p:nvSpPr>
        <p:spPr>
          <a:xfrm>
            <a:off x="1057960" y="966795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0" name="object 4210"/>
          <p:cNvSpPr/>
          <p:nvPr/>
        </p:nvSpPr>
        <p:spPr>
          <a:xfrm>
            <a:off x="4170553" y="935705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1" name="object 4211"/>
          <p:cNvSpPr/>
          <p:nvPr/>
        </p:nvSpPr>
        <p:spPr>
          <a:xfrm>
            <a:off x="4170553" y="966795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2" name="object 4212"/>
          <p:cNvSpPr/>
          <p:nvPr/>
        </p:nvSpPr>
        <p:spPr>
          <a:xfrm>
            <a:off x="4182745" y="9667951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3" name="object 4213"/>
          <p:cNvSpPr/>
          <p:nvPr/>
        </p:nvSpPr>
        <p:spPr>
          <a:xfrm>
            <a:off x="6937248" y="96679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4" name="object 4214"/>
          <p:cNvSpPr/>
          <p:nvPr/>
        </p:nvSpPr>
        <p:spPr>
          <a:xfrm>
            <a:off x="6949440" y="9667951"/>
            <a:ext cx="231648" cy="12192"/>
          </a:xfrm>
          <a:custGeom>
            <a:avLst/>
            <a:gdLst/>
            <a:ahLst/>
            <a:cxnLst/>
            <a:rect l="l" t="t" r="r" b="b"/>
            <a:pathLst>
              <a:path w="231648" h="12192">
                <a:moveTo>
                  <a:pt x="0" y="0"/>
                </a:moveTo>
                <a:lnTo>
                  <a:pt x="0" y="12192"/>
                </a:lnTo>
                <a:lnTo>
                  <a:pt x="231648" y="12192"/>
                </a:lnTo>
                <a:lnTo>
                  <a:pt x="231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5" name="object 4215"/>
          <p:cNvSpPr/>
          <p:nvPr/>
        </p:nvSpPr>
        <p:spPr>
          <a:xfrm>
            <a:off x="7181088" y="935705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6" name="object 4216"/>
          <p:cNvSpPr/>
          <p:nvPr/>
        </p:nvSpPr>
        <p:spPr>
          <a:xfrm>
            <a:off x="7181088" y="96679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7" name="object 4217"/>
          <p:cNvSpPr/>
          <p:nvPr/>
        </p:nvSpPr>
        <p:spPr>
          <a:xfrm>
            <a:off x="7181088" y="96679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18" name="object 4218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241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51864" y="953332"/>
            <a:ext cx="84814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Nose wheel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176649" y="953332"/>
            <a:ext cx="112646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Roulette de nez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19" name="object 4219"/>
          <p:cNvSpPr/>
          <p:nvPr/>
        </p:nvSpPr>
        <p:spPr>
          <a:xfrm>
            <a:off x="1045768" y="953974"/>
            <a:ext cx="12191" cy="309676"/>
          </a:xfrm>
          <a:custGeom>
            <a:avLst/>
            <a:gdLst/>
            <a:ahLst/>
            <a:cxnLst/>
            <a:rect l="l" t="t" r="r" b="b"/>
            <a:pathLst>
              <a:path w="12191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0" name="object 4220"/>
          <p:cNvSpPr/>
          <p:nvPr/>
        </p:nvSpPr>
        <p:spPr>
          <a:xfrm>
            <a:off x="4170553" y="953974"/>
            <a:ext cx="12191" cy="309676"/>
          </a:xfrm>
          <a:custGeom>
            <a:avLst/>
            <a:gdLst/>
            <a:ahLst/>
            <a:cxnLst/>
            <a:rect l="l" t="t" r="r" b="b"/>
            <a:pathLst>
              <a:path w="12191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1" name="object 4221"/>
          <p:cNvSpPr/>
          <p:nvPr/>
        </p:nvSpPr>
        <p:spPr>
          <a:xfrm>
            <a:off x="7181088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051864" y="1276420"/>
            <a:ext cx="84814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Nose wheel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900007" y="1276420"/>
            <a:ext cx="19125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091921" y="1276420"/>
            <a:ext cx="147046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tricycle landing 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563045" y="1276420"/>
            <a:ext cx="42612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plane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176649" y="1276420"/>
            <a:ext cx="150256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Avion à train tricycle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22" name="object 4222"/>
          <p:cNvSpPr/>
          <p:nvPr/>
        </p:nvSpPr>
        <p:spPr>
          <a:xfrm>
            <a:off x="1045768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3" name="object 4223"/>
          <p:cNvSpPr/>
          <p:nvPr/>
        </p:nvSpPr>
        <p:spPr>
          <a:xfrm>
            <a:off x="1057960" y="1263649"/>
            <a:ext cx="3112642" cy="12193"/>
          </a:xfrm>
          <a:custGeom>
            <a:avLst/>
            <a:gdLst/>
            <a:ahLst/>
            <a:cxnLst/>
            <a:rect l="l" t="t" r="r" b="b"/>
            <a:pathLst>
              <a:path w="3112642" h="12193">
                <a:moveTo>
                  <a:pt x="0" y="0"/>
                </a:moveTo>
                <a:lnTo>
                  <a:pt x="0" y="12193"/>
                </a:lnTo>
                <a:lnTo>
                  <a:pt x="3112643" y="12193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4" name="object 4224"/>
          <p:cNvSpPr/>
          <p:nvPr/>
        </p:nvSpPr>
        <p:spPr>
          <a:xfrm>
            <a:off x="4170553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5" name="object 4225"/>
          <p:cNvSpPr/>
          <p:nvPr/>
        </p:nvSpPr>
        <p:spPr>
          <a:xfrm>
            <a:off x="4182745" y="1263649"/>
            <a:ext cx="2763647" cy="12193"/>
          </a:xfrm>
          <a:custGeom>
            <a:avLst/>
            <a:gdLst/>
            <a:ahLst/>
            <a:cxnLst/>
            <a:rect l="l" t="t" r="r" b="b"/>
            <a:pathLst>
              <a:path w="2763647" h="12193">
                <a:moveTo>
                  <a:pt x="0" y="0"/>
                </a:moveTo>
                <a:lnTo>
                  <a:pt x="0" y="12193"/>
                </a:lnTo>
                <a:lnTo>
                  <a:pt x="2763647" y="12193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6" name="object 4226"/>
          <p:cNvSpPr/>
          <p:nvPr/>
        </p:nvSpPr>
        <p:spPr>
          <a:xfrm>
            <a:off x="6946392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7" name="object 4227"/>
          <p:cNvSpPr/>
          <p:nvPr/>
        </p:nvSpPr>
        <p:spPr>
          <a:xfrm>
            <a:off x="6958584" y="1263649"/>
            <a:ext cx="222504" cy="12193"/>
          </a:xfrm>
          <a:custGeom>
            <a:avLst/>
            <a:gdLst/>
            <a:ahLst/>
            <a:cxnLst/>
            <a:rect l="l" t="t" r="r" b="b"/>
            <a:pathLst>
              <a:path w="222504" h="12193">
                <a:moveTo>
                  <a:pt x="0" y="0"/>
                </a:moveTo>
                <a:lnTo>
                  <a:pt x="0" y="12193"/>
                </a:lnTo>
                <a:lnTo>
                  <a:pt x="222504" y="12193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8" name="object 4228"/>
          <p:cNvSpPr/>
          <p:nvPr/>
        </p:nvSpPr>
        <p:spPr>
          <a:xfrm>
            <a:off x="7181088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9" name="object 4229"/>
          <p:cNvSpPr/>
          <p:nvPr/>
        </p:nvSpPr>
        <p:spPr>
          <a:xfrm>
            <a:off x="1045768" y="1275842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0" name="object 4230"/>
          <p:cNvSpPr/>
          <p:nvPr/>
        </p:nvSpPr>
        <p:spPr>
          <a:xfrm>
            <a:off x="4170553" y="1275842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1" name="object 4231"/>
          <p:cNvSpPr/>
          <p:nvPr/>
        </p:nvSpPr>
        <p:spPr>
          <a:xfrm>
            <a:off x="7181088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1051864" y="1599508"/>
            <a:ext cx="50957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Nozzle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176649" y="1599508"/>
            <a:ext cx="53673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Tuyère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32" name="object 4232"/>
          <p:cNvSpPr/>
          <p:nvPr/>
        </p:nvSpPr>
        <p:spPr>
          <a:xfrm>
            <a:off x="1045768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3" name="object 4233"/>
          <p:cNvSpPr/>
          <p:nvPr/>
        </p:nvSpPr>
        <p:spPr>
          <a:xfrm>
            <a:off x="1057960" y="1586737"/>
            <a:ext cx="3112642" cy="12193"/>
          </a:xfrm>
          <a:custGeom>
            <a:avLst/>
            <a:gdLst/>
            <a:ahLst/>
            <a:cxnLst/>
            <a:rect l="l" t="t" r="r" b="b"/>
            <a:pathLst>
              <a:path w="3112642" h="12193">
                <a:moveTo>
                  <a:pt x="0" y="0"/>
                </a:moveTo>
                <a:lnTo>
                  <a:pt x="0" y="12193"/>
                </a:lnTo>
                <a:lnTo>
                  <a:pt x="3112643" y="12193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4" name="object 4234"/>
          <p:cNvSpPr/>
          <p:nvPr/>
        </p:nvSpPr>
        <p:spPr>
          <a:xfrm>
            <a:off x="4170553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5" name="object 4235"/>
          <p:cNvSpPr/>
          <p:nvPr/>
        </p:nvSpPr>
        <p:spPr>
          <a:xfrm>
            <a:off x="4182745" y="1586737"/>
            <a:ext cx="2763647" cy="12193"/>
          </a:xfrm>
          <a:custGeom>
            <a:avLst/>
            <a:gdLst/>
            <a:ahLst/>
            <a:cxnLst/>
            <a:rect l="l" t="t" r="r" b="b"/>
            <a:pathLst>
              <a:path w="2763647" h="12193">
                <a:moveTo>
                  <a:pt x="0" y="0"/>
                </a:moveTo>
                <a:lnTo>
                  <a:pt x="0" y="12193"/>
                </a:lnTo>
                <a:lnTo>
                  <a:pt x="2763647" y="12193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6" name="object 4236"/>
          <p:cNvSpPr/>
          <p:nvPr/>
        </p:nvSpPr>
        <p:spPr>
          <a:xfrm>
            <a:off x="6946392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7" name="object 4237"/>
          <p:cNvSpPr/>
          <p:nvPr/>
        </p:nvSpPr>
        <p:spPr>
          <a:xfrm>
            <a:off x="6958584" y="1586737"/>
            <a:ext cx="222504" cy="12193"/>
          </a:xfrm>
          <a:custGeom>
            <a:avLst/>
            <a:gdLst/>
            <a:ahLst/>
            <a:cxnLst/>
            <a:rect l="l" t="t" r="r" b="b"/>
            <a:pathLst>
              <a:path w="222504" h="12193">
                <a:moveTo>
                  <a:pt x="0" y="0"/>
                </a:moveTo>
                <a:lnTo>
                  <a:pt x="0" y="12193"/>
                </a:lnTo>
                <a:lnTo>
                  <a:pt x="222504" y="12193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8" name="object 4238"/>
          <p:cNvSpPr/>
          <p:nvPr/>
        </p:nvSpPr>
        <p:spPr>
          <a:xfrm>
            <a:off x="7181088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9" name="object 4239"/>
          <p:cNvSpPr/>
          <p:nvPr/>
        </p:nvSpPr>
        <p:spPr>
          <a:xfrm>
            <a:off x="1045768" y="159893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0" name="object 4240"/>
          <p:cNvSpPr/>
          <p:nvPr/>
        </p:nvSpPr>
        <p:spPr>
          <a:xfrm>
            <a:off x="4170553" y="159893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1" name="object 4241"/>
          <p:cNvSpPr/>
          <p:nvPr/>
        </p:nvSpPr>
        <p:spPr>
          <a:xfrm>
            <a:off x="7181088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1051864" y="1922596"/>
            <a:ext cx="33461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386480" y="1922596"/>
            <a:ext cx="100203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of an airplane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176649" y="1922596"/>
            <a:ext cx="123526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Partie d'un avion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42" name="object 4242"/>
          <p:cNvSpPr/>
          <p:nvPr/>
        </p:nvSpPr>
        <p:spPr>
          <a:xfrm>
            <a:off x="1045768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3" name="object 4243"/>
          <p:cNvSpPr/>
          <p:nvPr/>
        </p:nvSpPr>
        <p:spPr>
          <a:xfrm>
            <a:off x="1057960" y="1909826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4" name="object 4244"/>
          <p:cNvSpPr/>
          <p:nvPr/>
        </p:nvSpPr>
        <p:spPr>
          <a:xfrm>
            <a:off x="4170553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5" name="object 4245"/>
          <p:cNvSpPr/>
          <p:nvPr/>
        </p:nvSpPr>
        <p:spPr>
          <a:xfrm>
            <a:off x="4182745" y="1909826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6" name="object 4246"/>
          <p:cNvSpPr/>
          <p:nvPr/>
        </p:nvSpPr>
        <p:spPr>
          <a:xfrm>
            <a:off x="6946392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7" name="object 4247"/>
          <p:cNvSpPr/>
          <p:nvPr/>
        </p:nvSpPr>
        <p:spPr>
          <a:xfrm>
            <a:off x="6958584" y="1909826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8" name="object 4248"/>
          <p:cNvSpPr/>
          <p:nvPr/>
        </p:nvSpPr>
        <p:spPr>
          <a:xfrm>
            <a:off x="7181088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9" name="object 4249"/>
          <p:cNvSpPr/>
          <p:nvPr/>
        </p:nvSpPr>
        <p:spPr>
          <a:xfrm>
            <a:off x="1045768" y="192201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0" name="object 4250"/>
          <p:cNvSpPr/>
          <p:nvPr/>
        </p:nvSpPr>
        <p:spPr>
          <a:xfrm>
            <a:off x="4170553" y="192201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1" name="object 4251"/>
          <p:cNvSpPr/>
          <p:nvPr/>
        </p:nvSpPr>
        <p:spPr>
          <a:xfrm>
            <a:off x="7181088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1051864" y="2245683"/>
            <a:ext cx="39485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Pitch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176649" y="2245683"/>
            <a:ext cx="63005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Tangage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52" name="object 4252"/>
          <p:cNvSpPr/>
          <p:nvPr/>
        </p:nvSpPr>
        <p:spPr>
          <a:xfrm>
            <a:off x="1045768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3" name="object 4253"/>
          <p:cNvSpPr/>
          <p:nvPr/>
        </p:nvSpPr>
        <p:spPr>
          <a:xfrm>
            <a:off x="1057960" y="2232914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4" name="object 4254"/>
          <p:cNvSpPr/>
          <p:nvPr/>
        </p:nvSpPr>
        <p:spPr>
          <a:xfrm>
            <a:off x="4170553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5" name="object 4255"/>
          <p:cNvSpPr/>
          <p:nvPr/>
        </p:nvSpPr>
        <p:spPr>
          <a:xfrm>
            <a:off x="4182745" y="2232914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6" name="object 4256"/>
          <p:cNvSpPr/>
          <p:nvPr/>
        </p:nvSpPr>
        <p:spPr>
          <a:xfrm>
            <a:off x="6946392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7" name="object 4257"/>
          <p:cNvSpPr/>
          <p:nvPr/>
        </p:nvSpPr>
        <p:spPr>
          <a:xfrm>
            <a:off x="6958584" y="2232914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8" name="object 4258"/>
          <p:cNvSpPr/>
          <p:nvPr/>
        </p:nvSpPr>
        <p:spPr>
          <a:xfrm>
            <a:off x="7181088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9" name="object 4259"/>
          <p:cNvSpPr/>
          <p:nvPr/>
        </p:nvSpPr>
        <p:spPr>
          <a:xfrm>
            <a:off x="1045768" y="2245107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0" name="object 4260"/>
          <p:cNvSpPr/>
          <p:nvPr/>
        </p:nvSpPr>
        <p:spPr>
          <a:xfrm>
            <a:off x="4170553" y="2245107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1" name="object 4261"/>
          <p:cNvSpPr/>
          <p:nvPr/>
        </p:nvSpPr>
        <p:spPr>
          <a:xfrm>
            <a:off x="7181088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text 1"/>
          <p:cNvSpPr txBox="1"/>
          <p:nvPr/>
        </p:nvSpPr>
        <p:spPr>
          <a:xfrm>
            <a:off x="1051864" y="2568771"/>
            <a:ext cx="89324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Power plant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176649" y="2568771"/>
            <a:ext cx="89768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Bloc moteur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5074992" y="2568771"/>
            <a:ext cx="188836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(groupe moto propulseur)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62" name="object 4262"/>
          <p:cNvSpPr/>
          <p:nvPr/>
        </p:nvSpPr>
        <p:spPr>
          <a:xfrm>
            <a:off x="1045768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3" name="object 4263"/>
          <p:cNvSpPr/>
          <p:nvPr/>
        </p:nvSpPr>
        <p:spPr>
          <a:xfrm>
            <a:off x="1057960" y="255600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4" name="object 4264"/>
          <p:cNvSpPr/>
          <p:nvPr/>
        </p:nvSpPr>
        <p:spPr>
          <a:xfrm>
            <a:off x="4170553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5" name="object 4265"/>
          <p:cNvSpPr/>
          <p:nvPr/>
        </p:nvSpPr>
        <p:spPr>
          <a:xfrm>
            <a:off x="4182745" y="2556002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6" name="object 4266"/>
          <p:cNvSpPr/>
          <p:nvPr/>
        </p:nvSpPr>
        <p:spPr>
          <a:xfrm>
            <a:off x="6946392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7" name="object 4267"/>
          <p:cNvSpPr/>
          <p:nvPr/>
        </p:nvSpPr>
        <p:spPr>
          <a:xfrm>
            <a:off x="6958584" y="2556002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8" name="object 4268"/>
          <p:cNvSpPr/>
          <p:nvPr/>
        </p:nvSpPr>
        <p:spPr>
          <a:xfrm>
            <a:off x="7181088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9" name="object 4269"/>
          <p:cNvSpPr/>
          <p:nvPr/>
        </p:nvSpPr>
        <p:spPr>
          <a:xfrm>
            <a:off x="1045768" y="2568194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0" name="object 4270"/>
          <p:cNvSpPr/>
          <p:nvPr/>
        </p:nvSpPr>
        <p:spPr>
          <a:xfrm>
            <a:off x="4170553" y="2568194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1" name="object 4271"/>
          <p:cNvSpPr/>
          <p:nvPr/>
        </p:nvSpPr>
        <p:spPr>
          <a:xfrm>
            <a:off x="7181088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1051864" y="2891859"/>
            <a:ext cx="143013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Pressurized aircraft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4176649" y="2891859"/>
            <a:ext cx="122110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Avion pressurisé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72" name="object 4272"/>
          <p:cNvSpPr/>
          <p:nvPr/>
        </p:nvSpPr>
        <p:spPr>
          <a:xfrm>
            <a:off x="1045768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3" name="object 4273"/>
          <p:cNvSpPr/>
          <p:nvPr/>
        </p:nvSpPr>
        <p:spPr>
          <a:xfrm>
            <a:off x="1057960" y="2880614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4" name="object 4274"/>
          <p:cNvSpPr/>
          <p:nvPr/>
        </p:nvSpPr>
        <p:spPr>
          <a:xfrm>
            <a:off x="4170553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5" name="object 4275"/>
          <p:cNvSpPr/>
          <p:nvPr/>
        </p:nvSpPr>
        <p:spPr>
          <a:xfrm>
            <a:off x="4182745" y="2880614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6" name="object 4276"/>
          <p:cNvSpPr/>
          <p:nvPr/>
        </p:nvSpPr>
        <p:spPr>
          <a:xfrm>
            <a:off x="6946392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7" name="object 4277"/>
          <p:cNvSpPr/>
          <p:nvPr/>
        </p:nvSpPr>
        <p:spPr>
          <a:xfrm>
            <a:off x="6958584" y="2880614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8" name="object 4278"/>
          <p:cNvSpPr/>
          <p:nvPr/>
        </p:nvSpPr>
        <p:spPr>
          <a:xfrm>
            <a:off x="7181088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9" name="object 4279"/>
          <p:cNvSpPr/>
          <p:nvPr/>
        </p:nvSpPr>
        <p:spPr>
          <a:xfrm>
            <a:off x="1045768" y="2892806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0" name="object 4280"/>
          <p:cNvSpPr/>
          <p:nvPr/>
        </p:nvSpPr>
        <p:spPr>
          <a:xfrm>
            <a:off x="4170553" y="2892806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1" name="object 4281"/>
          <p:cNvSpPr/>
          <p:nvPr/>
        </p:nvSpPr>
        <p:spPr>
          <a:xfrm>
            <a:off x="7181088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text 1"/>
          <p:cNvSpPr txBox="1"/>
          <p:nvPr/>
        </p:nvSpPr>
        <p:spPr>
          <a:xfrm>
            <a:off x="1051864" y="3215329"/>
            <a:ext cx="69556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Propeller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4176649" y="3215329"/>
            <a:ext cx="4728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Hélice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82" name="object 4282"/>
          <p:cNvSpPr/>
          <p:nvPr/>
        </p:nvSpPr>
        <p:spPr>
          <a:xfrm>
            <a:off x="1045768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3" name="object 4283"/>
          <p:cNvSpPr/>
          <p:nvPr/>
        </p:nvSpPr>
        <p:spPr>
          <a:xfrm>
            <a:off x="1057960" y="320370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4" name="object 4284"/>
          <p:cNvSpPr/>
          <p:nvPr/>
        </p:nvSpPr>
        <p:spPr>
          <a:xfrm>
            <a:off x="4170553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5" name="object 4285"/>
          <p:cNvSpPr/>
          <p:nvPr/>
        </p:nvSpPr>
        <p:spPr>
          <a:xfrm>
            <a:off x="4182745" y="3203702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6" name="object 4286"/>
          <p:cNvSpPr/>
          <p:nvPr/>
        </p:nvSpPr>
        <p:spPr>
          <a:xfrm>
            <a:off x="6946392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7" name="object 4287"/>
          <p:cNvSpPr/>
          <p:nvPr/>
        </p:nvSpPr>
        <p:spPr>
          <a:xfrm>
            <a:off x="6958584" y="3203702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8" name="object 4288"/>
          <p:cNvSpPr/>
          <p:nvPr/>
        </p:nvSpPr>
        <p:spPr>
          <a:xfrm>
            <a:off x="7181088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9" name="object 4289"/>
          <p:cNvSpPr/>
          <p:nvPr/>
        </p:nvSpPr>
        <p:spPr>
          <a:xfrm>
            <a:off x="1045768" y="3215970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0" name="object 4290"/>
          <p:cNvSpPr/>
          <p:nvPr/>
        </p:nvSpPr>
        <p:spPr>
          <a:xfrm>
            <a:off x="4170553" y="3215970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1" name="object 4291"/>
          <p:cNvSpPr/>
          <p:nvPr/>
        </p:nvSpPr>
        <p:spPr>
          <a:xfrm>
            <a:off x="7181088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text 1"/>
          <p:cNvSpPr txBox="1"/>
          <p:nvPr/>
        </p:nvSpPr>
        <p:spPr>
          <a:xfrm>
            <a:off x="1051864" y="3538417"/>
            <a:ext cx="83546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Reactor, jet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1887333" y="3538417"/>
            <a:ext cx="5072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engine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4176649" y="3538417"/>
            <a:ext cx="66906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Réacteur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92" name="object 4292"/>
          <p:cNvSpPr/>
          <p:nvPr/>
        </p:nvSpPr>
        <p:spPr>
          <a:xfrm>
            <a:off x="1045768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3" name="object 4293"/>
          <p:cNvSpPr/>
          <p:nvPr/>
        </p:nvSpPr>
        <p:spPr>
          <a:xfrm>
            <a:off x="1057960" y="3527171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4" name="object 4294"/>
          <p:cNvSpPr/>
          <p:nvPr/>
        </p:nvSpPr>
        <p:spPr>
          <a:xfrm>
            <a:off x="4170553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5" name="object 4295"/>
          <p:cNvSpPr/>
          <p:nvPr/>
        </p:nvSpPr>
        <p:spPr>
          <a:xfrm>
            <a:off x="4182745" y="3527171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6" name="object 4296"/>
          <p:cNvSpPr/>
          <p:nvPr/>
        </p:nvSpPr>
        <p:spPr>
          <a:xfrm>
            <a:off x="6946392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7" name="object 4297"/>
          <p:cNvSpPr/>
          <p:nvPr/>
        </p:nvSpPr>
        <p:spPr>
          <a:xfrm>
            <a:off x="6958584" y="3527171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8" name="object 4298"/>
          <p:cNvSpPr/>
          <p:nvPr/>
        </p:nvSpPr>
        <p:spPr>
          <a:xfrm>
            <a:off x="7181088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9" name="object 4299"/>
          <p:cNvSpPr/>
          <p:nvPr/>
        </p:nvSpPr>
        <p:spPr>
          <a:xfrm>
            <a:off x="1045768" y="353936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0" name="object 4300"/>
          <p:cNvSpPr/>
          <p:nvPr/>
        </p:nvSpPr>
        <p:spPr>
          <a:xfrm>
            <a:off x="4170553" y="353936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1" name="object 4301"/>
          <p:cNvSpPr/>
          <p:nvPr/>
        </p:nvSpPr>
        <p:spPr>
          <a:xfrm>
            <a:off x="7181088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 1"/>
          <p:cNvSpPr txBox="1"/>
          <p:nvPr/>
        </p:nvSpPr>
        <p:spPr>
          <a:xfrm>
            <a:off x="1051864" y="3861505"/>
            <a:ext cx="119609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Retractable 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4176649" y="3861505"/>
            <a:ext cx="10499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Train rentrant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302" name="object 4302"/>
          <p:cNvSpPr/>
          <p:nvPr/>
        </p:nvSpPr>
        <p:spPr>
          <a:xfrm>
            <a:off x="1045768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3" name="object 4303"/>
          <p:cNvSpPr/>
          <p:nvPr/>
        </p:nvSpPr>
        <p:spPr>
          <a:xfrm>
            <a:off x="1057960" y="3850260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1"/>
                </a:lnTo>
                <a:lnTo>
                  <a:pt x="3112643" y="12191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4" name="object 4304"/>
          <p:cNvSpPr/>
          <p:nvPr/>
        </p:nvSpPr>
        <p:spPr>
          <a:xfrm>
            <a:off x="4170553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5" name="object 4305"/>
          <p:cNvSpPr/>
          <p:nvPr/>
        </p:nvSpPr>
        <p:spPr>
          <a:xfrm>
            <a:off x="4182745" y="3850260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1"/>
                </a:lnTo>
                <a:lnTo>
                  <a:pt x="2763647" y="12191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6" name="object 4306"/>
          <p:cNvSpPr/>
          <p:nvPr/>
        </p:nvSpPr>
        <p:spPr>
          <a:xfrm>
            <a:off x="6946392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7" name="object 4307"/>
          <p:cNvSpPr/>
          <p:nvPr/>
        </p:nvSpPr>
        <p:spPr>
          <a:xfrm>
            <a:off x="6958584" y="3850260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1"/>
                </a:lnTo>
                <a:lnTo>
                  <a:pt x="222504" y="12191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8" name="object 4308"/>
          <p:cNvSpPr/>
          <p:nvPr/>
        </p:nvSpPr>
        <p:spPr>
          <a:xfrm>
            <a:off x="7181088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9" name="object 4309"/>
          <p:cNvSpPr/>
          <p:nvPr/>
        </p:nvSpPr>
        <p:spPr>
          <a:xfrm>
            <a:off x="1045768" y="386245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0" name="object 4310"/>
          <p:cNvSpPr/>
          <p:nvPr/>
        </p:nvSpPr>
        <p:spPr>
          <a:xfrm>
            <a:off x="4170553" y="386245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1" name="object 4311"/>
          <p:cNvSpPr/>
          <p:nvPr/>
        </p:nvSpPr>
        <p:spPr>
          <a:xfrm>
            <a:off x="7181088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text 1"/>
          <p:cNvSpPr txBox="1"/>
          <p:nvPr/>
        </p:nvSpPr>
        <p:spPr>
          <a:xfrm>
            <a:off x="1051864" y="4184593"/>
            <a:ext cx="13322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Reverser or thrust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2384072" y="4184593"/>
            <a:ext cx="63417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reverser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192" name="text 1"/>
          <p:cNvSpPr txBox="1"/>
          <p:nvPr/>
        </p:nvSpPr>
        <p:spPr>
          <a:xfrm>
            <a:off x="4176649" y="4184593"/>
            <a:ext cx="72272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Inverseur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193" name="text 1"/>
          <p:cNvSpPr txBox="1"/>
          <p:nvPr/>
        </p:nvSpPr>
        <p:spPr>
          <a:xfrm>
            <a:off x="4900930" y="4184593"/>
            <a:ext cx="8167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poussée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312" name="object 4312"/>
          <p:cNvSpPr/>
          <p:nvPr/>
        </p:nvSpPr>
        <p:spPr>
          <a:xfrm>
            <a:off x="1045768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3" name="object 4313"/>
          <p:cNvSpPr/>
          <p:nvPr/>
        </p:nvSpPr>
        <p:spPr>
          <a:xfrm>
            <a:off x="1057960" y="4173348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1"/>
                </a:lnTo>
                <a:lnTo>
                  <a:pt x="3112643" y="12191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4" name="object 4314"/>
          <p:cNvSpPr/>
          <p:nvPr/>
        </p:nvSpPr>
        <p:spPr>
          <a:xfrm>
            <a:off x="4170553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5" name="object 4315"/>
          <p:cNvSpPr/>
          <p:nvPr/>
        </p:nvSpPr>
        <p:spPr>
          <a:xfrm>
            <a:off x="4182745" y="4173348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1"/>
                </a:lnTo>
                <a:lnTo>
                  <a:pt x="2763647" y="12191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6" name="object 4316"/>
          <p:cNvSpPr/>
          <p:nvPr/>
        </p:nvSpPr>
        <p:spPr>
          <a:xfrm>
            <a:off x="6946392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7" name="object 4317"/>
          <p:cNvSpPr/>
          <p:nvPr/>
        </p:nvSpPr>
        <p:spPr>
          <a:xfrm>
            <a:off x="6958584" y="4173348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1"/>
                </a:lnTo>
                <a:lnTo>
                  <a:pt x="222504" y="12191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8" name="object 4318"/>
          <p:cNvSpPr/>
          <p:nvPr/>
        </p:nvSpPr>
        <p:spPr>
          <a:xfrm>
            <a:off x="7181088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9" name="object 4319"/>
          <p:cNvSpPr/>
          <p:nvPr/>
        </p:nvSpPr>
        <p:spPr>
          <a:xfrm>
            <a:off x="1045768" y="418553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0" name="object 4320"/>
          <p:cNvSpPr/>
          <p:nvPr/>
        </p:nvSpPr>
        <p:spPr>
          <a:xfrm>
            <a:off x="4170553" y="418553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1" name="object 4321"/>
          <p:cNvSpPr/>
          <p:nvPr/>
        </p:nvSpPr>
        <p:spPr>
          <a:xfrm>
            <a:off x="7181088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4" name="text 1"/>
          <p:cNvSpPr txBox="1"/>
          <p:nvPr/>
        </p:nvSpPr>
        <p:spPr>
          <a:xfrm>
            <a:off x="1051864" y="4507680"/>
            <a:ext cx="27379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Rib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195" name="text 1"/>
          <p:cNvSpPr txBox="1"/>
          <p:nvPr/>
        </p:nvSpPr>
        <p:spPr>
          <a:xfrm>
            <a:off x="4176649" y="4507680"/>
            <a:ext cx="62001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Nervure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322" name="object 4322"/>
          <p:cNvSpPr/>
          <p:nvPr/>
        </p:nvSpPr>
        <p:spPr>
          <a:xfrm>
            <a:off x="1045768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3" name="object 4323"/>
          <p:cNvSpPr/>
          <p:nvPr/>
        </p:nvSpPr>
        <p:spPr>
          <a:xfrm>
            <a:off x="1057960" y="4496435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4" name="object 4324"/>
          <p:cNvSpPr/>
          <p:nvPr/>
        </p:nvSpPr>
        <p:spPr>
          <a:xfrm>
            <a:off x="4170553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5" name="object 4325"/>
          <p:cNvSpPr/>
          <p:nvPr/>
        </p:nvSpPr>
        <p:spPr>
          <a:xfrm>
            <a:off x="4182745" y="4496435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6" name="object 4326"/>
          <p:cNvSpPr/>
          <p:nvPr/>
        </p:nvSpPr>
        <p:spPr>
          <a:xfrm>
            <a:off x="6946392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7" name="object 4327"/>
          <p:cNvSpPr/>
          <p:nvPr/>
        </p:nvSpPr>
        <p:spPr>
          <a:xfrm>
            <a:off x="6958584" y="4496435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8" name="object 4328"/>
          <p:cNvSpPr/>
          <p:nvPr/>
        </p:nvSpPr>
        <p:spPr>
          <a:xfrm>
            <a:off x="7181088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9" name="object 4329"/>
          <p:cNvSpPr/>
          <p:nvPr/>
        </p:nvSpPr>
        <p:spPr>
          <a:xfrm>
            <a:off x="1045768" y="450862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0" name="object 4330"/>
          <p:cNvSpPr/>
          <p:nvPr/>
        </p:nvSpPr>
        <p:spPr>
          <a:xfrm>
            <a:off x="4170553" y="450862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1" name="object 4331"/>
          <p:cNvSpPr/>
          <p:nvPr/>
        </p:nvSpPr>
        <p:spPr>
          <a:xfrm>
            <a:off x="7181088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6" name="text 1"/>
          <p:cNvSpPr txBox="1"/>
          <p:nvPr/>
        </p:nvSpPr>
        <p:spPr>
          <a:xfrm>
            <a:off x="1051864" y="4830768"/>
            <a:ext cx="40226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Rivet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197" name="text 1"/>
          <p:cNvSpPr txBox="1"/>
          <p:nvPr/>
        </p:nvSpPr>
        <p:spPr>
          <a:xfrm>
            <a:off x="4176649" y="4830768"/>
            <a:ext cx="40226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Rivet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332" name="object 4332"/>
          <p:cNvSpPr/>
          <p:nvPr/>
        </p:nvSpPr>
        <p:spPr>
          <a:xfrm>
            <a:off x="1045768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3" name="object 4333"/>
          <p:cNvSpPr/>
          <p:nvPr/>
        </p:nvSpPr>
        <p:spPr>
          <a:xfrm>
            <a:off x="1057960" y="4819523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4" name="object 4334"/>
          <p:cNvSpPr/>
          <p:nvPr/>
        </p:nvSpPr>
        <p:spPr>
          <a:xfrm>
            <a:off x="4170553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5" name="object 4335"/>
          <p:cNvSpPr/>
          <p:nvPr/>
        </p:nvSpPr>
        <p:spPr>
          <a:xfrm>
            <a:off x="4182745" y="4819523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6" name="object 4336"/>
          <p:cNvSpPr/>
          <p:nvPr/>
        </p:nvSpPr>
        <p:spPr>
          <a:xfrm>
            <a:off x="6946392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7" name="object 4337"/>
          <p:cNvSpPr/>
          <p:nvPr/>
        </p:nvSpPr>
        <p:spPr>
          <a:xfrm>
            <a:off x="6958584" y="4819523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8" name="object 4338"/>
          <p:cNvSpPr/>
          <p:nvPr/>
        </p:nvSpPr>
        <p:spPr>
          <a:xfrm>
            <a:off x="7181088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9" name="object 4339"/>
          <p:cNvSpPr/>
          <p:nvPr/>
        </p:nvSpPr>
        <p:spPr>
          <a:xfrm>
            <a:off x="1045768" y="483171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0" name="object 4340"/>
          <p:cNvSpPr/>
          <p:nvPr/>
        </p:nvSpPr>
        <p:spPr>
          <a:xfrm>
            <a:off x="4170553" y="483171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1" name="object 4341"/>
          <p:cNvSpPr/>
          <p:nvPr/>
        </p:nvSpPr>
        <p:spPr>
          <a:xfrm>
            <a:off x="7181088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8" name="text 1"/>
          <p:cNvSpPr txBox="1"/>
          <p:nvPr/>
        </p:nvSpPr>
        <p:spPr>
          <a:xfrm>
            <a:off x="1051864" y="5153856"/>
            <a:ext cx="31535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Roll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199" name="text 1"/>
          <p:cNvSpPr txBox="1"/>
          <p:nvPr/>
        </p:nvSpPr>
        <p:spPr>
          <a:xfrm>
            <a:off x="4176649" y="5153856"/>
            <a:ext cx="4786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Roulis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342" name="object 4342"/>
          <p:cNvSpPr/>
          <p:nvPr/>
        </p:nvSpPr>
        <p:spPr>
          <a:xfrm>
            <a:off x="1045768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3" name="object 4343"/>
          <p:cNvSpPr/>
          <p:nvPr/>
        </p:nvSpPr>
        <p:spPr>
          <a:xfrm>
            <a:off x="1057960" y="514261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4" name="object 4344"/>
          <p:cNvSpPr/>
          <p:nvPr/>
        </p:nvSpPr>
        <p:spPr>
          <a:xfrm>
            <a:off x="4170553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5" name="object 4345"/>
          <p:cNvSpPr/>
          <p:nvPr/>
        </p:nvSpPr>
        <p:spPr>
          <a:xfrm>
            <a:off x="4182745" y="5142611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6" name="object 4346"/>
          <p:cNvSpPr/>
          <p:nvPr/>
        </p:nvSpPr>
        <p:spPr>
          <a:xfrm>
            <a:off x="6946392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7" name="object 4347"/>
          <p:cNvSpPr/>
          <p:nvPr/>
        </p:nvSpPr>
        <p:spPr>
          <a:xfrm>
            <a:off x="6958584" y="5142611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8" name="object 4348"/>
          <p:cNvSpPr/>
          <p:nvPr/>
        </p:nvSpPr>
        <p:spPr>
          <a:xfrm>
            <a:off x="7181088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9" name="object 4349"/>
          <p:cNvSpPr/>
          <p:nvPr/>
        </p:nvSpPr>
        <p:spPr>
          <a:xfrm>
            <a:off x="1045768" y="515480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0" name="object 4350"/>
          <p:cNvSpPr/>
          <p:nvPr/>
        </p:nvSpPr>
        <p:spPr>
          <a:xfrm>
            <a:off x="4170553" y="515480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1" name="object 4351"/>
          <p:cNvSpPr/>
          <p:nvPr/>
        </p:nvSpPr>
        <p:spPr>
          <a:xfrm>
            <a:off x="7181088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0" name="text 1"/>
          <p:cNvSpPr txBox="1"/>
          <p:nvPr/>
        </p:nvSpPr>
        <p:spPr>
          <a:xfrm>
            <a:off x="1051864" y="5477198"/>
            <a:ext cx="102639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Rotating light,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01" name="text 1"/>
          <p:cNvSpPr txBox="1"/>
          <p:nvPr/>
        </p:nvSpPr>
        <p:spPr>
          <a:xfrm>
            <a:off x="2078260" y="5477198"/>
            <a:ext cx="9289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beacon light,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02" name="text 1"/>
          <p:cNvSpPr txBox="1"/>
          <p:nvPr/>
        </p:nvSpPr>
        <p:spPr>
          <a:xfrm>
            <a:off x="3007217" y="5477198"/>
            <a:ext cx="114375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rotating beacon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03" name="text 1"/>
          <p:cNvSpPr txBox="1"/>
          <p:nvPr/>
        </p:nvSpPr>
        <p:spPr>
          <a:xfrm>
            <a:off x="4176649" y="5477198"/>
            <a:ext cx="9898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Feu tournant,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04" name="text 1"/>
          <p:cNvSpPr txBox="1"/>
          <p:nvPr/>
        </p:nvSpPr>
        <p:spPr>
          <a:xfrm>
            <a:off x="5166506" y="5477198"/>
            <a:ext cx="168344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feu anticollision, strobe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352" name="object 4352"/>
          <p:cNvSpPr/>
          <p:nvPr/>
        </p:nvSpPr>
        <p:spPr>
          <a:xfrm>
            <a:off x="1045768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3" name="object 4353"/>
          <p:cNvSpPr/>
          <p:nvPr/>
        </p:nvSpPr>
        <p:spPr>
          <a:xfrm>
            <a:off x="1057960" y="5465699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4" name="object 4354"/>
          <p:cNvSpPr/>
          <p:nvPr/>
        </p:nvSpPr>
        <p:spPr>
          <a:xfrm>
            <a:off x="4170553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5" name="object 4355"/>
          <p:cNvSpPr/>
          <p:nvPr/>
        </p:nvSpPr>
        <p:spPr>
          <a:xfrm>
            <a:off x="4182745" y="5465699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6" name="object 4356"/>
          <p:cNvSpPr/>
          <p:nvPr/>
        </p:nvSpPr>
        <p:spPr>
          <a:xfrm>
            <a:off x="6946392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7" name="object 4357"/>
          <p:cNvSpPr/>
          <p:nvPr/>
        </p:nvSpPr>
        <p:spPr>
          <a:xfrm>
            <a:off x="6958584" y="5465699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8" name="object 4358"/>
          <p:cNvSpPr/>
          <p:nvPr/>
        </p:nvSpPr>
        <p:spPr>
          <a:xfrm>
            <a:off x="7181088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9" name="object 4359"/>
          <p:cNvSpPr/>
          <p:nvPr/>
        </p:nvSpPr>
        <p:spPr>
          <a:xfrm>
            <a:off x="1045768" y="5477840"/>
            <a:ext cx="12191" cy="311200"/>
          </a:xfrm>
          <a:custGeom>
            <a:avLst/>
            <a:gdLst/>
            <a:ahLst/>
            <a:cxnLst/>
            <a:rect l="l" t="t" r="r" b="b"/>
            <a:pathLst>
              <a:path w="12191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0" name="object 4360"/>
          <p:cNvSpPr/>
          <p:nvPr/>
        </p:nvSpPr>
        <p:spPr>
          <a:xfrm>
            <a:off x="4170553" y="5477840"/>
            <a:ext cx="12191" cy="311200"/>
          </a:xfrm>
          <a:custGeom>
            <a:avLst/>
            <a:gdLst/>
            <a:ahLst/>
            <a:cxnLst/>
            <a:rect l="l" t="t" r="r" b="b"/>
            <a:pathLst>
              <a:path w="12191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1" name="object 4361"/>
          <p:cNvSpPr/>
          <p:nvPr/>
        </p:nvSpPr>
        <p:spPr>
          <a:xfrm>
            <a:off x="7181088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5" name="text 1"/>
          <p:cNvSpPr txBox="1"/>
          <p:nvPr/>
        </p:nvSpPr>
        <p:spPr>
          <a:xfrm>
            <a:off x="1051864" y="5800286"/>
            <a:ext cx="177726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Rpm (round per minute)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06" name="text 1"/>
          <p:cNvSpPr txBox="1"/>
          <p:nvPr/>
        </p:nvSpPr>
        <p:spPr>
          <a:xfrm>
            <a:off x="4176649" y="5800286"/>
            <a:ext cx="123625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Tr/min (tour par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07" name="text 1"/>
          <p:cNvSpPr txBox="1"/>
          <p:nvPr/>
        </p:nvSpPr>
        <p:spPr>
          <a:xfrm>
            <a:off x="5413558" y="5800286"/>
            <a:ext cx="60273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minute)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362" name="object 4362"/>
          <p:cNvSpPr/>
          <p:nvPr/>
        </p:nvSpPr>
        <p:spPr>
          <a:xfrm>
            <a:off x="1045768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3" name="object 4363"/>
          <p:cNvSpPr/>
          <p:nvPr/>
        </p:nvSpPr>
        <p:spPr>
          <a:xfrm>
            <a:off x="1057960" y="578904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4" name="object 4364"/>
          <p:cNvSpPr/>
          <p:nvPr/>
        </p:nvSpPr>
        <p:spPr>
          <a:xfrm>
            <a:off x="4170553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5" name="object 4365"/>
          <p:cNvSpPr/>
          <p:nvPr/>
        </p:nvSpPr>
        <p:spPr>
          <a:xfrm>
            <a:off x="4182745" y="5789041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6" name="object 4366"/>
          <p:cNvSpPr/>
          <p:nvPr/>
        </p:nvSpPr>
        <p:spPr>
          <a:xfrm>
            <a:off x="6946392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7" name="object 4367"/>
          <p:cNvSpPr/>
          <p:nvPr/>
        </p:nvSpPr>
        <p:spPr>
          <a:xfrm>
            <a:off x="6958584" y="5789041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8" name="object 4368"/>
          <p:cNvSpPr/>
          <p:nvPr/>
        </p:nvSpPr>
        <p:spPr>
          <a:xfrm>
            <a:off x="7181088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9" name="object 4369"/>
          <p:cNvSpPr/>
          <p:nvPr/>
        </p:nvSpPr>
        <p:spPr>
          <a:xfrm>
            <a:off x="1045768" y="580123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0" name="object 4370"/>
          <p:cNvSpPr/>
          <p:nvPr/>
        </p:nvSpPr>
        <p:spPr>
          <a:xfrm>
            <a:off x="4170553" y="580123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1" name="object 4371"/>
          <p:cNvSpPr/>
          <p:nvPr/>
        </p:nvSpPr>
        <p:spPr>
          <a:xfrm>
            <a:off x="7181088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8" name="text 1"/>
          <p:cNvSpPr txBox="1"/>
          <p:nvPr/>
        </p:nvSpPr>
        <p:spPr>
          <a:xfrm>
            <a:off x="1051864" y="6123374"/>
            <a:ext cx="56109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Rudder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09" name="text 1"/>
          <p:cNvSpPr txBox="1"/>
          <p:nvPr/>
        </p:nvSpPr>
        <p:spPr>
          <a:xfrm>
            <a:off x="4176649" y="6123374"/>
            <a:ext cx="91694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Palonnier(s)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10" name="text 1"/>
          <p:cNvSpPr txBox="1"/>
          <p:nvPr/>
        </p:nvSpPr>
        <p:spPr>
          <a:xfrm>
            <a:off x="5094478" y="6123374"/>
            <a:ext cx="1185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–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11" name="text 1"/>
          <p:cNvSpPr txBox="1"/>
          <p:nvPr/>
        </p:nvSpPr>
        <p:spPr>
          <a:xfrm>
            <a:off x="5213350" y="6130768"/>
            <a:ext cx="1652339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(gouverne de direction)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72" name="object 4372"/>
          <p:cNvSpPr/>
          <p:nvPr/>
        </p:nvSpPr>
        <p:spPr>
          <a:xfrm>
            <a:off x="1045768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3" name="object 4373"/>
          <p:cNvSpPr/>
          <p:nvPr/>
        </p:nvSpPr>
        <p:spPr>
          <a:xfrm>
            <a:off x="1057960" y="6112129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4" name="object 4374"/>
          <p:cNvSpPr/>
          <p:nvPr/>
        </p:nvSpPr>
        <p:spPr>
          <a:xfrm>
            <a:off x="4170553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5" name="object 4375"/>
          <p:cNvSpPr/>
          <p:nvPr/>
        </p:nvSpPr>
        <p:spPr>
          <a:xfrm>
            <a:off x="4182745" y="6112129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6" name="object 4376"/>
          <p:cNvSpPr/>
          <p:nvPr/>
        </p:nvSpPr>
        <p:spPr>
          <a:xfrm>
            <a:off x="6946392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7" name="object 4377"/>
          <p:cNvSpPr/>
          <p:nvPr/>
        </p:nvSpPr>
        <p:spPr>
          <a:xfrm>
            <a:off x="6958584" y="6112129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8" name="object 4378"/>
          <p:cNvSpPr/>
          <p:nvPr/>
        </p:nvSpPr>
        <p:spPr>
          <a:xfrm>
            <a:off x="7181088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9" name="object 4379"/>
          <p:cNvSpPr/>
          <p:nvPr/>
        </p:nvSpPr>
        <p:spPr>
          <a:xfrm>
            <a:off x="1045768" y="6124321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0" name="object 4380"/>
          <p:cNvSpPr/>
          <p:nvPr/>
        </p:nvSpPr>
        <p:spPr>
          <a:xfrm>
            <a:off x="4170553" y="6124321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1" name="object 4381"/>
          <p:cNvSpPr/>
          <p:nvPr/>
        </p:nvSpPr>
        <p:spPr>
          <a:xfrm>
            <a:off x="7181088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2" name="text 1"/>
          <p:cNvSpPr txBox="1"/>
          <p:nvPr/>
        </p:nvSpPr>
        <p:spPr>
          <a:xfrm>
            <a:off x="1051864" y="6447986"/>
            <a:ext cx="56109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Rudder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13" name="text 1"/>
          <p:cNvSpPr txBox="1"/>
          <p:nvPr/>
        </p:nvSpPr>
        <p:spPr>
          <a:xfrm>
            <a:off x="1613617" y="6447986"/>
            <a:ext cx="4947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pedals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214" name="text 1"/>
          <p:cNvSpPr txBox="1"/>
          <p:nvPr/>
        </p:nvSpPr>
        <p:spPr>
          <a:xfrm>
            <a:off x="2109851" y="6455380"/>
            <a:ext cx="56915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(rudder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15" name="text 1"/>
          <p:cNvSpPr txBox="1"/>
          <p:nvPr/>
        </p:nvSpPr>
        <p:spPr>
          <a:xfrm>
            <a:off x="2679010" y="6455380"/>
            <a:ext cx="33675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bar)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216" name="text 1"/>
          <p:cNvSpPr txBox="1"/>
          <p:nvPr/>
        </p:nvSpPr>
        <p:spPr>
          <a:xfrm>
            <a:off x="4176649" y="6455380"/>
            <a:ext cx="181199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(pédale ou commande de)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17" name="text 1"/>
          <p:cNvSpPr txBox="1"/>
          <p:nvPr/>
        </p:nvSpPr>
        <p:spPr>
          <a:xfrm>
            <a:off x="5990590" y="6447986"/>
            <a:ext cx="79070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palonniers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382" name="object 4382"/>
          <p:cNvSpPr/>
          <p:nvPr/>
        </p:nvSpPr>
        <p:spPr>
          <a:xfrm>
            <a:off x="1045768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3" name="object 4383"/>
          <p:cNvSpPr/>
          <p:nvPr/>
        </p:nvSpPr>
        <p:spPr>
          <a:xfrm>
            <a:off x="1057960" y="6435217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4" name="object 4384"/>
          <p:cNvSpPr/>
          <p:nvPr/>
        </p:nvSpPr>
        <p:spPr>
          <a:xfrm>
            <a:off x="4170553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5" name="object 4385"/>
          <p:cNvSpPr/>
          <p:nvPr/>
        </p:nvSpPr>
        <p:spPr>
          <a:xfrm>
            <a:off x="4182745" y="6435217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6" name="object 4386"/>
          <p:cNvSpPr/>
          <p:nvPr/>
        </p:nvSpPr>
        <p:spPr>
          <a:xfrm>
            <a:off x="6946392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7" name="object 4387"/>
          <p:cNvSpPr/>
          <p:nvPr/>
        </p:nvSpPr>
        <p:spPr>
          <a:xfrm>
            <a:off x="6958584" y="6435217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8" name="object 4388"/>
          <p:cNvSpPr/>
          <p:nvPr/>
        </p:nvSpPr>
        <p:spPr>
          <a:xfrm>
            <a:off x="7181088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9" name="object 4389"/>
          <p:cNvSpPr/>
          <p:nvPr/>
        </p:nvSpPr>
        <p:spPr>
          <a:xfrm>
            <a:off x="1045768" y="6447409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0" name="object 4390"/>
          <p:cNvSpPr/>
          <p:nvPr/>
        </p:nvSpPr>
        <p:spPr>
          <a:xfrm>
            <a:off x="4170553" y="6447409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1" name="object 4391"/>
          <p:cNvSpPr/>
          <p:nvPr/>
        </p:nvSpPr>
        <p:spPr>
          <a:xfrm>
            <a:off x="7181088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1" name="text 1"/>
          <p:cNvSpPr txBox="1"/>
          <p:nvPr/>
        </p:nvSpPr>
        <p:spPr>
          <a:xfrm>
            <a:off x="1051864" y="6771074"/>
            <a:ext cx="61228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Runway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52" name="text 1"/>
          <p:cNvSpPr txBox="1"/>
          <p:nvPr/>
        </p:nvSpPr>
        <p:spPr>
          <a:xfrm>
            <a:off x="4176649" y="6771074"/>
            <a:ext cx="38168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Piste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53" name="text 1"/>
          <p:cNvSpPr txBox="1"/>
          <p:nvPr/>
        </p:nvSpPr>
        <p:spPr>
          <a:xfrm>
            <a:off x="4559173" y="6778468"/>
            <a:ext cx="89093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(d'aéroport)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392" name="object 4392"/>
          <p:cNvSpPr/>
          <p:nvPr/>
        </p:nvSpPr>
        <p:spPr>
          <a:xfrm>
            <a:off x="1045768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3" name="object 4393"/>
          <p:cNvSpPr/>
          <p:nvPr/>
        </p:nvSpPr>
        <p:spPr>
          <a:xfrm>
            <a:off x="1057960" y="6758305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4" name="object 4394"/>
          <p:cNvSpPr/>
          <p:nvPr/>
        </p:nvSpPr>
        <p:spPr>
          <a:xfrm>
            <a:off x="4170553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5" name="object 4395"/>
          <p:cNvSpPr/>
          <p:nvPr/>
        </p:nvSpPr>
        <p:spPr>
          <a:xfrm>
            <a:off x="4182745" y="6758305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6" name="object 4396"/>
          <p:cNvSpPr/>
          <p:nvPr/>
        </p:nvSpPr>
        <p:spPr>
          <a:xfrm>
            <a:off x="6946392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7" name="object 4397"/>
          <p:cNvSpPr/>
          <p:nvPr/>
        </p:nvSpPr>
        <p:spPr>
          <a:xfrm>
            <a:off x="6958584" y="6758305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8" name="object 4398"/>
          <p:cNvSpPr/>
          <p:nvPr/>
        </p:nvSpPr>
        <p:spPr>
          <a:xfrm>
            <a:off x="7181088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9" name="object 4399"/>
          <p:cNvSpPr/>
          <p:nvPr/>
        </p:nvSpPr>
        <p:spPr>
          <a:xfrm>
            <a:off x="1045768" y="677049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0" name="object 4400"/>
          <p:cNvSpPr/>
          <p:nvPr/>
        </p:nvSpPr>
        <p:spPr>
          <a:xfrm>
            <a:off x="4170553" y="677049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1" name="object 4401"/>
          <p:cNvSpPr/>
          <p:nvPr/>
        </p:nvSpPr>
        <p:spPr>
          <a:xfrm>
            <a:off x="7181088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4" name="text 1"/>
          <p:cNvSpPr txBox="1"/>
          <p:nvPr/>
        </p:nvSpPr>
        <p:spPr>
          <a:xfrm>
            <a:off x="1051864" y="7094162"/>
            <a:ext cx="46777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Screw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55" name="text 1"/>
          <p:cNvSpPr txBox="1"/>
          <p:nvPr/>
        </p:nvSpPr>
        <p:spPr>
          <a:xfrm>
            <a:off x="4176649" y="7094162"/>
            <a:ext cx="25215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Vis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02" name="object 4402"/>
          <p:cNvSpPr/>
          <p:nvPr/>
        </p:nvSpPr>
        <p:spPr>
          <a:xfrm>
            <a:off x="1045768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3" name="object 4403"/>
          <p:cNvSpPr/>
          <p:nvPr/>
        </p:nvSpPr>
        <p:spPr>
          <a:xfrm>
            <a:off x="1057960" y="7081393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4" name="object 4404"/>
          <p:cNvSpPr/>
          <p:nvPr/>
        </p:nvSpPr>
        <p:spPr>
          <a:xfrm>
            <a:off x="4170553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5" name="object 4405"/>
          <p:cNvSpPr/>
          <p:nvPr/>
        </p:nvSpPr>
        <p:spPr>
          <a:xfrm>
            <a:off x="4182745" y="7081393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6" name="object 4406"/>
          <p:cNvSpPr/>
          <p:nvPr/>
        </p:nvSpPr>
        <p:spPr>
          <a:xfrm>
            <a:off x="6946392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7" name="object 4407"/>
          <p:cNvSpPr/>
          <p:nvPr/>
        </p:nvSpPr>
        <p:spPr>
          <a:xfrm>
            <a:off x="6958584" y="7081393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8" name="object 4408"/>
          <p:cNvSpPr/>
          <p:nvPr/>
        </p:nvSpPr>
        <p:spPr>
          <a:xfrm>
            <a:off x="7181088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9" name="object 4409"/>
          <p:cNvSpPr/>
          <p:nvPr/>
        </p:nvSpPr>
        <p:spPr>
          <a:xfrm>
            <a:off x="1045768" y="709358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0" name="object 4410"/>
          <p:cNvSpPr/>
          <p:nvPr/>
        </p:nvSpPr>
        <p:spPr>
          <a:xfrm>
            <a:off x="4170553" y="709358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1" name="object 4411"/>
          <p:cNvSpPr/>
          <p:nvPr/>
        </p:nvSpPr>
        <p:spPr>
          <a:xfrm>
            <a:off x="7181088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6" name="text 1"/>
          <p:cNvSpPr txBox="1"/>
          <p:nvPr/>
        </p:nvSpPr>
        <p:spPr>
          <a:xfrm>
            <a:off x="1051864" y="7417250"/>
            <a:ext cx="66824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Seaplane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57" name="text 1"/>
          <p:cNvSpPr txBox="1"/>
          <p:nvPr/>
        </p:nvSpPr>
        <p:spPr>
          <a:xfrm>
            <a:off x="4176649" y="7417250"/>
            <a:ext cx="153959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Hydravion à flotteurs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12" name="object 4412"/>
          <p:cNvSpPr/>
          <p:nvPr/>
        </p:nvSpPr>
        <p:spPr>
          <a:xfrm>
            <a:off x="1045768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3" name="object 4413"/>
          <p:cNvSpPr/>
          <p:nvPr/>
        </p:nvSpPr>
        <p:spPr>
          <a:xfrm>
            <a:off x="1057960" y="740448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4" name="object 4414"/>
          <p:cNvSpPr/>
          <p:nvPr/>
        </p:nvSpPr>
        <p:spPr>
          <a:xfrm>
            <a:off x="4170553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5" name="object 4415"/>
          <p:cNvSpPr/>
          <p:nvPr/>
        </p:nvSpPr>
        <p:spPr>
          <a:xfrm>
            <a:off x="4182745" y="7404481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6" name="object 4416"/>
          <p:cNvSpPr/>
          <p:nvPr/>
        </p:nvSpPr>
        <p:spPr>
          <a:xfrm>
            <a:off x="6946392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7" name="object 4417"/>
          <p:cNvSpPr/>
          <p:nvPr/>
        </p:nvSpPr>
        <p:spPr>
          <a:xfrm>
            <a:off x="6958584" y="7404481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8" name="object 4418"/>
          <p:cNvSpPr/>
          <p:nvPr/>
        </p:nvSpPr>
        <p:spPr>
          <a:xfrm>
            <a:off x="7181088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9" name="object 4419"/>
          <p:cNvSpPr/>
          <p:nvPr/>
        </p:nvSpPr>
        <p:spPr>
          <a:xfrm>
            <a:off x="1045768" y="7416749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0" name="object 4420"/>
          <p:cNvSpPr/>
          <p:nvPr/>
        </p:nvSpPr>
        <p:spPr>
          <a:xfrm>
            <a:off x="4170553" y="7416749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1" name="object 4421"/>
          <p:cNvSpPr/>
          <p:nvPr/>
        </p:nvSpPr>
        <p:spPr>
          <a:xfrm>
            <a:off x="7181088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8" name="text 1"/>
          <p:cNvSpPr txBox="1"/>
          <p:nvPr/>
        </p:nvSpPr>
        <p:spPr>
          <a:xfrm>
            <a:off x="1051864" y="7740719"/>
            <a:ext cx="42728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Sheet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59" name="text 1"/>
          <p:cNvSpPr txBox="1"/>
          <p:nvPr/>
        </p:nvSpPr>
        <p:spPr>
          <a:xfrm>
            <a:off x="1480058" y="7748113"/>
            <a:ext cx="129994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(aluminium sheet)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60" name="text 1"/>
          <p:cNvSpPr txBox="1"/>
          <p:nvPr/>
        </p:nvSpPr>
        <p:spPr>
          <a:xfrm>
            <a:off x="4176649" y="7740719"/>
            <a:ext cx="103347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Tôle ou feuille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61" name="text 1"/>
          <p:cNvSpPr txBox="1"/>
          <p:nvPr/>
        </p:nvSpPr>
        <p:spPr>
          <a:xfrm>
            <a:off x="5211826" y="7748113"/>
            <a:ext cx="103163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(d’aluminium)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22" name="object 4422"/>
          <p:cNvSpPr/>
          <p:nvPr/>
        </p:nvSpPr>
        <p:spPr>
          <a:xfrm>
            <a:off x="1045768" y="77279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3" name="object 4423"/>
          <p:cNvSpPr/>
          <p:nvPr/>
        </p:nvSpPr>
        <p:spPr>
          <a:xfrm>
            <a:off x="1057960" y="7727950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4" name="object 4424"/>
          <p:cNvSpPr/>
          <p:nvPr/>
        </p:nvSpPr>
        <p:spPr>
          <a:xfrm>
            <a:off x="4170553" y="77279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5" name="object 4425"/>
          <p:cNvSpPr/>
          <p:nvPr/>
        </p:nvSpPr>
        <p:spPr>
          <a:xfrm>
            <a:off x="4182745" y="7727950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6" name="object 4426"/>
          <p:cNvSpPr/>
          <p:nvPr/>
        </p:nvSpPr>
        <p:spPr>
          <a:xfrm>
            <a:off x="6946392" y="77279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7" name="object 4427"/>
          <p:cNvSpPr/>
          <p:nvPr/>
        </p:nvSpPr>
        <p:spPr>
          <a:xfrm>
            <a:off x="6958584" y="7727950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8" name="object 4428"/>
          <p:cNvSpPr/>
          <p:nvPr/>
        </p:nvSpPr>
        <p:spPr>
          <a:xfrm>
            <a:off x="7181088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9" name="object 4429"/>
          <p:cNvSpPr/>
          <p:nvPr/>
        </p:nvSpPr>
        <p:spPr>
          <a:xfrm>
            <a:off x="1045768" y="7740142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0" name="object 4430"/>
          <p:cNvSpPr/>
          <p:nvPr/>
        </p:nvSpPr>
        <p:spPr>
          <a:xfrm>
            <a:off x="4170553" y="7740142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1" name="object 4431"/>
          <p:cNvSpPr/>
          <p:nvPr/>
        </p:nvSpPr>
        <p:spPr>
          <a:xfrm>
            <a:off x="7181088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2" name="text 1"/>
          <p:cNvSpPr txBox="1"/>
          <p:nvPr/>
        </p:nvSpPr>
        <p:spPr>
          <a:xfrm>
            <a:off x="1051864" y="8063807"/>
            <a:ext cx="41296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Skids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63" name="text 1"/>
          <p:cNvSpPr txBox="1"/>
          <p:nvPr/>
        </p:nvSpPr>
        <p:spPr>
          <a:xfrm>
            <a:off x="4176649" y="8063807"/>
            <a:ext cx="99923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Patins ou skis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32" name="object 4432"/>
          <p:cNvSpPr/>
          <p:nvPr/>
        </p:nvSpPr>
        <p:spPr>
          <a:xfrm>
            <a:off x="1045768" y="80525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3" name="object 4433"/>
          <p:cNvSpPr/>
          <p:nvPr/>
        </p:nvSpPr>
        <p:spPr>
          <a:xfrm>
            <a:off x="1057960" y="805256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4" name="object 4434"/>
          <p:cNvSpPr/>
          <p:nvPr/>
        </p:nvSpPr>
        <p:spPr>
          <a:xfrm>
            <a:off x="4170553" y="80525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5" name="object 4435"/>
          <p:cNvSpPr/>
          <p:nvPr/>
        </p:nvSpPr>
        <p:spPr>
          <a:xfrm>
            <a:off x="4182745" y="8052562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6" name="object 4436"/>
          <p:cNvSpPr/>
          <p:nvPr/>
        </p:nvSpPr>
        <p:spPr>
          <a:xfrm>
            <a:off x="6946392" y="80525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7" name="object 4437"/>
          <p:cNvSpPr/>
          <p:nvPr/>
        </p:nvSpPr>
        <p:spPr>
          <a:xfrm>
            <a:off x="6958584" y="8052562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8" name="object 4438"/>
          <p:cNvSpPr/>
          <p:nvPr/>
        </p:nvSpPr>
        <p:spPr>
          <a:xfrm>
            <a:off x="7181088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9" name="object 4439"/>
          <p:cNvSpPr/>
          <p:nvPr/>
        </p:nvSpPr>
        <p:spPr>
          <a:xfrm>
            <a:off x="1045768" y="8064754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0" name="object 4440"/>
          <p:cNvSpPr/>
          <p:nvPr/>
        </p:nvSpPr>
        <p:spPr>
          <a:xfrm>
            <a:off x="1045768" y="83756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1" name="object 4441"/>
          <p:cNvSpPr/>
          <p:nvPr/>
        </p:nvSpPr>
        <p:spPr>
          <a:xfrm>
            <a:off x="1045768" y="83756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2" name="object 4442"/>
          <p:cNvSpPr/>
          <p:nvPr/>
        </p:nvSpPr>
        <p:spPr>
          <a:xfrm>
            <a:off x="1057960" y="8375650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3" name="object 4443"/>
          <p:cNvSpPr/>
          <p:nvPr/>
        </p:nvSpPr>
        <p:spPr>
          <a:xfrm>
            <a:off x="4170553" y="8064754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4" name="object 4444"/>
          <p:cNvSpPr/>
          <p:nvPr/>
        </p:nvSpPr>
        <p:spPr>
          <a:xfrm>
            <a:off x="4170553" y="83756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5" name="object 4445"/>
          <p:cNvSpPr/>
          <p:nvPr/>
        </p:nvSpPr>
        <p:spPr>
          <a:xfrm>
            <a:off x="4182745" y="8375650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6" name="object 4446"/>
          <p:cNvSpPr/>
          <p:nvPr/>
        </p:nvSpPr>
        <p:spPr>
          <a:xfrm>
            <a:off x="6937248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7" name="object 4447"/>
          <p:cNvSpPr/>
          <p:nvPr/>
        </p:nvSpPr>
        <p:spPr>
          <a:xfrm>
            <a:off x="6949440" y="8375650"/>
            <a:ext cx="231648" cy="12191"/>
          </a:xfrm>
          <a:custGeom>
            <a:avLst/>
            <a:gdLst/>
            <a:ahLst/>
            <a:cxnLst/>
            <a:rect l="l" t="t" r="r" b="b"/>
            <a:pathLst>
              <a:path w="231648" h="12191">
                <a:moveTo>
                  <a:pt x="0" y="0"/>
                </a:moveTo>
                <a:lnTo>
                  <a:pt x="0" y="12192"/>
                </a:lnTo>
                <a:lnTo>
                  <a:pt x="231648" y="12192"/>
                </a:lnTo>
                <a:lnTo>
                  <a:pt x="231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8" name="object 4448"/>
          <p:cNvSpPr/>
          <p:nvPr/>
        </p:nvSpPr>
        <p:spPr>
          <a:xfrm>
            <a:off x="7181088" y="80647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9" name="object 4449"/>
          <p:cNvSpPr/>
          <p:nvPr/>
        </p:nvSpPr>
        <p:spPr>
          <a:xfrm>
            <a:off x="7181088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0" name="object 4450"/>
          <p:cNvSpPr/>
          <p:nvPr/>
        </p:nvSpPr>
        <p:spPr>
          <a:xfrm>
            <a:off x="7181088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51" name="object 445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242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51864" y="953332"/>
            <a:ext cx="34268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Skin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176649" y="953332"/>
            <a:ext cx="88451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Revêtement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062474" y="960726"/>
            <a:ext cx="53377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(d'aile)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52" name="object 4452"/>
          <p:cNvSpPr/>
          <p:nvPr/>
        </p:nvSpPr>
        <p:spPr>
          <a:xfrm>
            <a:off x="1045768" y="953974"/>
            <a:ext cx="12191" cy="309676"/>
          </a:xfrm>
          <a:custGeom>
            <a:avLst/>
            <a:gdLst/>
            <a:ahLst/>
            <a:cxnLst/>
            <a:rect l="l" t="t" r="r" b="b"/>
            <a:pathLst>
              <a:path w="12191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3" name="object 4453"/>
          <p:cNvSpPr/>
          <p:nvPr/>
        </p:nvSpPr>
        <p:spPr>
          <a:xfrm>
            <a:off x="4170553" y="953974"/>
            <a:ext cx="12191" cy="309676"/>
          </a:xfrm>
          <a:custGeom>
            <a:avLst/>
            <a:gdLst/>
            <a:ahLst/>
            <a:cxnLst/>
            <a:rect l="l" t="t" r="r" b="b"/>
            <a:pathLst>
              <a:path w="12191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4" name="object 4454"/>
          <p:cNvSpPr/>
          <p:nvPr/>
        </p:nvSpPr>
        <p:spPr>
          <a:xfrm>
            <a:off x="7181088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051864" y="1276420"/>
            <a:ext cx="29955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Slat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52042" y="1283814"/>
            <a:ext cx="145334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(of the leading edge)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176649" y="1276420"/>
            <a:ext cx="29050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Bec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467733" y="1283814"/>
            <a:ext cx="137862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(de bord d'attaque)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455" name="object 4455"/>
          <p:cNvSpPr/>
          <p:nvPr/>
        </p:nvSpPr>
        <p:spPr>
          <a:xfrm>
            <a:off x="1045768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6" name="object 4456"/>
          <p:cNvSpPr/>
          <p:nvPr/>
        </p:nvSpPr>
        <p:spPr>
          <a:xfrm>
            <a:off x="1057960" y="1263649"/>
            <a:ext cx="3112642" cy="12193"/>
          </a:xfrm>
          <a:custGeom>
            <a:avLst/>
            <a:gdLst/>
            <a:ahLst/>
            <a:cxnLst/>
            <a:rect l="l" t="t" r="r" b="b"/>
            <a:pathLst>
              <a:path w="3112642" h="12193">
                <a:moveTo>
                  <a:pt x="0" y="0"/>
                </a:moveTo>
                <a:lnTo>
                  <a:pt x="0" y="12193"/>
                </a:lnTo>
                <a:lnTo>
                  <a:pt x="3112643" y="12193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7" name="object 4457"/>
          <p:cNvSpPr/>
          <p:nvPr/>
        </p:nvSpPr>
        <p:spPr>
          <a:xfrm>
            <a:off x="4170553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8" name="object 4458"/>
          <p:cNvSpPr/>
          <p:nvPr/>
        </p:nvSpPr>
        <p:spPr>
          <a:xfrm>
            <a:off x="4182745" y="1263649"/>
            <a:ext cx="2763647" cy="12193"/>
          </a:xfrm>
          <a:custGeom>
            <a:avLst/>
            <a:gdLst/>
            <a:ahLst/>
            <a:cxnLst/>
            <a:rect l="l" t="t" r="r" b="b"/>
            <a:pathLst>
              <a:path w="2763647" h="12193">
                <a:moveTo>
                  <a:pt x="0" y="0"/>
                </a:moveTo>
                <a:lnTo>
                  <a:pt x="0" y="12193"/>
                </a:lnTo>
                <a:lnTo>
                  <a:pt x="2763647" y="12193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9" name="object 4459"/>
          <p:cNvSpPr/>
          <p:nvPr/>
        </p:nvSpPr>
        <p:spPr>
          <a:xfrm>
            <a:off x="6946392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0" name="object 4460"/>
          <p:cNvSpPr/>
          <p:nvPr/>
        </p:nvSpPr>
        <p:spPr>
          <a:xfrm>
            <a:off x="6958584" y="1263649"/>
            <a:ext cx="222504" cy="12193"/>
          </a:xfrm>
          <a:custGeom>
            <a:avLst/>
            <a:gdLst/>
            <a:ahLst/>
            <a:cxnLst/>
            <a:rect l="l" t="t" r="r" b="b"/>
            <a:pathLst>
              <a:path w="222504" h="12193">
                <a:moveTo>
                  <a:pt x="0" y="0"/>
                </a:moveTo>
                <a:lnTo>
                  <a:pt x="0" y="12193"/>
                </a:lnTo>
                <a:lnTo>
                  <a:pt x="222504" y="12193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1" name="object 4461"/>
          <p:cNvSpPr/>
          <p:nvPr/>
        </p:nvSpPr>
        <p:spPr>
          <a:xfrm>
            <a:off x="7181088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2" name="object 4462"/>
          <p:cNvSpPr/>
          <p:nvPr/>
        </p:nvSpPr>
        <p:spPr>
          <a:xfrm>
            <a:off x="1045768" y="1275842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3" name="object 4463"/>
          <p:cNvSpPr/>
          <p:nvPr/>
        </p:nvSpPr>
        <p:spPr>
          <a:xfrm>
            <a:off x="4170553" y="1275842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4" name="object 4464"/>
          <p:cNvSpPr/>
          <p:nvPr/>
        </p:nvSpPr>
        <p:spPr>
          <a:xfrm>
            <a:off x="7181088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1051864" y="1599508"/>
            <a:ext cx="147490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Slotted wing flap (or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527431" y="1599508"/>
            <a:ext cx="29494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slot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822380" y="1599508"/>
            <a:ext cx="36605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flap)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176649" y="1599508"/>
            <a:ext cx="91612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Volet à fente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65" name="object 4465"/>
          <p:cNvSpPr/>
          <p:nvPr/>
        </p:nvSpPr>
        <p:spPr>
          <a:xfrm>
            <a:off x="1045768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6" name="object 4466"/>
          <p:cNvSpPr/>
          <p:nvPr/>
        </p:nvSpPr>
        <p:spPr>
          <a:xfrm>
            <a:off x="1057960" y="1586737"/>
            <a:ext cx="3112642" cy="12193"/>
          </a:xfrm>
          <a:custGeom>
            <a:avLst/>
            <a:gdLst/>
            <a:ahLst/>
            <a:cxnLst/>
            <a:rect l="l" t="t" r="r" b="b"/>
            <a:pathLst>
              <a:path w="3112642" h="12193">
                <a:moveTo>
                  <a:pt x="0" y="0"/>
                </a:moveTo>
                <a:lnTo>
                  <a:pt x="0" y="12193"/>
                </a:lnTo>
                <a:lnTo>
                  <a:pt x="3112643" y="12193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7" name="object 4467"/>
          <p:cNvSpPr/>
          <p:nvPr/>
        </p:nvSpPr>
        <p:spPr>
          <a:xfrm>
            <a:off x="4170553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8" name="object 4468"/>
          <p:cNvSpPr/>
          <p:nvPr/>
        </p:nvSpPr>
        <p:spPr>
          <a:xfrm>
            <a:off x="4182745" y="1586737"/>
            <a:ext cx="2763647" cy="12193"/>
          </a:xfrm>
          <a:custGeom>
            <a:avLst/>
            <a:gdLst/>
            <a:ahLst/>
            <a:cxnLst/>
            <a:rect l="l" t="t" r="r" b="b"/>
            <a:pathLst>
              <a:path w="2763647" h="12193">
                <a:moveTo>
                  <a:pt x="0" y="0"/>
                </a:moveTo>
                <a:lnTo>
                  <a:pt x="0" y="12193"/>
                </a:lnTo>
                <a:lnTo>
                  <a:pt x="2763647" y="12193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9" name="object 4469"/>
          <p:cNvSpPr/>
          <p:nvPr/>
        </p:nvSpPr>
        <p:spPr>
          <a:xfrm>
            <a:off x="6946392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0" name="object 4470"/>
          <p:cNvSpPr/>
          <p:nvPr/>
        </p:nvSpPr>
        <p:spPr>
          <a:xfrm>
            <a:off x="6958584" y="1586737"/>
            <a:ext cx="222504" cy="12193"/>
          </a:xfrm>
          <a:custGeom>
            <a:avLst/>
            <a:gdLst/>
            <a:ahLst/>
            <a:cxnLst/>
            <a:rect l="l" t="t" r="r" b="b"/>
            <a:pathLst>
              <a:path w="222504" h="12193">
                <a:moveTo>
                  <a:pt x="0" y="0"/>
                </a:moveTo>
                <a:lnTo>
                  <a:pt x="0" y="12193"/>
                </a:lnTo>
                <a:lnTo>
                  <a:pt x="222504" y="12193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1" name="object 4471"/>
          <p:cNvSpPr/>
          <p:nvPr/>
        </p:nvSpPr>
        <p:spPr>
          <a:xfrm>
            <a:off x="7181088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2" name="object 4472"/>
          <p:cNvSpPr/>
          <p:nvPr/>
        </p:nvSpPr>
        <p:spPr>
          <a:xfrm>
            <a:off x="1045768" y="159893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3" name="object 4473"/>
          <p:cNvSpPr/>
          <p:nvPr/>
        </p:nvSpPr>
        <p:spPr>
          <a:xfrm>
            <a:off x="4170553" y="159893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4" name="object 4474"/>
          <p:cNvSpPr/>
          <p:nvPr/>
        </p:nvSpPr>
        <p:spPr>
          <a:xfrm>
            <a:off x="7181088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1051864" y="1922596"/>
            <a:ext cx="79020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Spark plug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176649" y="1922596"/>
            <a:ext cx="52192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Bougie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75" name="object 4475"/>
          <p:cNvSpPr/>
          <p:nvPr/>
        </p:nvSpPr>
        <p:spPr>
          <a:xfrm>
            <a:off x="1045768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6" name="object 4476"/>
          <p:cNvSpPr/>
          <p:nvPr/>
        </p:nvSpPr>
        <p:spPr>
          <a:xfrm>
            <a:off x="1057960" y="1909826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7" name="object 4477"/>
          <p:cNvSpPr/>
          <p:nvPr/>
        </p:nvSpPr>
        <p:spPr>
          <a:xfrm>
            <a:off x="4170553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8" name="object 4478"/>
          <p:cNvSpPr/>
          <p:nvPr/>
        </p:nvSpPr>
        <p:spPr>
          <a:xfrm>
            <a:off x="4182745" y="1909826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9" name="object 4479"/>
          <p:cNvSpPr/>
          <p:nvPr/>
        </p:nvSpPr>
        <p:spPr>
          <a:xfrm>
            <a:off x="6946392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0" name="object 4480"/>
          <p:cNvSpPr/>
          <p:nvPr/>
        </p:nvSpPr>
        <p:spPr>
          <a:xfrm>
            <a:off x="6958584" y="1909826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1" name="object 4481"/>
          <p:cNvSpPr/>
          <p:nvPr/>
        </p:nvSpPr>
        <p:spPr>
          <a:xfrm>
            <a:off x="7181088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2" name="object 4482"/>
          <p:cNvSpPr/>
          <p:nvPr/>
        </p:nvSpPr>
        <p:spPr>
          <a:xfrm>
            <a:off x="1045768" y="192201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3" name="object 4483"/>
          <p:cNvSpPr/>
          <p:nvPr/>
        </p:nvSpPr>
        <p:spPr>
          <a:xfrm>
            <a:off x="4170553" y="192201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4" name="object 4484"/>
          <p:cNvSpPr/>
          <p:nvPr/>
        </p:nvSpPr>
        <p:spPr>
          <a:xfrm>
            <a:off x="7181088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1051864" y="2245683"/>
            <a:ext cx="35831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Spar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176649" y="2245683"/>
            <a:ext cx="71301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Longeron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85" name="object 4485"/>
          <p:cNvSpPr/>
          <p:nvPr/>
        </p:nvSpPr>
        <p:spPr>
          <a:xfrm>
            <a:off x="1045768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6" name="object 4486"/>
          <p:cNvSpPr/>
          <p:nvPr/>
        </p:nvSpPr>
        <p:spPr>
          <a:xfrm>
            <a:off x="1057960" y="2232914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7" name="object 4487"/>
          <p:cNvSpPr/>
          <p:nvPr/>
        </p:nvSpPr>
        <p:spPr>
          <a:xfrm>
            <a:off x="4170553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8" name="object 4488"/>
          <p:cNvSpPr/>
          <p:nvPr/>
        </p:nvSpPr>
        <p:spPr>
          <a:xfrm>
            <a:off x="4182745" y="2232914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9" name="object 4489"/>
          <p:cNvSpPr/>
          <p:nvPr/>
        </p:nvSpPr>
        <p:spPr>
          <a:xfrm>
            <a:off x="6946392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0" name="object 4490"/>
          <p:cNvSpPr/>
          <p:nvPr/>
        </p:nvSpPr>
        <p:spPr>
          <a:xfrm>
            <a:off x="6958584" y="2232914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1" name="object 4491"/>
          <p:cNvSpPr/>
          <p:nvPr/>
        </p:nvSpPr>
        <p:spPr>
          <a:xfrm>
            <a:off x="7181088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2" name="object 4492"/>
          <p:cNvSpPr/>
          <p:nvPr/>
        </p:nvSpPr>
        <p:spPr>
          <a:xfrm>
            <a:off x="1045768" y="2245107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3" name="object 4493"/>
          <p:cNvSpPr/>
          <p:nvPr/>
        </p:nvSpPr>
        <p:spPr>
          <a:xfrm>
            <a:off x="4170553" y="2245107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4" name="object 4494"/>
          <p:cNvSpPr/>
          <p:nvPr/>
        </p:nvSpPr>
        <p:spPr>
          <a:xfrm>
            <a:off x="7181088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text 1"/>
          <p:cNvSpPr txBox="1"/>
          <p:nvPr/>
        </p:nvSpPr>
        <p:spPr>
          <a:xfrm>
            <a:off x="1051864" y="2568771"/>
            <a:ext cx="256154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Stall warning indicator, stick shaker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176649" y="2568771"/>
            <a:ext cx="85341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Avertisseur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030717" y="2568771"/>
            <a:ext cx="105157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décrochage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95" name="object 4495"/>
          <p:cNvSpPr/>
          <p:nvPr/>
        </p:nvSpPr>
        <p:spPr>
          <a:xfrm>
            <a:off x="1045768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6" name="object 4496"/>
          <p:cNvSpPr/>
          <p:nvPr/>
        </p:nvSpPr>
        <p:spPr>
          <a:xfrm>
            <a:off x="1057960" y="255600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7" name="object 4497"/>
          <p:cNvSpPr/>
          <p:nvPr/>
        </p:nvSpPr>
        <p:spPr>
          <a:xfrm>
            <a:off x="4170553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8" name="object 4498"/>
          <p:cNvSpPr/>
          <p:nvPr/>
        </p:nvSpPr>
        <p:spPr>
          <a:xfrm>
            <a:off x="4182745" y="2556002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9" name="object 4499"/>
          <p:cNvSpPr/>
          <p:nvPr/>
        </p:nvSpPr>
        <p:spPr>
          <a:xfrm>
            <a:off x="6946392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0" name="object 4500"/>
          <p:cNvSpPr/>
          <p:nvPr/>
        </p:nvSpPr>
        <p:spPr>
          <a:xfrm>
            <a:off x="6958584" y="2556002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1" name="object 4501"/>
          <p:cNvSpPr/>
          <p:nvPr/>
        </p:nvSpPr>
        <p:spPr>
          <a:xfrm>
            <a:off x="7181088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2" name="object 4502"/>
          <p:cNvSpPr/>
          <p:nvPr/>
        </p:nvSpPr>
        <p:spPr>
          <a:xfrm>
            <a:off x="1045768" y="2568194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3" name="object 4503"/>
          <p:cNvSpPr/>
          <p:nvPr/>
        </p:nvSpPr>
        <p:spPr>
          <a:xfrm>
            <a:off x="4170553" y="2568194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4" name="object 4504"/>
          <p:cNvSpPr/>
          <p:nvPr/>
        </p:nvSpPr>
        <p:spPr>
          <a:xfrm>
            <a:off x="7181088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1051864" y="2891859"/>
            <a:ext cx="38004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Stick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432814" y="2891859"/>
            <a:ext cx="1185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–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551686" y="2891859"/>
            <a:ext cx="54381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control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2095497" y="2891859"/>
            <a:ext cx="56208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column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2658491" y="2891859"/>
            <a:ext cx="1185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–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2777363" y="2891859"/>
            <a:ext cx="6017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[control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3379110" y="2891859"/>
            <a:ext cx="51895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wheel]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4176649" y="2891859"/>
            <a:ext cx="58726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Manche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4764913" y="2891859"/>
            <a:ext cx="49443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à balai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5260594" y="2891859"/>
            <a:ext cx="1185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–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24" name="text 1"/>
          <p:cNvSpPr txBox="1"/>
          <p:nvPr/>
        </p:nvSpPr>
        <p:spPr>
          <a:xfrm>
            <a:off x="5379466" y="2891859"/>
            <a:ext cx="59615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[volant]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505" name="object 4505"/>
          <p:cNvSpPr/>
          <p:nvPr/>
        </p:nvSpPr>
        <p:spPr>
          <a:xfrm>
            <a:off x="1045768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6" name="object 4506"/>
          <p:cNvSpPr/>
          <p:nvPr/>
        </p:nvSpPr>
        <p:spPr>
          <a:xfrm>
            <a:off x="1057960" y="2880614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7" name="object 4507"/>
          <p:cNvSpPr/>
          <p:nvPr/>
        </p:nvSpPr>
        <p:spPr>
          <a:xfrm>
            <a:off x="4170553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8" name="object 4508"/>
          <p:cNvSpPr/>
          <p:nvPr/>
        </p:nvSpPr>
        <p:spPr>
          <a:xfrm>
            <a:off x="4182745" y="2880614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9" name="object 4509"/>
          <p:cNvSpPr/>
          <p:nvPr/>
        </p:nvSpPr>
        <p:spPr>
          <a:xfrm>
            <a:off x="6946392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0" name="object 4510"/>
          <p:cNvSpPr/>
          <p:nvPr/>
        </p:nvSpPr>
        <p:spPr>
          <a:xfrm>
            <a:off x="6958584" y="2880614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1" name="object 4511"/>
          <p:cNvSpPr/>
          <p:nvPr/>
        </p:nvSpPr>
        <p:spPr>
          <a:xfrm>
            <a:off x="7181088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2" name="object 4512"/>
          <p:cNvSpPr/>
          <p:nvPr/>
        </p:nvSpPr>
        <p:spPr>
          <a:xfrm>
            <a:off x="1045768" y="2892806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3" name="object 4513"/>
          <p:cNvSpPr/>
          <p:nvPr/>
        </p:nvSpPr>
        <p:spPr>
          <a:xfrm>
            <a:off x="4170553" y="2892806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4" name="object 4514"/>
          <p:cNvSpPr/>
          <p:nvPr/>
        </p:nvSpPr>
        <p:spPr>
          <a:xfrm>
            <a:off x="7181088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5" name="text 1"/>
          <p:cNvSpPr txBox="1"/>
          <p:nvPr/>
        </p:nvSpPr>
        <p:spPr>
          <a:xfrm>
            <a:off x="1051864" y="3215329"/>
            <a:ext cx="60964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Stringer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26" name="text 1"/>
          <p:cNvSpPr txBox="1"/>
          <p:nvPr/>
        </p:nvSpPr>
        <p:spPr>
          <a:xfrm>
            <a:off x="4176649" y="3215329"/>
            <a:ext cx="82065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Lisse [dans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27" name="text 1"/>
          <p:cNvSpPr txBox="1"/>
          <p:nvPr/>
        </p:nvSpPr>
        <p:spPr>
          <a:xfrm>
            <a:off x="4997306" y="3215329"/>
            <a:ext cx="149120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structure de l'aile]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515" name="object 4515"/>
          <p:cNvSpPr/>
          <p:nvPr/>
        </p:nvSpPr>
        <p:spPr>
          <a:xfrm>
            <a:off x="1045768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6" name="object 4516"/>
          <p:cNvSpPr/>
          <p:nvPr/>
        </p:nvSpPr>
        <p:spPr>
          <a:xfrm>
            <a:off x="1057960" y="320370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7" name="object 4517"/>
          <p:cNvSpPr/>
          <p:nvPr/>
        </p:nvSpPr>
        <p:spPr>
          <a:xfrm>
            <a:off x="4170553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8" name="object 4518"/>
          <p:cNvSpPr/>
          <p:nvPr/>
        </p:nvSpPr>
        <p:spPr>
          <a:xfrm>
            <a:off x="4182745" y="3203702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9" name="object 4519"/>
          <p:cNvSpPr/>
          <p:nvPr/>
        </p:nvSpPr>
        <p:spPr>
          <a:xfrm>
            <a:off x="6946392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0" name="object 4520"/>
          <p:cNvSpPr/>
          <p:nvPr/>
        </p:nvSpPr>
        <p:spPr>
          <a:xfrm>
            <a:off x="6958584" y="3203702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1" name="object 4521"/>
          <p:cNvSpPr/>
          <p:nvPr/>
        </p:nvSpPr>
        <p:spPr>
          <a:xfrm>
            <a:off x="7181088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2" name="object 4522"/>
          <p:cNvSpPr/>
          <p:nvPr/>
        </p:nvSpPr>
        <p:spPr>
          <a:xfrm>
            <a:off x="1045768" y="3215970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3" name="object 4523"/>
          <p:cNvSpPr/>
          <p:nvPr/>
        </p:nvSpPr>
        <p:spPr>
          <a:xfrm>
            <a:off x="4170553" y="3215970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4" name="object 4524"/>
          <p:cNvSpPr/>
          <p:nvPr/>
        </p:nvSpPr>
        <p:spPr>
          <a:xfrm>
            <a:off x="7181088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8" name="text 1"/>
          <p:cNvSpPr txBox="1"/>
          <p:nvPr/>
        </p:nvSpPr>
        <p:spPr>
          <a:xfrm>
            <a:off x="1051864" y="3538417"/>
            <a:ext cx="88830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Tachometer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29" name="text 1"/>
          <p:cNvSpPr txBox="1"/>
          <p:nvPr/>
        </p:nvSpPr>
        <p:spPr>
          <a:xfrm>
            <a:off x="4176649" y="3538417"/>
            <a:ext cx="58117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Compte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30" name="text 1"/>
          <p:cNvSpPr txBox="1"/>
          <p:nvPr/>
        </p:nvSpPr>
        <p:spPr>
          <a:xfrm>
            <a:off x="4722241" y="3538417"/>
            <a:ext cx="908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31" name="text 1"/>
          <p:cNvSpPr txBox="1"/>
          <p:nvPr/>
        </p:nvSpPr>
        <p:spPr>
          <a:xfrm>
            <a:off x="4777105" y="3538417"/>
            <a:ext cx="40967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tours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525" name="object 4525"/>
          <p:cNvSpPr/>
          <p:nvPr/>
        </p:nvSpPr>
        <p:spPr>
          <a:xfrm>
            <a:off x="1045768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6" name="object 4526"/>
          <p:cNvSpPr/>
          <p:nvPr/>
        </p:nvSpPr>
        <p:spPr>
          <a:xfrm>
            <a:off x="1057960" y="3527171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7" name="object 4527"/>
          <p:cNvSpPr/>
          <p:nvPr/>
        </p:nvSpPr>
        <p:spPr>
          <a:xfrm>
            <a:off x="4170553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8" name="object 4528"/>
          <p:cNvSpPr/>
          <p:nvPr/>
        </p:nvSpPr>
        <p:spPr>
          <a:xfrm>
            <a:off x="4182745" y="3527171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9" name="object 4529"/>
          <p:cNvSpPr/>
          <p:nvPr/>
        </p:nvSpPr>
        <p:spPr>
          <a:xfrm>
            <a:off x="6946392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0" name="object 4530"/>
          <p:cNvSpPr/>
          <p:nvPr/>
        </p:nvSpPr>
        <p:spPr>
          <a:xfrm>
            <a:off x="6958584" y="3527171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1" name="object 4531"/>
          <p:cNvSpPr/>
          <p:nvPr/>
        </p:nvSpPr>
        <p:spPr>
          <a:xfrm>
            <a:off x="7181088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2" name="object 4532"/>
          <p:cNvSpPr/>
          <p:nvPr/>
        </p:nvSpPr>
        <p:spPr>
          <a:xfrm>
            <a:off x="1045768" y="353936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3" name="object 4533"/>
          <p:cNvSpPr/>
          <p:nvPr/>
        </p:nvSpPr>
        <p:spPr>
          <a:xfrm>
            <a:off x="4170553" y="353936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4" name="object 4534"/>
          <p:cNvSpPr/>
          <p:nvPr/>
        </p:nvSpPr>
        <p:spPr>
          <a:xfrm>
            <a:off x="7181088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2" name="text 1"/>
          <p:cNvSpPr txBox="1"/>
          <p:nvPr/>
        </p:nvSpPr>
        <p:spPr>
          <a:xfrm>
            <a:off x="1051864" y="3861505"/>
            <a:ext cx="30449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33" name="text 1"/>
          <p:cNvSpPr txBox="1"/>
          <p:nvPr/>
        </p:nvSpPr>
        <p:spPr>
          <a:xfrm>
            <a:off x="4176649" y="3861505"/>
            <a:ext cx="48785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Queue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535" name="object 4535"/>
          <p:cNvSpPr/>
          <p:nvPr/>
        </p:nvSpPr>
        <p:spPr>
          <a:xfrm>
            <a:off x="1045768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6" name="object 4536"/>
          <p:cNvSpPr/>
          <p:nvPr/>
        </p:nvSpPr>
        <p:spPr>
          <a:xfrm>
            <a:off x="1057960" y="3850260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1"/>
                </a:lnTo>
                <a:lnTo>
                  <a:pt x="3112643" y="12191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7" name="object 4537"/>
          <p:cNvSpPr/>
          <p:nvPr/>
        </p:nvSpPr>
        <p:spPr>
          <a:xfrm>
            <a:off x="4170553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8" name="object 4538"/>
          <p:cNvSpPr/>
          <p:nvPr/>
        </p:nvSpPr>
        <p:spPr>
          <a:xfrm>
            <a:off x="4182745" y="3850260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1"/>
                </a:lnTo>
                <a:lnTo>
                  <a:pt x="2763647" y="12191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9" name="object 4539"/>
          <p:cNvSpPr/>
          <p:nvPr/>
        </p:nvSpPr>
        <p:spPr>
          <a:xfrm>
            <a:off x="6946392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0" name="object 4540"/>
          <p:cNvSpPr/>
          <p:nvPr/>
        </p:nvSpPr>
        <p:spPr>
          <a:xfrm>
            <a:off x="6958584" y="3850260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1"/>
                </a:lnTo>
                <a:lnTo>
                  <a:pt x="222504" y="12191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1" name="object 4541"/>
          <p:cNvSpPr/>
          <p:nvPr/>
        </p:nvSpPr>
        <p:spPr>
          <a:xfrm>
            <a:off x="7181088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2" name="object 4542"/>
          <p:cNvSpPr/>
          <p:nvPr/>
        </p:nvSpPr>
        <p:spPr>
          <a:xfrm>
            <a:off x="1045768" y="386245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3" name="object 4543"/>
          <p:cNvSpPr/>
          <p:nvPr/>
        </p:nvSpPr>
        <p:spPr>
          <a:xfrm>
            <a:off x="4170553" y="386245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4" name="object 4544"/>
          <p:cNvSpPr/>
          <p:nvPr/>
        </p:nvSpPr>
        <p:spPr>
          <a:xfrm>
            <a:off x="7181088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4" name="text 1"/>
          <p:cNvSpPr txBox="1"/>
          <p:nvPr/>
        </p:nvSpPr>
        <p:spPr>
          <a:xfrm>
            <a:off x="1051864" y="4184593"/>
            <a:ext cx="76617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Tail wheel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35" name="text 1"/>
          <p:cNvSpPr txBox="1"/>
          <p:nvPr/>
        </p:nvSpPr>
        <p:spPr>
          <a:xfrm>
            <a:off x="4176649" y="4184593"/>
            <a:ext cx="131328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Roulette de queue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545" name="object 4545"/>
          <p:cNvSpPr/>
          <p:nvPr/>
        </p:nvSpPr>
        <p:spPr>
          <a:xfrm>
            <a:off x="1045768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6" name="object 4546"/>
          <p:cNvSpPr/>
          <p:nvPr/>
        </p:nvSpPr>
        <p:spPr>
          <a:xfrm>
            <a:off x="1057960" y="4173348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1"/>
                </a:lnTo>
                <a:lnTo>
                  <a:pt x="3112643" y="12191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7" name="object 4547"/>
          <p:cNvSpPr/>
          <p:nvPr/>
        </p:nvSpPr>
        <p:spPr>
          <a:xfrm>
            <a:off x="4170553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8" name="object 4548"/>
          <p:cNvSpPr/>
          <p:nvPr/>
        </p:nvSpPr>
        <p:spPr>
          <a:xfrm>
            <a:off x="4182745" y="4173348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1"/>
                </a:lnTo>
                <a:lnTo>
                  <a:pt x="2763647" y="12191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9" name="object 4549"/>
          <p:cNvSpPr/>
          <p:nvPr/>
        </p:nvSpPr>
        <p:spPr>
          <a:xfrm>
            <a:off x="6946392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0" name="object 4550"/>
          <p:cNvSpPr/>
          <p:nvPr/>
        </p:nvSpPr>
        <p:spPr>
          <a:xfrm>
            <a:off x="6958584" y="4173348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1"/>
                </a:lnTo>
                <a:lnTo>
                  <a:pt x="222504" y="12191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1" name="object 4551"/>
          <p:cNvSpPr/>
          <p:nvPr/>
        </p:nvSpPr>
        <p:spPr>
          <a:xfrm>
            <a:off x="7181088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2" name="object 4552"/>
          <p:cNvSpPr/>
          <p:nvPr/>
        </p:nvSpPr>
        <p:spPr>
          <a:xfrm>
            <a:off x="1045768" y="418553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3" name="object 4553"/>
          <p:cNvSpPr/>
          <p:nvPr/>
        </p:nvSpPr>
        <p:spPr>
          <a:xfrm>
            <a:off x="4170553" y="418553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4" name="object 4554"/>
          <p:cNvSpPr/>
          <p:nvPr/>
        </p:nvSpPr>
        <p:spPr>
          <a:xfrm>
            <a:off x="7181088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8" name="text 1"/>
          <p:cNvSpPr txBox="1"/>
          <p:nvPr/>
        </p:nvSpPr>
        <p:spPr>
          <a:xfrm>
            <a:off x="1051864" y="4507680"/>
            <a:ext cx="89093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Taildragger,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49" name="text 1"/>
          <p:cNvSpPr txBox="1"/>
          <p:nvPr/>
        </p:nvSpPr>
        <p:spPr>
          <a:xfrm>
            <a:off x="1942801" y="4507680"/>
            <a:ext cx="2633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450" name="text 1"/>
          <p:cNvSpPr txBox="1"/>
          <p:nvPr/>
        </p:nvSpPr>
        <p:spPr>
          <a:xfrm>
            <a:off x="2170811" y="4507680"/>
            <a:ext cx="908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36" name="text 1"/>
          <p:cNvSpPr txBox="1"/>
          <p:nvPr/>
        </p:nvSpPr>
        <p:spPr>
          <a:xfrm>
            <a:off x="2225675" y="4507680"/>
            <a:ext cx="62265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dragger,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37" name="text 1"/>
          <p:cNvSpPr txBox="1"/>
          <p:nvPr/>
        </p:nvSpPr>
        <p:spPr>
          <a:xfrm>
            <a:off x="2848326" y="4507680"/>
            <a:ext cx="68848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tailwheel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38" name="text 1"/>
          <p:cNvSpPr txBox="1"/>
          <p:nvPr/>
        </p:nvSpPr>
        <p:spPr>
          <a:xfrm>
            <a:off x="3536814" y="4507680"/>
            <a:ext cx="5586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aircraft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39" name="text 1"/>
          <p:cNvSpPr txBox="1"/>
          <p:nvPr/>
        </p:nvSpPr>
        <p:spPr>
          <a:xfrm>
            <a:off x="4176649" y="4507680"/>
            <a:ext cx="16271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Avion à train classique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555" name="object 4555"/>
          <p:cNvSpPr/>
          <p:nvPr/>
        </p:nvSpPr>
        <p:spPr>
          <a:xfrm>
            <a:off x="1045768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6" name="object 4556"/>
          <p:cNvSpPr/>
          <p:nvPr/>
        </p:nvSpPr>
        <p:spPr>
          <a:xfrm>
            <a:off x="1057960" y="4496435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7" name="object 4557"/>
          <p:cNvSpPr/>
          <p:nvPr/>
        </p:nvSpPr>
        <p:spPr>
          <a:xfrm>
            <a:off x="4170553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8" name="object 4558"/>
          <p:cNvSpPr/>
          <p:nvPr/>
        </p:nvSpPr>
        <p:spPr>
          <a:xfrm>
            <a:off x="4182745" y="4496435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9" name="object 4559"/>
          <p:cNvSpPr/>
          <p:nvPr/>
        </p:nvSpPr>
        <p:spPr>
          <a:xfrm>
            <a:off x="6946392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0" name="object 4560"/>
          <p:cNvSpPr/>
          <p:nvPr/>
        </p:nvSpPr>
        <p:spPr>
          <a:xfrm>
            <a:off x="6958584" y="4496435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1" name="object 4561"/>
          <p:cNvSpPr/>
          <p:nvPr/>
        </p:nvSpPr>
        <p:spPr>
          <a:xfrm>
            <a:off x="7181088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2" name="object 4562"/>
          <p:cNvSpPr/>
          <p:nvPr/>
        </p:nvSpPr>
        <p:spPr>
          <a:xfrm>
            <a:off x="1045768" y="450862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3" name="object 4563"/>
          <p:cNvSpPr/>
          <p:nvPr/>
        </p:nvSpPr>
        <p:spPr>
          <a:xfrm>
            <a:off x="4170553" y="450862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4" name="object 4564"/>
          <p:cNvSpPr/>
          <p:nvPr/>
        </p:nvSpPr>
        <p:spPr>
          <a:xfrm>
            <a:off x="7181088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0" name="text 1"/>
          <p:cNvSpPr txBox="1"/>
          <p:nvPr/>
        </p:nvSpPr>
        <p:spPr>
          <a:xfrm>
            <a:off x="1051864" y="4830768"/>
            <a:ext cx="66116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Tailwind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41" name="text 1"/>
          <p:cNvSpPr txBox="1"/>
          <p:nvPr/>
        </p:nvSpPr>
        <p:spPr>
          <a:xfrm>
            <a:off x="4176649" y="4830768"/>
            <a:ext cx="89274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Vent arrière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565" name="object 4565"/>
          <p:cNvSpPr/>
          <p:nvPr/>
        </p:nvSpPr>
        <p:spPr>
          <a:xfrm>
            <a:off x="1045768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6" name="object 4566"/>
          <p:cNvSpPr/>
          <p:nvPr/>
        </p:nvSpPr>
        <p:spPr>
          <a:xfrm>
            <a:off x="1057960" y="4819523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7" name="object 4567"/>
          <p:cNvSpPr/>
          <p:nvPr/>
        </p:nvSpPr>
        <p:spPr>
          <a:xfrm>
            <a:off x="4170553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8" name="object 4568"/>
          <p:cNvSpPr/>
          <p:nvPr/>
        </p:nvSpPr>
        <p:spPr>
          <a:xfrm>
            <a:off x="4182745" y="4819523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9" name="object 4569"/>
          <p:cNvSpPr/>
          <p:nvPr/>
        </p:nvSpPr>
        <p:spPr>
          <a:xfrm>
            <a:off x="6946392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0" name="object 4570"/>
          <p:cNvSpPr/>
          <p:nvPr/>
        </p:nvSpPr>
        <p:spPr>
          <a:xfrm>
            <a:off x="6958584" y="4819523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1" name="object 4571"/>
          <p:cNvSpPr/>
          <p:nvPr/>
        </p:nvSpPr>
        <p:spPr>
          <a:xfrm>
            <a:off x="7181088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2" name="object 4572"/>
          <p:cNvSpPr/>
          <p:nvPr/>
        </p:nvSpPr>
        <p:spPr>
          <a:xfrm>
            <a:off x="1045768" y="483171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3" name="object 4573"/>
          <p:cNvSpPr/>
          <p:nvPr/>
        </p:nvSpPr>
        <p:spPr>
          <a:xfrm>
            <a:off x="4170553" y="483171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4" name="object 4574"/>
          <p:cNvSpPr/>
          <p:nvPr/>
        </p:nvSpPr>
        <p:spPr>
          <a:xfrm>
            <a:off x="7181088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2" name="text 1"/>
          <p:cNvSpPr txBox="1"/>
          <p:nvPr/>
        </p:nvSpPr>
        <p:spPr>
          <a:xfrm>
            <a:off x="1051864" y="5161250"/>
            <a:ext cx="45262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(Fuel)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43" name="text 1"/>
          <p:cNvSpPr txBox="1"/>
          <p:nvPr/>
        </p:nvSpPr>
        <p:spPr>
          <a:xfrm>
            <a:off x="1504442" y="5153856"/>
            <a:ext cx="35091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tank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44" name="text 1"/>
          <p:cNvSpPr txBox="1"/>
          <p:nvPr/>
        </p:nvSpPr>
        <p:spPr>
          <a:xfrm>
            <a:off x="4176649" y="5153856"/>
            <a:ext cx="72272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Réservoir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45" name="text 1"/>
          <p:cNvSpPr txBox="1"/>
          <p:nvPr/>
        </p:nvSpPr>
        <p:spPr>
          <a:xfrm>
            <a:off x="4900930" y="5161250"/>
            <a:ext cx="79514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(d'essence)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75" name="object 4575"/>
          <p:cNvSpPr/>
          <p:nvPr/>
        </p:nvSpPr>
        <p:spPr>
          <a:xfrm>
            <a:off x="1045768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6" name="object 4576"/>
          <p:cNvSpPr/>
          <p:nvPr/>
        </p:nvSpPr>
        <p:spPr>
          <a:xfrm>
            <a:off x="1057960" y="514261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7" name="object 4577"/>
          <p:cNvSpPr/>
          <p:nvPr/>
        </p:nvSpPr>
        <p:spPr>
          <a:xfrm>
            <a:off x="4170553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8" name="object 4578"/>
          <p:cNvSpPr/>
          <p:nvPr/>
        </p:nvSpPr>
        <p:spPr>
          <a:xfrm>
            <a:off x="4182745" y="5142611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9" name="object 4579"/>
          <p:cNvSpPr/>
          <p:nvPr/>
        </p:nvSpPr>
        <p:spPr>
          <a:xfrm>
            <a:off x="6946392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0" name="object 4580"/>
          <p:cNvSpPr/>
          <p:nvPr/>
        </p:nvSpPr>
        <p:spPr>
          <a:xfrm>
            <a:off x="6958584" y="5142611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1" name="object 4581"/>
          <p:cNvSpPr/>
          <p:nvPr/>
        </p:nvSpPr>
        <p:spPr>
          <a:xfrm>
            <a:off x="7181088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2" name="object 4582"/>
          <p:cNvSpPr/>
          <p:nvPr/>
        </p:nvSpPr>
        <p:spPr>
          <a:xfrm>
            <a:off x="1045768" y="515480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3" name="object 4583"/>
          <p:cNvSpPr/>
          <p:nvPr/>
        </p:nvSpPr>
        <p:spPr>
          <a:xfrm>
            <a:off x="4170553" y="515480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4" name="object 4584"/>
          <p:cNvSpPr/>
          <p:nvPr/>
        </p:nvSpPr>
        <p:spPr>
          <a:xfrm>
            <a:off x="7181088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6" name="text 1"/>
          <p:cNvSpPr txBox="1"/>
          <p:nvPr/>
        </p:nvSpPr>
        <p:spPr>
          <a:xfrm>
            <a:off x="1051864" y="5477198"/>
            <a:ext cx="6950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Taxi light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47" name="text 1"/>
          <p:cNvSpPr txBox="1"/>
          <p:nvPr/>
        </p:nvSpPr>
        <p:spPr>
          <a:xfrm>
            <a:off x="4176649" y="5477198"/>
            <a:ext cx="122818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Phare de roulage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585" name="object 4585"/>
          <p:cNvSpPr/>
          <p:nvPr/>
        </p:nvSpPr>
        <p:spPr>
          <a:xfrm>
            <a:off x="1045768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6" name="object 4586"/>
          <p:cNvSpPr/>
          <p:nvPr/>
        </p:nvSpPr>
        <p:spPr>
          <a:xfrm>
            <a:off x="1057960" y="5465699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7" name="object 4587"/>
          <p:cNvSpPr/>
          <p:nvPr/>
        </p:nvSpPr>
        <p:spPr>
          <a:xfrm>
            <a:off x="4170553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8" name="object 4588"/>
          <p:cNvSpPr/>
          <p:nvPr/>
        </p:nvSpPr>
        <p:spPr>
          <a:xfrm>
            <a:off x="4182745" y="5465699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9" name="object 4589"/>
          <p:cNvSpPr/>
          <p:nvPr/>
        </p:nvSpPr>
        <p:spPr>
          <a:xfrm>
            <a:off x="6946392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0" name="object 4590"/>
          <p:cNvSpPr/>
          <p:nvPr/>
        </p:nvSpPr>
        <p:spPr>
          <a:xfrm>
            <a:off x="6958584" y="5465699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1" name="object 4591"/>
          <p:cNvSpPr/>
          <p:nvPr/>
        </p:nvSpPr>
        <p:spPr>
          <a:xfrm>
            <a:off x="7181088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2" name="object 4592"/>
          <p:cNvSpPr/>
          <p:nvPr/>
        </p:nvSpPr>
        <p:spPr>
          <a:xfrm>
            <a:off x="1045768" y="5477840"/>
            <a:ext cx="12191" cy="311200"/>
          </a:xfrm>
          <a:custGeom>
            <a:avLst/>
            <a:gdLst/>
            <a:ahLst/>
            <a:cxnLst/>
            <a:rect l="l" t="t" r="r" b="b"/>
            <a:pathLst>
              <a:path w="12191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3" name="object 4593"/>
          <p:cNvSpPr/>
          <p:nvPr/>
        </p:nvSpPr>
        <p:spPr>
          <a:xfrm>
            <a:off x="4170553" y="5477840"/>
            <a:ext cx="12191" cy="311200"/>
          </a:xfrm>
          <a:custGeom>
            <a:avLst/>
            <a:gdLst/>
            <a:ahLst/>
            <a:cxnLst/>
            <a:rect l="l" t="t" r="r" b="b"/>
            <a:pathLst>
              <a:path w="12191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4" name="object 4594"/>
          <p:cNvSpPr/>
          <p:nvPr/>
        </p:nvSpPr>
        <p:spPr>
          <a:xfrm>
            <a:off x="7181088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8" name="text 1"/>
          <p:cNvSpPr txBox="1"/>
          <p:nvPr/>
        </p:nvSpPr>
        <p:spPr>
          <a:xfrm>
            <a:off x="1051864" y="5800286"/>
            <a:ext cx="101569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The autopilot,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49" name="text 1"/>
          <p:cNvSpPr txBox="1"/>
          <p:nvPr/>
        </p:nvSpPr>
        <p:spPr>
          <a:xfrm>
            <a:off x="2067561" y="5800286"/>
            <a:ext cx="13687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the automatic pilot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50" name="text 1"/>
          <p:cNvSpPr txBox="1"/>
          <p:nvPr/>
        </p:nvSpPr>
        <p:spPr>
          <a:xfrm>
            <a:off x="3436308" y="5800286"/>
            <a:ext cx="35831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(AP)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51" name="text 1"/>
          <p:cNvSpPr txBox="1"/>
          <p:nvPr/>
        </p:nvSpPr>
        <p:spPr>
          <a:xfrm>
            <a:off x="4176649" y="5800286"/>
            <a:ext cx="137714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Pilote automatique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595" name="object 4595"/>
          <p:cNvSpPr/>
          <p:nvPr/>
        </p:nvSpPr>
        <p:spPr>
          <a:xfrm>
            <a:off x="1045768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6" name="object 4596"/>
          <p:cNvSpPr/>
          <p:nvPr/>
        </p:nvSpPr>
        <p:spPr>
          <a:xfrm>
            <a:off x="1057960" y="578904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7" name="object 4597"/>
          <p:cNvSpPr/>
          <p:nvPr/>
        </p:nvSpPr>
        <p:spPr>
          <a:xfrm>
            <a:off x="4170553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8" name="object 4598"/>
          <p:cNvSpPr/>
          <p:nvPr/>
        </p:nvSpPr>
        <p:spPr>
          <a:xfrm>
            <a:off x="4182745" y="5789041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9" name="object 4599"/>
          <p:cNvSpPr/>
          <p:nvPr/>
        </p:nvSpPr>
        <p:spPr>
          <a:xfrm>
            <a:off x="6946392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0" name="object 4600"/>
          <p:cNvSpPr/>
          <p:nvPr/>
        </p:nvSpPr>
        <p:spPr>
          <a:xfrm>
            <a:off x="6958584" y="5789041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1" name="object 4601"/>
          <p:cNvSpPr/>
          <p:nvPr/>
        </p:nvSpPr>
        <p:spPr>
          <a:xfrm>
            <a:off x="7181088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2" name="object 4602"/>
          <p:cNvSpPr/>
          <p:nvPr/>
        </p:nvSpPr>
        <p:spPr>
          <a:xfrm>
            <a:off x="1045768" y="580123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3" name="object 4603"/>
          <p:cNvSpPr/>
          <p:nvPr/>
        </p:nvSpPr>
        <p:spPr>
          <a:xfrm>
            <a:off x="4170553" y="580123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4" name="object 4604"/>
          <p:cNvSpPr/>
          <p:nvPr/>
        </p:nvSpPr>
        <p:spPr>
          <a:xfrm>
            <a:off x="7181088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2" name="text 1"/>
          <p:cNvSpPr txBox="1"/>
          <p:nvPr/>
        </p:nvSpPr>
        <p:spPr>
          <a:xfrm>
            <a:off x="1051864" y="6123374"/>
            <a:ext cx="51056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Thrust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53" name="text 1"/>
          <p:cNvSpPr txBox="1"/>
          <p:nvPr/>
        </p:nvSpPr>
        <p:spPr>
          <a:xfrm>
            <a:off x="4176649" y="6123374"/>
            <a:ext cx="60964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Poussée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605" name="object 4605"/>
          <p:cNvSpPr/>
          <p:nvPr/>
        </p:nvSpPr>
        <p:spPr>
          <a:xfrm>
            <a:off x="1045768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6" name="object 4606"/>
          <p:cNvSpPr/>
          <p:nvPr/>
        </p:nvSpPr>
        <p:spPr>
          <a:xfrm>
            <a:off x="1057960" y="6112129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7" name="object 4607"/>
          <p:cNvSpPr/>
          <p:nvPr/>
        </p:nvSpPr>
        <p:spPr>
          <a:xfrm>
            <a:off x="4170553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8" name="object 4608"/>
          <p:cNvSpPr/>
          <p:nvPr/>
        </p:nvSpPr>
        <p:spPr>
          <a:xfrm>
            <a:off x="4182745" y="6112129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9" name="object 4609"/>
          <p:cNvSpPr/>
          <p:nvPr/>
        </p:nvSpPr>
        <p:spPr>
          <a:xfrm>
            <a:off x="6946392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0" name="object 4610"/>
          <p:cNvSpPr/>
          <p:nvPr/>
        </p:nvSpPr>
        <p:spPr>
          <a:xfrm>
            <a:off x="6958584" y="6112129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1" name="object 4611"/>
          <p:cNvSpPr/>
          <p:nvPr/>
        </p:nvSpPr>
        <p:spPr>
          <a:xfrm>
            <a:off x="7181088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2" name="object 4612"/>
          <p:cNvSpPr/>
          <p:nvPr/>
        </p:nvSpPr>
        <p:spPr>
          <a:xfrm>
            <a:off x="1045768" y="6124321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3" name="object 4613"/>
          <p:cNvSpPr/>
          <p:nvPr/>
        </p:nvSpPr>
        <p:spPr>
          <a:xfrm>
            <a:off x="4170553" y="6124321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4" name="object 4614"/>
          <p:cNvSpPr/>
          <p:nvPr/>
        </p:nvSpPr>
        <p:spPr>
          <a:xfrm>
            <a:off x="7181088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4" name="text 1"/>
          <p:cNvSpPr txBox="1"/>
          <p:nvPr/>
        </p:nvSpPr>
        <p:spPr>
          <a:xfrm>
            <a:off x="1051864" y="6447986"/>
            <a:ext cx="248616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advise ATC (Air Traffic Control)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55" name="text 1"/>
          <p:cNvSpPr txBox="1"/>
          <p:nvPr/>
        </p:nvSpPr>
        <p:spPr>
          <a:xfrm>
            <a:off x="4176649" y="6447986"/>
            <a:ext cx="194432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Informer le contrôle aérien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615" name="object 4615"/>
          <p:cNvSpPr/>
          <p:nvPr/>
        </p:nvSpPr>
        <p:spPr>
          <a:xfrm>
            <a:off x="1045768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6" name="object 4616"/>
          <p:cNvSpPr/>
          <p:nvPr/>
        </p:nvSpPr>
        <p:spPr>
          <a:xfrm>
            <a:off x="1057960" y="6435217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7" name="object 4617"/>
          <p:cNvSpPr/>
          <p:nvPr/>
        </p:nvSpPr>
        <p:spPr>
          <a:xfrm>
            <a:off x="4170553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8" name="object 4618"/>
          <p:cNvSpPr/>
          <p:nvPr/>
        </p:nvSpPr>
        <p:spPr>
          <a:xfrm>
            <a:off x="4182745" y="6435217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9" name="object 4619"/>
          <p:cNvSpPr/>
          <p:nvPr/>
        </p:nvSpPr>
        <p:spPr>
          <a:xfrm>
            <a:off x="6946392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0" name="object 4620"/>
          <p:cNvSpPr/>
          <p:nvPr/>
        </p:nvSpPr>
        <p:spPr>
          <a:xfrm>
            <a:off x="6958584" y="6435217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1" name="object 4621"/>
          <p:cNvSpPr/>
          <p:nvPr/>
        </p:nvSpPr>
        <p:spPr>
          <a:xfrm>
            <a:off x="7181088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2" name="object 4622"/>
          <p:cNvSpPr/>
          <p:nvPr/>
        </p:nvSpPr>
        <p:spPr>
          <a:xfrm>
            <a:off x="1045768" y="6447409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3" name="object 4623"/>
          <p:cNvSpPr/>
          <p:nvPr/>
        </p:nvSpPr>
        <p:spPr>
          <a:xfrm>
            <a:off x="4170553" y="6447409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4" name="object 4624"/>
          <p:cNvSpPr/>
          <p:nvPr/>
        </p:nvSpPr>
        <p:spPr>
          <a:xfrm>
            <a:off x="7181088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6" name="text 1"/>
          <p:cNvSpPr txBox="1"/>
          <p:nvPr/>
        </p:nvSpPr>
        <p:spPr>
          <a:xfrm>
            <a:off x="1051864" y="6771074"/>
            <a:ext cx="6577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damp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57" name="text 1"/>
          <p:cNvSpPr txBox="1"/>
          <p:nvPr/>
        </p:nvSpPr>
        <p:spPr>
          <a:xfrm>
            <a:off x="4176649" y="6771074"/>
            <a:ext cx="6009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Amortir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625" name="object 4625"/>
          <p:cNvSpPr/>
          <p:nvPr/>
        </p:nvSpPr>
        <p:spPr>
          <a:xfrm>
            <a:off x="1045768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6" name="object 4626"/>
          <p:cNvSpPr/>
          <p:nvPr/>
        </p:nvSpPr>
        <p:spPr>
          <a:xfrm>
            <a:off x="1057960" y="6758305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7" name="object 4627"/>
          <p:cNvSpPr/>
          <p:nvPr/>
        </p:nvSpPr>
        <p:spPr>
          <a:xfrm>
            <a:off x="4170553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8" name="object 4628"/>
          <p:cNvSpPr/>
          <p:nvPr/>
        </p:nvSpPr>
        <p:spPr>
          <a:xfrm>
            <a:off x="4182745" y="6758305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9" name="object 4629"/>
          <p:cNvSpPr/>
          <p:nvPr/>
        </p:nvSpPr>
        <p:spPr>
          <a:xfrm>
            <a:off x="6946392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0" name="object 4630"/>
          <p:cNvSpPr/>
          <p:nvPr/>
        </p:nvSpPr>
        <p:spPr>
          <a:xfrm>
            <a:off x="6958584" y="6758305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1" name="object 4631"/>
          <p:cNvSpPr/>
          <p:nvPr/>
        </p:nvSpPr>
        <p:spPr>
          <a:xfrm>
            <a:off x="7181088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2" name="object 4632"/>
          <p:cNvSpPr/>
          <p:nvPr/>
        </p:nvSpPr>
        <p:spPr>
          <a:xfrm>
            <a:off x="1045768" y="677049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3" name="object 4633"/>
          <p:cNvSpPr/>
          <p:nvPr/>
        </p:nvSpPr>
        <p:spPr>
          <a:xfrm>
            <a:off x="4170553" y="677049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4" name="object 4634"/>
          <p:cNvSpPr/>
          <p:nvPr/>
        </p:nvSpPr>
        <p:spPr>
          <a:xfrm>
            <a:off x="7181088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8" name="text 1"/>
          <p:cNvSpPr txBox="1"/>
          <p:nvPr/>
        </p:nvSpPr>
        <p:spPr>
          <a:xfrm>
            <a:off x="1051864" y="7094162"/>
            <a:ext cx="134833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extend the 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59" name="text 1"/>
          <p:cNvSpPr txBox="1"/>
          <p:nvPr/>
        </p:nvSpPr>
        <p:spPr>
          <a:xfrm>
            <a:off x="4176649" y="7094162"/>
            <a:ext cx="98524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Sortir le train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635" name="object 4635"/>
          <p:cNvSpPr/>
          <p:nvPr/>
        </p:nvSpPr>
        <p:spPr>
          <a:xfrm>
            <a:off x="1045768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6" name="object 4636"/>
          <p:cNvSpPr/>
          <p:nvPr/>
        </p:nvSpPr>
        <p:spPr>
          <a:xfrm>
            <a:off x="1057960" y="7081393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7" name="object 4637"/>
          <p:cNvSpPr/>
          <p:nvPr/>
        </p:nvSpPr>
        <p:spPr>
          <a:xfrm>
            <a:off x="4170553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8" name="object 4638"/>
          <p:cNvSpPr/>
          <p:nvPr/>
        </p:nvSpPr>
        <p:spPr>
          <a:xfrm>
            <a:off x="4182745" y="7081393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9" name="object 4639"/>
          <p:cNvSpPr/>
          <p:nvPr/>
        </p:nvSpPr>
        <p:spPr>
          <a:xfrm>
            <a:off x="6946392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0" name="object 4640"/>
          <p:cNvSpPr/>
          <p:nvPr/>
        </p:nvSpPr>
        <p:spPr>
          <a:xfrm>
            <a:off x="6958584" y="7081393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1" name="object 4641"/>
          <p:cNvSpPr/>
          <p:nvPr/>
        </p:nvSpPr>
        <p:spPr>
          <a:xfrm>
            <a:off x="7181088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2" name="object 4642"/>
          <p:cNvSpPr/>
          <p:nvPr/>
        </p:nvSpPr>
        <p:spPr>
          <a:xfrm>
            <a:off x="1045768" y="709358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3" name="object 4643"/>
          <p:cNvSpPr/>
          <p:nvPr/>
        </p:nvSpPr>
        <p:spPr>
          <a:xfrm>
            <a:off x="4170553" y="709358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4" name="object 4644"/>
          <p:cNvSpPr/>
          <p:nvPr/>
        </p:nvSpPr>
        <p:spPr>
          <a:xfrm>
            <a:off x="7181088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0" name="text 1"/>
          <p:cNvSpPr txBox="1"/>
          <p:nvPr/>
        </p:nvSpPr>
        <p:spPr>
          <a:xfrm>
            <a:off x="1051864" y="7417250"/>
            <a:ext cx="56487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land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61" name="text 1"/>
          <p:cNvSpPr txBox="1"/>
          <p:nvPr/>
        </p:nvSpPr>
        <p:spPr>
          <a:xfrm>
            <a:off x="4176649" y="7417250"/>
            <a:ext cx="58216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Atterrir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645" name="object 4645"/>
          <p:cNvSpPr/>
          <p:nvPr/>
        </p:nvSpPr>
        <p:spPr>
          <a:xfrm>
            <a:off x="1045768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6" name="object 4646"/>
          <p:cNvSpPr/>
          <p:nvPr/>
        </p:nvSpPr>
        <p:spPr>
          <a:xfrm>
            <a:off x="1057960" y="740448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7" name="object 4647"/>
          <p:cNvSpPr/>
          <p:nvPr/>
        </p:nvSpPr>
        <p:spPr>
          <a:xfrm>
            <a:off x="4170553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8" name="object 4648"/>
          <p:cNvSpPr/>
          <p:nvPr/>
        </p:nvSpPr>
        <p:spPr>
          <a:xfrm>
            <a:off x="4182745" y="7404481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9" name="object 4649"/>
          <p:cNvSpPr/>
          <p:nvPr/>
        </p:nvSpPr>
        <p:spPr>
          <a:xfrm>
            <a:off x="6946392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0" name="object 4650"/>
          <p:cNvSpPr/>
          <p:nvPr/>
        </p:nvSpPr>
        <p:spPr>
          <a:xfrm>
            <a:off x="6958584" y="7404481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1" name="object 4651"/>
          <p:cNvSpPr/>
          <p:nvPr/>
        </p:nvSpPr>
        <p:spPr>
          <a:xfrm>
            <a:off x="7181088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2" name="object 4652"/>
          <p:cNvSpPr/>
          <p:nvPr/>
        </p:nvSpPr>
        <p:spPr>
          <a:xfrm>
            <a:off x="1045768" y="7416749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3" name="object 4653"/>
          <p:cNvSpPr/>
          <p:nvPr/>
        </p:nvSpPr>
        <p:spPr>
          <a:xfrm>
            <a:off x="4170553" y="7416749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4" name="object 4654"/>
          <p:cNvSpPr/>
          <p:nvPr/>
        </p:nvSpPr>
        <p:spPr>
          <a:xfrm>
            <a:off x="7181088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2" name="text 1"/>
          <p:cNvSpPr txBox="1"/>
          <p:nvPr/>
        </p:nvSpPr>
        <p:spPr>
          <a:xfrm>
            <a:off x="1051864" y="7740719"/>
            <a:ext cx="74000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line up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63" name="text 1"/>
          <p:cNvSpPr txBox="1"/>
          <p:nvPr/>
        </p:nvSpPr>
        <p:spPr>
          <a:xfrm>
            <a:off x="4176649" y="7740719"/>
            <a:ext cx="64885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S’aligner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655" name="object 4655"/>
          <p:cNvSpPr/>
          <p:nvPr/>
        </p:nvSpPr>
        <p:spPr>
          <a:xfrm>
            <a:off x="1045768" y="77279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6" name="object 4656"/>
          <p:cNvSpPr/>
          <p:nvPr/>
        </p:nvSpPr>
        <p:spPr>
          <a:xfrm>
            <a:off x="1057960" y="7727950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7" name="object 4657"/>
          <p:cNvSpPr/>
          <p:nvPr/>
        </p:nvSpPr>
        <p:spPr>
          <a:xfrm>
            <a:off x="4170553" y="77279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8" name="object 4658"/>
          <p:cNvSpPr/>
          <p:nvPr/>
        </p:nvSpPr>
        <p:spPr>
          <a:xfrm>
            <a:off x="4182745" y="7727950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9" name="object 4659"/>
          <p:cNvSpPr/>
          <p:nvPr/>
        </p:nvSpPr>
        <p:spPr>
          <a:xfrm>
            <a:off x="6946392" y="77279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0" name="object 4660"/>
          <p:cNvSpPr/>
          <p:nvPr/>
        </p:nvSpPr>
        <p:spPr>
          <a:xfrm>
            <a:off x="6958584" y="7727950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1" name="object 4661"/>
          <p:cNvSpPr/>
          <p:nvPr/>
        </p:nvSpPr>
        <p:spPr>
          <a:xfrm>
            <a:off x="7181088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2" name="object 4662"/>
          <p:cNvSpPr/>
          <p:nvPr/>
        </p:nvSpPr>
        <p:spPr>
          <a:xfrm>
            <a:off x="1045768" y="7740142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3" name="object 4663"/>
          <p:cNvSpPr/>
          <p:nvPr/>
        </p:nvSpPr>
        <p:spPr>
          <a:xfrm>
            <a:off x="4170553" y="7740142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4" name="object 4664"/>
          <p:cNvSpPr/>
          <p:nvPr/>
        </p:nvSpPr>
        <p:spPr>
          <a:xfrm>
            <a:off x="7181088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4" name="text 1"/>
          <p:cNvSpPr txBox="1"/>
          <p:nvPr/>
        </p:nvSpPr>
        <p:spPr>
          <a:xfrm>
            <a:off x="1051864" y="8063807"/>
            <a:ext cx="72206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propel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65" name="text 1"/>
          <p:cNvSpPr txBox="1"/>
          <p:nvPr/>
        </p:nvSpPr>
        <p:spPr>
          <a:xfrm>
            <a:off x="4176649" y="8063807"/>
            <a:ext cx="73161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Propulser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665" name="object 4665"/>
          <p:cNvSpPr/>
          <p:nvPr/>
        </p:nvSpPr>
        <p:spPr>
          <a:xfrm>
            <a:off x="1045768" y="80525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6" name="object 4666"/>
          <p:cNvSpPr/>
          <p:nvPr/>
        </p:nvSpPr>
        <p:spPr>
          <a:xfrm>
            <a:off x="1057960" y="805256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7" name="object 4667"/>
          <p:cNvSpPr/>
          <p:nvPr/>
        </p:nvSpPr>
        <p:spPr>
          <a:xfrm>
            <a:off x="4170553" y="80525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8" name="object 4668"/>
          <p:cNvSpPr/>
          <p:nvPr/>
        </p:nvSpPr>
        <p:spPr>
          <a:xfrm>
            <a:off x="4182745" y="8052562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9" name="object 4669"/>
          <p:cNvSpPr/>
          <p:nvPr/>
        </p:nvSpPr>
        <p:spPr>
          <a:xfrm>
            <a:off x="6946392" y="80525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0" name="object 4670"/>
          <p:cNvSpPr/>
          <p:nvPr/>
        </p:nvSpPr>
        <p:spPr>
          <a:xfrm>
            <a:off x="6958584" y="8052562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1" name="object 4671"/>
          <p:cNvSpPr/>
          <p:nvPr/>
        </p:nvSpPr>
        <p:spPr>
          <a:xfrm>
            <a:off x="7181088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2" name="object 4672"/>
          <p:cNvSpPr/>
          <p:nvPr/>
        </p:nvSpPr>
        <p:spPr>
          <a:xfrm>
            <a:off x="1045768" y="8064754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3" name="object 4673"/>
          <p:cNvSpPr/>
          <p:nvPr/>
        </p:nvSpPr>
        <p:spPr>
          <a:xfrm>
            <a:off x="4170553" y="8064754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4" name="object 4674"/>
          <p:cNvSpPr/>
          <p:nvPr/>
        </p:nvSpPr>
        <p:spPr>
          <a:xfrm>
            <a:off x="7181088" y="80647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6" name="text 1"/>
          <p:cNvSpPr txBox="1"/>
          <p:nvPr/>
        </p:nvSpPr>
        <p:spPr>
          <a:xfrm>
            <a:off x="1051864" y="8386895"/>
            <a:ext cx="184491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push the stick forward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67" name="text 1"/>
          <p:cNvSpPr txBox="1"/>
          <p:nvPr/>
        </p:nvSpPr>
        <p:spPr>
          <a:xfrm>
            <a:off x="4176649" y="8386895"/>
            <a:ext cx="161810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Pousser sur le manche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675" name="object 4675"/>
          <p:cNvSpPr/>
          <p:nvPr/>
        </p:nvSpPr>
        <p:spPr>
          <a:xfrm>
            <a:off x="1045768" y="83756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6" name="object 4676"/>
          <p:cNvSpPr/>
          <p:nvPr/>
        </p:nvSpPr>
        <p:spPr>
          <a:xfrm>
            <a:off x="1057960" y="8375650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7" name="object 4677"/>
          <p:cNvSpPr/>
          <p:nvPr/>
        </p:nvSpPr>
        <p:spPr>
          <a:xfrm>
            <a:off x="4170553" y="83756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8" name="object 4678"/>
          <p:cNvSpPr/>
          <p:nvPr/>
        </p:nvSpPr>
        <p:spPr>
          <a:xfrm>
            <a:off x="4182745" y="8375650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9" name="object 4679"/>
          <p:cNvSpPr/>
          <p:nvPr/>
        </p:nvSpPr>
        <p:spPr>
          <a:xfrm>
            <a:off x="6946392" y="83756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0" name="object 4680"/>
          <p:cNvSpPr/>
          <p:nvPr/>
        </p:nvSpPr>
        <p:spPr>
          <a:xfrm>
            <a:off x="6958584" y="8375650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1" name="object 4681"/>
          <p:cNvSpPr/>
          <p:nvPr/>
        </p:nvSpPr>
        <p:spPr>
          <a:xfrm>
            <a:off x="7181088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2" name="object 4682"/>
          <p:cNvSpPr/>
          <p:nvPr/>
        </p:nvSpPr>
        <p:spPr>
          <a:xfrm>
            <a:off x="1045768" y="8387842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3" name="object 4683"/>
          <p:cNvSpPr/>
          <p:nvPr/>
        </p:nvSpPr>
        <p:spPr>
          <a:xfrm>
            <a:off x="4170553" y="8387842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4" name="object 4684"/>
          <p:cNvSpPr/>
          <p:nvPr/>
        </p:nvSpPr>
        <p:spPr>
          <a:xfrm>
            <a:off x="7181088" y="8387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8" name="text 1"/>
          <p:cNvSpPr txBox="1"/>
          <p:nvPr/>
        </p:nvSpPr>
        <p:spPr>
          <a:xfrm>
            <a:off x="1051864" y="8709984"/>
            <a:ext cx="138438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reverse (thrust)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69" name="text 1"/>
          <p:cNvSpPr txBox="1"/>
          <p:nvPr/>
        </p:nvSpPr>
        <p:spPr>
          <a:xfrm>
            <a:off x="4176649" y="8709984"/>
            <a:ext cx="15292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Inverser (la poussée)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685" name="object 4685"/>
          <p:cNvSpPr/>
          <p:nvPr/>
        </p:nvSpPr>
        <p:spPr>
          <a:xfrm>
            <a:off x="1045768" y="869873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6" name="object 4686"/>
          <p:cNvSpPr/>
          <p:nvPr/>
        </p:nvSpPr>
        <p:spPr>
          <a:xfrm>
            <a:off x="1057960" y="8698738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7" name="object 4687"/>
          <p:cNvSpPr/>
          <p:nvPr/>
        </p:nvSpPr>
        <p:spPr>
          <a:xfrm>
            <a:off x="4170553" y="869873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8" name="object 4688"/>
          <p:cNvSpPr/>
          <p:nvPr/>
        </p:nvSpPr>
        <p:spPr>
          <a:xfrm>
            <a:off x="4182745" y="8698738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9" name="object 4689"/>
          <p:cNvSpPr/>
          <p:nvPr/>
        </p:nvSpPr>
        <p:spPr>
          <a:xfrm>
            <a:off x="6946392" y="869873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0" name="object 4690"/>
          <p:cNvSpPr/>
          <p:nvPr/>
        </p:nvSpPr>
        <p:spPr>
          <a:xfrm>
            <a:off x="6958584" y="8698738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1" name="object 4691"/>
          <p:cNvSpPr/>
          <p:nvPr/>
        </p:nvSpPr>
        <p:spPr>
          <a:xfrm>
            <a:off x="7181088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2" name="object 4692"/>
          <p:cNvSpPr/>
          <p:nvPr/>
        </p:nvSpPr>
        <p:spPr>
          <a:xfrm>
            <a:off x="1045768" y="8710930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3" name="object 4693"/>
          <p:cNvSpPr/>
          <p:nvPr/>
        </p:nvSpPr>
        <p:spPr>
          <a:xfrm>
            <a:off x="4170553" y="8710930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4" name="object 4694"/>
          <p:cNvSpPr/>
          <p:nvPr/>
        </p:nvSpPr>
        <p:spPr>
          <a:xfrm>
            <a:off x="7181088" y="871093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0" name="text 1"/>
          <p:cNvSpPr txBox="1"/>
          <p:nvPr/>
        </p:nvSpPr>
        <p:spPr>
          <a:xfrm>
            <a:off x="1051864" y="9033072"/>
            <a:ext cx="111346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scan the sky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71" name="text 1"/>
          <p:cNvSpPr txBox="1"/>
          <p:nvPr/>
        </p:nvSpPr>
        <p:spPr>
          <a:xfrm>
            <a:off x="4176649" y="9033072"/>
            <a:ext cx="55467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Scruter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72" name="text 1"/>
          <p:cNvSpPr txBox="1"/>
          <p:nvPr/>
        </p:nvSpPr>
        <p:spPr>
          <a:xfrm>
            <a:off x="4731983" y="9033072"/>
            <a:ext cx="4414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ciel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695" name="object 4695"/>
          <p:cNvSpPr/>
          <p:nvPr/>
        </p:nvSpPr>
        <p:spPr>
          <a:xfrm>
            <a:off x="1045768" y="9021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6" name="object 4696"/>
          <p:cNvSpPr/>
          <p:nvPr/>
        </p:nvSpPr>
        <p:spPr>
          <a:xfrm>
            <a:off x="1057960" y="9021826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7" name="object 4697"/>
          <p:cNvSpPr/>
          <p:nvPr/>
        </p:nvSpPr>
        <p:spPr>
          <a:xfrm>
            <a:off x="4170553" y="9021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8" name="object 4698"/>
          <p:cNvSpPr/>
          <p:nvPr/>
        </p:nvSpPr>
        <p:spPr>
          <a:xfrm>
            <a:off x="4182745" y="9021826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9" name="object 4699"/>
          <p:cNvSpPr/>
          <p:nvPr/>
        </p:nvSpPr>
        <p:spPr>
          <a:xfrm>
            <a:off x="6946392" y="9021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0" name="object 4700"/>
          <p:cNvSpPr/>
          <p:nvPr/>
        </p:nvSpPr>
        <p:spPr>
          <a:xfrm>
            <a:off x="6958584" y="9021826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1" name="object 4701"/>
          <p:cNvSpPr/>
          <p:nvPr/>
        </p:nvSpPr>
        <p:spPr>
          <a:xfrm>
            <a:off x="7181088" y="9021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2" name="object 4702"/>
          <p:cNvSpPr/>
          <p:nvPr/>
        </p:nvSpPr>
        <p:spPr>
          <a:xfrm>
            <a:off x="1045768" y="9034018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3" name="object 4703"/>
          <p:cNvSpPr/>
          <p:nvPr/>
        </p:nvSpPr>
        <p:spPr>
          <a:xfrm>
            <a:off x="4170553" y="9034018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4" name="object 4704"/>
          <p:cNvSpPr/>
          <p:nvPr/>
        </p:nvSpPr>
        <p:spPr>
          <a:xfrm>
            <a:off x="7181088" y="903401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3" name="text 1"/>
          <p:cNvSpPr txBox="1"/>
          <p:nvPr/>
        </p:nvSpPr>
        <p:spPr>
          <a:xfrm>
            <a:off x="1051864" y="9356109"/>
            <a:ext cx="118078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set a heading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74" name="text 1"/>
          <p:cNvSpPr txBox="1"/>
          <p:nvPr/>
        </p:nvSpPr>
        <p:spPr>
          <a:xfrm>
            <a:off x="4176649" y="9356109"/>
            <a:ext cx="111116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Prendre un cap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05" name="object 4705"/>
          <p:cNvSpPr/>
          <p:nvPr/>
        </p:nvSpPr>
        <p:spPr>
          <a:xfrm>
            <a:off x="1045768" y="9344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6" name="object 4706"/>
          <p:cNvSpPr/>
          <p:nvPr/>
        </p:nvSpPr>
        <p:spPr>
          <a:xfrm>
            <a:off x="1057960" y="9344914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7" name="object 4707"/>
          <p:cNvSpPr/>
          <p:nvPr/>
        </p:nvSpPr>
        <p:spPr>
          <a:xfrm>
            <a:off x="4170553" y="9344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8" name="object 4708"/>
          <p:cNvSpPr/>
          <p:nvPr/>
        </p:nvSpPr>
        <p:spPr>
          <a:xfrm>
            <a:off x="4182745" y="9344914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9" name="object 4709"/>
          <p:cNvSpPr/>
          <p:nvPr/>
        </p:nvSpPr>
        <p:spPr>
          <a:xfrm>
            <a:off x="6946392" y="9344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0" name="object 4710"/>
          <p:cNvSpPr/>
          <p:nvPr/>
        </p:nvSpPr>
        <p:spPr>
          <a:xfrm>
            <a:off x="6958584" y="9344914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1" name="object 4711"/>
          <p:cNvSpPr/>
          <p:nvPr/>
        </p:nvSpPr>
        <p:spPr>
          <a:xfrm>
            <a:off x="7181088" y="9344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2" name="object 4712"/>
          <p:cNvSpPr/>
          <p:nvPr/>
        </p:nvSpPr>
        <p:spPr>
          <a:xfrm>
            <a:off x="1045768" y="935705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3" name="object 4713"/>
          <p:cNvSpPr/>
          <p:nvPr/>
        </p:nvSpPr>
        <p:spPr>
          <a:xfrm>
            <a:off x="1045768" y="966795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4" name="object 4714"/>
          <p:cNvSpPr/>
          <p:nvPr/>
        </p:nvSpPr>
        <p:spPr>
          <a:xfrm>
            <a:off x="1045768" y="966795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5" name="object 4715"/>
          <p:cNvSpPr/>
          <p:nvPr/>
        </p:nvSpPr>
        <p:spPr>
          <a:xfrm>
            <a:off x="1057960" y="966795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6" name="object 4716"/>
          <p:cNvSpPr/>
          <p:nvPr/>
        </p:nvSpPr>
        <p:spPr>
          <a:xfrm>
            <a:off x="4170553" y="935705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7" name="object 4717"/>
          <p:cNvSpPr/>
          <p:nvPr/>
        </p:nvSpPr>
        <p:spPr>
          <a:xfrm>
            <a:off x="4170553" y="966795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8" name="object 4718"/>
          <p:cNvSpPr/>
          <p:nvPr/>
        </p:nvSpPr>
        <p:spPr>
          <a:xfrm>
            <a:off x="4182745" y="9667951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9" name="object 4719"/>
          <p:cNvSpPr/>
          <p:nvPr/>
        </p:nvSpPr>
        <p:spPr>
          <a:xfrm>
            <a:off x="6937248" y="96679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0" name="object 4720"/>
          <p:cNvSpPr/>
          <p:nvPr/>
        </p:nvSpPr>
        <p:spPr>
          <a:xfrm>
            <a:off x="6949440" y="9667951"/>
            <a:ext cx="231648" cy="12192"/>
          </a:xfrm>
          <a:custGeom>
            <a:avLst/>
            <a:gdLst/>
            <a:ahLst/>
            <a:cxnLst/>
            <a:rect l="l" t="t" r="r" b="b"/>
            <a:pathLst>
              <a:path w="231648" h="12192">
                <a:moveTo>
                  <a:pt x="0" y="0"/>
                </a:moveTo>
                <a:lnTo>
                  <a:pt x="0" y="12192"/>
                </a:lnTo>
                <a:lnTo>
                  <a:pt x="231648" y="12192"/>
                </a:lnTo>
                <a:lnTo>
                  <a:pt x="231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1" name="object 4721"/>
          <p:cNvSpPr/>
          <p:nvPr/>
        </p:nvSpPr>
        <p:spPr>
          <a:xfrm>
            <a:off x="7181088" y="935705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2" name="object 4722"/>
          <p:cNvSpPr/>
          <p:nvPr/>
        </p:nvSpPr>
        <p:spPr>
          <a:xfrm>
            <a:off x="7181088" y="96679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3" name="object 4723"/>
          <p:cNvSpPr/>
          <p:nvPr/>
        </p:nvSpPr>
        <p:spPr>
          <a:xfrm>
            <a:off x="7181088" y="96679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24" name="object 472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243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051864" y="953332"/>
            <a:ext cx="55088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skid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176649" y="953332"/>
            <a:ext cx="61442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Déraper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25" name="object 4725"/>
          <p:cNvSpPr/>
          <p:nvPr/>
        </p:nvSpPr>
        <p:spPr>
          <a:xfrm>
            <a:off x="1045768" y="953974"/>
            <a:ext cx="12191" cy="309676"/>
          </a:xfrm>
          <a:custGeom>
            <a:avLst/>
            <a:gdLst/>
            <a:ahLst/>
            <a:cxnLst/>
            <a:rect l="l" t="t" r="r" b="b"/>
            <a:pathLst>
              <a:path w="12191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6" name="object 4726"/>
          <p:cNvSpPr/>
          <p:nvPr/>
        </p:nvSpPr>
        <p:spPr>
          <a:xfrm>
            <a:off x="4170553" y="953974"/>
            <a:ext cx="12191" cy="309676"/>
          </a:xfrm>
          <a:custGeom>
            <a:avLst/>
            <a:gdLst/>
            <a:ahLst/>
            <a:cxnLst/>
            <a:rect l="l" t="t" r="r" b="b"/>
            <a:pathLst>
              <a:path w="12191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7" name="object 4727"/>
          <p:cNvSpPr/>
          <p:nvPr/>
        </p:nvSpPr>
        <p:spPr>
          <a:xfrm>
            <a:off x="7181088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051864" y="1276420"/>
            <a:ext cx="117683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slip / to slide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176649" y="1276420"/>
            <a:ext cx="51714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Glisser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28" name="object 4728"/>
          <p:cNvSpPr/>
          <p:nvPr/>
        </p:nvSpPr>
        <p:spPr>
          <a:xfrm>
            <a:off x="1045768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9" name="object 4729"/>
          <p:cNvSpPr/>
          <p:nvPr/>
        </p:nvSpPr>
        <p:spPr>
          <a:xfrm>
            <a:off x="1057960" y="1263649"/>
            <a:ext cx="3112642" cy="12193"/>
          </a:xfrm>
          <a:custGeom>
            <a:avLst/>
            <a:gdLst/>
            <a:ahLst/>
            <a:cxnLst/>
            <a:rect l="l" t="t" r="r" b="b"/>
            <a:pathLst>
              <a:path w="3112642" h="12193">
                <a:moveTo>
                  <a:pt x="0" y="0"/>
                </a:moveTo>
                <a:lnTo>
                  <a:pt x="0" y="12193"/>
                </a:lnTo>
                <a:lnTo>
                  <a:pt x="3112643" y="12193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0" name="object 4730"/>
          <p:cNvSpPr/>
          <p:nvPr/>
        </p:nvSpPr>
        <p:spPr>
          <a:xfrm>
            <a:off x="4170553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1" name="object 4731"/>
          <p:cNvSpPr/>
          <p:nvPr/>
        </p:nvSpPr>
        <p:spPr>
          <a:xfrm>
            <a:off x="4182745" y="1263649"/>
            <a:ext cx="2763647" cy="12193"/>
          </a:xfrm>
          <a:custGeom>
            <a:avLst/>
            <a:gdLst/>
            <a:ahLst/>
            <a:cxnLst/>
            <a:rect l="l" t="t" r="r" b="b"/>
            <a:pathLst>
              <a:path w="2763647" h="12193">
                <a:moveTo>
                  <a:pt x="0" y="0"/>
                </a:moveTo>
                <a:lnTo>
                  <a:pt x="0" y="12193"/>
                </a:lnTo>
                <a:lnTo>
                  <a:pt x="2763647" y="12193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2" name="object 4732"/>
          <p:cNvSpPr/>
          <p:nvPr/>
        </p:nvSpPr>
        <p:spPr>
          <a:xfrm>
            <a:off x="6946392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3" name="object 4733"/>
          <p:cNvSpPr/>
          <p:nvPr/>
        </p:nvSpPr>
        <p:spPr>
          <a:xfrm>
            <a:off x="6958584" y="1263649"/>
            <a:ext cx="222504" cy="12193"/>
          </a:xfrm>
          <a:custGeom>
            <a:avLst/>
            <a:gdLst/>
            <a:ahLst/>
            <a:cxnLst/>
            <a:rect l="l" t="t" r="r" b="b"/>
            <a:pathLst>
              <a:path w="222504" h="12193">
                <a:moveTo>
                  <a:pt x="0" y="0"/>
                </a:moveTo>
                <a:lnTo>
                  <a:pt x="0" y="12193"/>
                </a:lnTo>
                <a:lnTo>
                  <a:pt x="222504" y="12193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4" name="object 4734"/>
          <p:cNvSpPr/>
          <p:nvPr/>
        </p:nvSpPr>
        <p:spPr>
          <a:xfrm>
            <a:off x="7181088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5" name="object 4735"/>
          <p:cNvSpPr/>
          <p:nvPr/>
        </p:nvSpPr>
        <p:spPr>
          <a:xfrm>
            <a:off x="1045768" y="1275842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6" name="object 4736"/>
          <p:cNvSpPr/>
          <p:nvPr/>
        </p:nvSpPr>
        <p:spPr>
          <a:xfrm>
            <a:off x="4170553" y="1275842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7" name="object 4737"/>
          <p:cNvSpPr/>
          <p:nvPr/>
        </p:nvSpPr>
        <p:spPr>
          <a:xfrm>
            <a:off x="7181088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051864" y="1599508"/>
            <a:ext cx="78477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take off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176649" y="1599508"/>
            <a:ext cx="62363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Décoller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38" name="object 4738"/>
          <p:cNvSpPr/>
          <p:nvPr/>
        </p:nvSpPr>
        <p:spPr>
          <a:xfrm>
            <a:off x="1045768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9" name="object 4739"/>
          <p:cNvSpPr/>
          <p:nvPr/>
        </p:nvSpPr>
        <p:spPr>
          <a:xfrm>
            <a:off x="1057960" y="1586737"/>
            <a:ext cx="3112642" cy="12193"/>
          </a:xfrm>
          <a:custGeom>
            <a:avLst/>
            <a:gdLst/>
            <a:ahLst/>
            <a:cxnLst/>
            <a:rect l="l" t="t" r="r" b="b"/>
            <a:pathLst>
              <a:path w="3112642" h="12193">
                <a:moveTo>
                  <a:pt x="0" y="0"/>
                </a:moveTo>
                <a:lnTo>
                  <a:pt x="0" y="12193"/>
                </a:lnTo>
                <a:lnTo>
                  <a:pt x="3112643" y="12193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0" name="object 4740"/>
          <p:cNvSpPr/>
          <p:nvPr/>
        </p:nvSpPr>
        <p:spPr>
          <a:xfrm>
            <a:off x="4170553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1" name="object 4741"/>
          <p:cNvSpPr/>
          <p:nvPr/>
        </p:nvSpPr>
        <p:spPr>
          <a:xfrm>
            <a:off x="4182745" y="1586737"/>
            <a:ext cx="2763647" cy="12193"/>
          </a:xfrm>
          <a:custGeom>
            <a:avLst/>
            <a:gdLst/>
            <a:ahLst/>
            <a:cxnLst/>
            <a:rect l="l" t="t" r="r" b="b"/>
            <a:pathLst>
              <a:path w="2763647" h="12193">
                <a:moveTo>
                  <a:pt x="0" y="0"/>
                </a:moveTo>
                <a:lnTo>
                  <a:pt x="0" y="12193"/>
                </a:lnTo>
                <a:lnTo>
                  <a:pt x="2763647" y="12193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2" name="object 4742"/>
          <p:cNvSpPr/>
          <p:nvPr/>
        </p:nvSpPr>
        <p:spPr>
          <a:xfrm>
            <a:off x="6946392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3" name="object 4743"/>
          <p:cNvSpPr/>
          <p:nvPr/>
        </p:nvSpPr>
        <p:spPr>
          <a:xfrm>
            <a:off x="6958584" y="1586737"/>
            <a:ext cx="222504" cy="12193"/>
          </a:xfrm>
          <a:custGeom>
            <a:avLst/>
            <a:gdLst/>
            <a:ahLst/>
            <a:cxnLst/>
            <a:rect l="l" t="t" r="r" b="b"/>
            <a:pathLst>
              <a:path w="222504" h="12193">
                <a:moveTo>
                  <a:pt x="0" y="0"/>
                </a:moveTo>
                <a:lnTo>
                  <a:pt x="0" y="12193"/>
                </a:lnTo>
                <a:lnTo>
                  <a:pt x="222504" y="12193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4" name="object 4744"/>
          <p:cNvSpPr/>
          <p:nvPr/>
        </p:nvSpPr>
        <p:spPr>
          <a:xfrm>
            <a:off x="7181088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5" name="object 4745"/>
          <p:cNvSpPr/>
          <p:nvPr/>
        </p:nvSpPr>
        <p:spPr>
          <a:xfrm>
            <a:off x="1045768" y="159893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6" name="object 4746"/>
          <p:cNvSpPr/>
          <p:nvPr/>
        </p:nvSpPr>
        <p:spPr>
          <a:xfrm>
            <a:off x="4170553" y="159893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7" name="object 4747"/>
          <p:cNvSpPr/>
          <p:nvPr/>
        </p:nvSpPr>
        <p:spPr>
          <a:xfrm>
            <a:off x="7181088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1051864" y="1922596"/>
            <a:ext cx="51895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taxi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176649" y="1922596"/>
            <a:ext cx="84600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 déplacer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024374" y="1929990"/>
            <a:ext cx="56027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(au sol)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748" name="object 4748"/>
          <p:cNvSpPr/>
          <p:nvPr/>
        </p:nvSpPr>
        <p:spPr>
          <a:xfrm>
            <a:off x="1045768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9" name="object 4749"/>
          <p:cNvSpPr/>
          <p:nvPr/>
        </p:nvSpPr>
        <p:spPr>
          <a:xfrm>
            <a:off x="1057960" y="1909826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0" name="object 4750"/>
          <p:cNvSpPr/>
          <p:nvPr/>
        </p:nvSpPr>
        <p:spPr>
          <a:xfrm>
            <a:off x="4170553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1" name="object 4751"/>
          <p:cNvSpPr/>
          <p:nvPr/>
        </p:nvSpPr>
        <p:spPr>
          <a:xfrm>
            <a:off x="4182745" y="1909826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2" name="object 4752"/>
          <p:cNvSpPr/>
          <p:nvPr/>
        </p:nvSpPr>
        <p:spPr>
          <a:xfrm>
            <a:off x="6946392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3" name="object 4753"/>
          <p:cNvSpPr/>
          <p:nvPr/>
        </p:nvSpPr>
        <p:spPr>
          <a:xfrm>
            <a:off x="6958584" y="1909826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4" name="object 4754"/>
          <p:cNvSpPr/>
          <p:nvPr/>
        </p:nvSpPr>
        <p:spPr>
          <a:xfrm>
            <a:off x="7181088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5" name="object 4755"/>
          <p:cNvSpPr/>
          <p:nvPr/>
        </p:nvSpPr>
        <p:spPr>
          <a:xfrm>
            <a:off x="1045768" y="192201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6" name="object 4756"/>
          <p:cNvSpPr/>
          <p:nvPr/>
        </p:nvSpPr>
        <p:spPr>
          <a:xfrm>
            <a:off x="4170553" y="192201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7" name="object 4757"/>
          <p:cNvSpPr/>
          <p:nvPr/>
        </p:nvSpPr>
        <p:spPr>
          <a:xfrm>
            <a:off x="7181088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1051864" y="2245683"/>
            <a:ext cx="56422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trim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176649" y="2245683"/>
            <a:ext cx="83678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Compenser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58" name="object 4758"/>
          <p:cNvSpPr/>
          <p:nvPr/>
        </p:nvSpPr>
        <p:spPr>
          <a:xfrm>
            <a:off x="1045768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9" name="object 4759"/>
          <p:cNvSpPr/>
          <p:nvPr/>
        </p:nvSpPr>
        <p:spPr>
          <a:xfrm>
            <a:off x="1057960" y="2232914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0" name="object 4760"/>
          <p:cNvSpPr/>
          <p:nvPr/>
        </p:nvSpPr>
        <p:spPr>
          <a:xfrm>
            <a:off x="4170553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1" name="object 4761"/>
          <p:cNvSpPr/>
          <p:nvPr/>
        </p:nvSpPr>
        <p:spPr>
          <a:xfrm>
            <a:off x="4182745" y="2232914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2" name="object 4762"/>
          <p:cNvSpPr/>
          <p:nvPr/>
        </p:nvSpPr>
        <p:spPr>
          <a:xfrm>
            <a:off x="6946392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3" name="object 4763"/>
          <p:cNvSpPr/>
          <p:nvPr/>
        </p:nvSpPr>
        <p:spPr>
          <a:xfrm>
            <a:off x="6958584" y="2232914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4" name="object 4764"/>
          <p:cNvSpPr/>
          <p:nvPr/>
        </p:nvSpPr>
        <p:spPr>
          <a:xfrm>
            <a:off x="7181088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5" name="object 4765"/>
          <p:cNvSpPr/>
          <p:nvPr/>
        </p:nvSpPr>
        <p:spPr>
          <a:xfrm>
            <a:off x="1045768" y="2245107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6" name="object 4766"/>
          <p:cNvSpPr/>
          <p:nvPr/>
        </p:nvSpPr>
        <p:spPr>
          <a:xfrm>
            <a:off x="4170553" y="2245107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7" name="object 4767"/>
          <p:cNvSpPr/>
          <p:nvPr/>
        </p:nvSpPr>
        <p:spPr>
          <a:xfrm>
            <a:off x="7181088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1051864" y="2568771"/>
            <a:ext cx="96236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Trailing edge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176649" y="2568771"/>
            <a:ext cx="95249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Bord de fuite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68" name="object 4768"/>
          <p:cNvSpPr/>
          <p:nvPr/>
        </p:nvSpPr>
        <p:spPr>
          <a:xfrm>
            <a:off x="1045768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9" name="object 4769"/>
          <p:cNvSpPr/>
          <p:nvPr/>
        </p:nvSpPr>
        <p:spPr>
          <a:xfrm>
            <a:off x="1057960" y="255600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0" name="object 4770"/>
          <p:cNvSpPr/>
          <p:nvPr/>
        </p:nvSpPr>
        <p:spPr>
          <a:xfrm>
            <a:off x="4170553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1" name="object 4771"/>
          <p:cNvSpPr/>
          <p:nvPr/>
        </p:nvSpPr>
        <p:spPr>
          <a:xfrm>
            <a:off x="4182745" y="2556002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2" name="object 4772"/>
          <p:cNvSpPr/>
          <p:nvPr/>
        </p:nvSpPr>
        <p:spPr>
          <a:xfrm>
            <a:off x="6946392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3" name="object 4773"/>
          <p:cNvSpPr/>
          <p:nvPr/>
        </p:nvSpPr>
        <p:spPr>
          <a:xfrm>
            <a:off x="6958584" y="2556002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4" name="object 4774"/>
          <p:cNvSpPr/>
          <p:nvPr/>
        </p:nvSpPr>
        <p:spPr>
          <a:xfrm>
            <a:off x="7181088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5" name="object 4775"/>
          <p:cNvSpPr/>
          <p:nvPr/>
        </p:nvSpPr>
        <p:spPr>
          <a:xfrm>
            <a:off x="1045768" y="2568194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6" name="object 4776"/>
          <p:cNvSpPr/>
          <p:nvPr/>
        </p:nvSpPr>
        <p:spPr>
          <a:xfrm>
            <a:off x="4170553" y="2568194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7" name="object 4777"/>
          <p:cNvSpPr/>
          <p:nvPr/>
        </p:nvSpPr>
        <p:spPr>
          <a:xfrm>
            <a:off x="7181088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1051864" y="2891859"/>
            <a:ext cx="95578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Transponder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176649" y="2891859"/>
            <a:ext cx="10471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Transpondeur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78" name="object 4778"/>
          <p:cNvSpPr/>
          <p:nvPr/>
        </p:nvSpPr>
        <p:spPr>
          <a:xfrm>
            <a:off x="1045768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9" name="object 4779"/>
          <p:cNvSpPr/>
          <p:nvPr/>
        </p:nvSpPr>
        <p:spPr>
          <a:xfrm>
            <a:off x="1057960" y="2880614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0" name="object 4780"/>
          <p:cNvSpPr/>
          <p:nvPr/>
        </p:nvSpPr>
        <p:spPr>
          <a:xfrm>
            <a:off x="4170553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1" name="object 4781"/>
          <p:cNvSpPr/>
          <p:nvPr/>
        </p:nvSpPr>
        <p:spPr>
          <a:xfrm>
            <a:off x="4182745" y="2880614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2" name="object 4782"/>
          <p:cNvSpPr/>
          <p:nvPr/>
        </p:nvSpPr>
        <p:spPr>
          <a:xfrm>
            <a:off x="6946392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3" name="object 4783"/>
          <p:cNvSpPr/>
          <p:nvPr/>
        </p:nvSpPr>
        <p:spPr>
          <a:xfrm>
            <a:off x="6958584" y="2880614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4" name="object 4784"/>
          <p:cNvSpPr/>
          <p:nvPr/>
        </p:nvSpPr>
        <p:spPr>
          <a:xfrm>
            <a:off x="7181088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5" name="object 4785"/>
          <p:cNvSpPr/>
          <p:nvPr/>
        </p:nvSpPr>
        <p:spPr>
          <a:xfrm>
            <a:off x="1045768" y="2892806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6" name="object 4786"/>
          <p:cNvSpPr/>
          <p:nvPr/>
        </p:nvSpPr>
        <p:spPr>
          <a:xfrm>
            <a:off x="4170553" y="2892806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7" name="object 4787"/>
          <p:cNvSpPr/>
          <p:nvPr/>
        </p:nvSpPr>
        <p:spPr>
          <a:xfrm>
            <a:off x="7181088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text 1"/>
          <p:cNvSpPr txBox="1"/>
          <p:nvPr/>
        </p:nvSpPr>
        <p:spPr>
          <a:xfrm>
            <a:off x="1051864" y="3215329"/>
            <a:ext cx="151292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Tricycle landing 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176649" y="3215329"/>
            <a:ext cx="4205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4597273" y="3222723"/>
            <a:ext cx="111329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(d'atterrissage)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713222" y="3215329"/>
            <a:ext cx="5599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tricycle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88" name="object 4788"/>
          <p:cNvSpPr/>
          <p:nvPr/>
        </p:nvSpPr>
        <p:spPr>
          <a:xfrm>
            <a:off x="1045768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9" name="object 4789"/>
          <p:cNvSpPr/>
          <p:nvPr/>
        </p:nvSpPr>
        <p:spPr>
          <a:xfrm>
            <a:off x="1057960" y="320370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0" name="object 4790"/>
          <p:cNvSpPr/>
          <p:nvPr/>
        </p:nvSpPr>
        <p:spPr>
          <a:xfrm>
            <a:off x="4170553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1" name="object 4791"/>
          <p:cNvSpPr/>
          <p:nvPr/>
        </p:nvSpPr>
        <p:spPr>
          <a:xfrm>
            <a:off x="4182745" y="3203702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2" name="object 4792"/>
          <p:cNvSpPr/>
          <p:nvPr/>
        </p:nvSpPr>
        <p:spPr>
          <a:xfrm>
            <a:off x="6946392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3" name="object 4793"/>
          <p:cNvSpPr/>
          <p:nvPr/>
        </p:nvSpPr>
        <p:spPr>
          <a:xfrm>
            <a:off x="6958584" y="3203702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4" name="object 4794"/>
          <p:cNvSpPr/>
          <p:nvPr/>
        </p:nvSpPr>
        <p:spPr>
          <a:xfrm>
            <a:off x="7181088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5" name="object 4795"/>
          <p:cNvSpPr/>
          <p:nvPr/>
        </p:nvSpPr>
        <p:spPr>
          <a:xfrm>
            <a:off x="1045768" y="3215970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6" name="object 4796"/>
          <p:cNvSpPr/>
          <p:nvPr/>
        </p:nvSpPr>
        <p:spPr>
          <a:xfrm>
            <a:off x="4170553" y="3215970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7" name="object 4797"/>
          <p:cNvSpPr/>
          <p:nvPr/>
        </p:nvSpPr>
        <p:spPr>
          <a:xfrm>
            <a:off x="7181088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text 1"/>
          <p:cNvSpPr txBox="1"/>
          <p:nvPr/>
        </p:nvSpPr>
        <p:spPr>
          <a:xfrm>
            <a:off x="1051864" y="3538417"/>
            <a:ext cx="6481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Trim tab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4176649" y="3538417"/>
            <a:ext cx="144923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Volet compensateur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98" name="object 4798"/>
          <p:cNvSpPr/>
          <p:nvPr/>
        </p:nvSpPr>
        <p:spPr>
          <a:xfrm>
            <a:off x="1045768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9" name="object 4799"/>
          <p:cNvSpPr/>
          <p:nvPr/>
        </p:nvSpPr>
        <p:spPr>
          <a:xfrm>
            <a:off x="1057960" y="3527171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0" name="object 4800"/>
          <p:cNvSpPr/>
          <p:nvPr/>
        </p:nvSpPr>
        <p:spPr>
          <a:xfrm>
            <a:off x="4170553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1" name="object 4801"/>
          <p:cNvSpPr/>
          <p:nvPr/>
        </p:nvSpPr>
        <p:spPr>
          <a:xfrm>
            <a:off x="4182745" y="3527171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2" name="object 4802"/>
          <p:cNvSpPr/>
          <p:nvPr/>
        </p:nvSpPr>
        <p:spPr>
          <a:xfrm>
            <a:off x="6946392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3" name="object 4803"/>
          <p:cNvSpPr/>
          <p:nvPr/>
        </p:nvSpPr>
        <p:spPr>
          <a:xfrm>
            <a:off x="6958584" y="3527171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4" name="object 4804"/>
          <p:cNvSpPr/>
          <p:nvPr/>
        </p:nvSpPr>
        <p:spPr>
          <a:xfrm>
            <a:off x="7181088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5" name="object 4805"/>
          <p:cNvSpPr/>
          <p:nvPr/>
        </p:nvSpPr>
        <p:spPr>
          <a:xfrm>
            <a:off x="1045768" y="353936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6" name="object 4806"/>
          <p:cNvSpPr/>
          <p:nvPr/>
        </p:nvSpPr>
        <p:spPr>
          <a:xfrm>
            <a:off x="4170553" y="353936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7" name="object 4807"/>
          <p:cNvSpPr/>
          <p:nvPr/>
        </p:nvSpPr>
        <p:spPr>
          <a:xfrm>
            <a:off x="7181088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text 1"/>
          <p:cNvSpPr txBox="1"/>
          <p:nvPr/>
        </p:nvSpPr>
        <p:spPr>
          <a:xfrm>
            <a:off x="1051864" y="3861505"/>
            <a:ext cx="165168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Turn and slip indicator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2704203" y="3861505"/>
            <a:ext cx="13417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(turn coordinator)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4176649" y="3861505"/>
            <a:ext cx="76831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Indicateur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4945623" y="3861505"/>
            <a:ext cx="108680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virage (bille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5998210" y="3861505"/>
            <a:ext cx="908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6053074" y="3861505"/>
            <a:ext cx="6154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aiguille)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808" name="object 4808"/>
          <p:cNvSpPr/>
          <p:nvPr/>
        </p:nvSpPr>
        <p:spPr>
          <a:xfrm>
            <a:off x="1045768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9" name="object 4809"/>
          <p:cNvSpPr/>
          <p:nvPr/>
        </p:nvSpPr>
        <p:spPr>
          <a:xfrm>
            <a:off x="1057960" y="3850260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1"/>
                </a:lnTo>
                <a:lnTo>
                  <a:pt x="3112643" y="12191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0" name="object 4810"/>
          <p:cNvSpPr/>
          <p:nvPr/>
        </p:nvSpPr>
        <p:spPr>
          <a:xfrm>
            <a:off x="4170553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1" name="object 4811"/>
          <p:cNvSpPr/>
          <p:nvPr/>
        </p:nvSpPr>
        <p:spPr>
          <a:xfrm>
            <a:off x="4182745" y="3850260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1"/>
                </a:lnTo>
                <a:lnTo>
                  <a:pt x="2763647" y="12191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2" name="object 4812"/>
          <p:cNvSpPr/>
          <p:nvPr/>
        </p:nvSpPr>
        <p:spPr>
          <a:xfrm>
            <a:off x="6946392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3" name="object 4813"/>
          <p:cNvSpPr/>
          <p:nvPr/>
        </p:nvSpPr>
        <p:spPr>
          <a:xfrm>
            <a:off x="6958584" y="3850260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1"/>
                </a:lnTo>
                <a:lnTo>
                  <a:pt x="222504" y="12191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4" name="object 4814"/>
          <p:cNvSpPr/>
          <p:nvPr/>
        </p:nvSpPr>
        <p:spPr>
          <a:xfrm>
            <a:off x="7181088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5" name="object 4815"/>
          <p:cNvSpPr/>
          <p:nvPr/>
        </p:nvSpPr>
        <p:spPr>
          <a:xfrm>
            <a:off x="1045768" y="386245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6" name="object 4816"/>
          <p:cNvSpPr/>
          <p:nvPr/>
        </p:nvSpPr>
        <p:spPr>
          <a:xfrm>
            <a:off x="4170553" y="3862451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7" name="object 4817"/>
          <p:cNvSpPr/>
          <p:nvPr/>
        </p:nvSpPr>
        <p:spPr>
          <a:xfrm>
            <a:off x="7181088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text 1"/>
          <p:cNvSpPr txBox="1"/>
          <p:nvPr/>
        </p:nvSpPr>
        <p:spPr>
          <a:xfrm>
            <a:off x="1051864" y="4184593"/>
            <a:ext cx="3991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Twin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947" name="text 1"/>
          <p:cNvSpPr txBox="1"/>
          <p:nvPr/>
        </p:nvSpPr>
        <p:spPr>
          <a:xfrm>
            <a:off x="1414526" y="4184593"/>
            <a:ext cx="908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948" name="text 1"/>
          <p:cNvSpPr txBox="1"/>
          <p:nvPr/>
        </p:nvSpPr>
        <p:spPr>
          <a:xfrm>
            <a:off x="1469390" y="4184593"/>
            <a:ext cx="10677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engine aircraft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949" name="text 1"/>
          <p:cNvSpPr txBox="1"/>
          <p:nvPr/>
        </p:nvSpPr>
        <p:spPr>
          <a:xfrm>
            <a:off x="4176649" y="4184593"/>
            <a:ext cx="70297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Bimoteur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818" name="object 4818"/>
          <p:cNvSpPr/>
          <p:nvPr/>
        </p:nvSpPr>
        <p:spPr>
          <a:xfrm>
            <a:off x="1045768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9" name="object 4819"/>
          <p:cNvSpPr/>
          <p:nvPr/>
        </p:nvSpPr>
        <p:spPr>
          <a:xfrm>
            <a:off x="1057960" y="4173348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1"/>
                </a:lnTo>
                <a:lnTo>
                  <a:pt x="3112643" y="12191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0" name="object 4820"/>
          <p:cNvSpPr/>
          <p:nvPr/>
        </p:nvSpPr>
        <p:spPr>
          <a:xfrm>
            <a:off x="4170553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1" name="object 4821"/>
          <p:cNvSpPr/>
          <p:nvPr/>
        </p:nvSpPr>
        <p:spPr>
          <a:xfrm>
            <a:off x="4182745" y="4173348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1"/>
                </a:lnTo>
                <a:lnTo>
                  <a:pt x="2763647" y="12191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2" name="object 4822"/>
          <p:cNvSpPr/>
          <p:nvPr/>
        </p:nvSpPr>
        <p:spPr>
          <a:xfrm>
            <a:off x="6946392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3" name="object 4823"/>
          <p:cNvSpPr/>
          <p:nvPr/>
        </p:nvSpPr>
        <p:spPr>
          <a:xfrm>
            <a:off x="6958584" y="4173348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1"/>
                </a:lnTo>
                <a:lnTo>
                  <a:pt x="222504" y="12191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4" name="object 4824"/>
          <p:cNvSpPr/>
          <p:nvPr/>
        </p:nvSpPr>
        <p:spPr>
          <a:xfrm>
            <a:off x="7181088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5" name="object 4825"/>
          <p:cNvSpPr/>
          <p:nvPr/>
        </p:nvSpPr>
        <p:spPr>
          <a:xfrm>
            <a:off x="1045768" y="418553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6" name="object 4826"/>
          <p:cNvSpPr/>
          <p:nvPr/>
        </p:nvSpPr>
        <p:spPr>
          <a:xfrm>
            <a:off x="4170553" y="4185539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7" name="object 4827"/>
          <p:cNvSpPr/>
          <p:nvPr/>
        </p:nvSpPr>
        <p:spPr>
          <a:xfrm>
            <a:off x="7181088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0" name="text 1"/>
          <p:cNvSpPr txBox="1"/>
          <p:nvPr/>
        </p:nvSpPr>
        <p:spPr>
          <a:xfrm>
            <a:off x="1051864" y="4507680"/>
            <a:ext cx="12306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(Intake, exhaust)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951" name="text 1"/>
          <p:cNvSpPr txBox="1"/>
          <p:nvPr/>
        </p:nvSpPr>
        <p:spPr>
          <a:xfrm>
            <a:off x="2282518" y="4507680"/>
            <a:ext cx="40884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valve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952" name="text 1"/>
          <p:cNvSpPr txBox="1"/>
          <p:nvPr/>
        </p:nvSpPr>
        <p:spPr>
          <a:xfrm>
            <a:off x="4176649" y="4507680"/>
            <a:ext cx="162057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Soupape (d'admission,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953" name="text 1"/>
          <p:cNvSpPr txBox="1"/>
          <p:nvPr/>
        </p:nvSpPr>
        <p:spPr>
          <a:xfrm>
            <a:off x="5789816" y="4507680"/>
            <a:ext cx="118456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d'échappement)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828" name="object 4828"/>
          <p:cNvSpPr/>
          <p:nvPr/>
        </p:nvSpPr>
        <p:spPr>
          <a:xfrm>
            <a:off x="1045768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9" name="object 4829"/>
          <p:cNvSpPr/>
          <p:nvPr/>
        </p:nvSpPr>
        <p:spPr>
          <a:xfrm>
            <a:off x="1057960" y="4496435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0" name="object 4830"/>
          <p:cNvSpPr/>
          <p:nvPr/>
        </p:nvSpPr>
        <p:spPr>
          <a:xfrm>
            <a:off x="4170553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1" name="object 4831"/>
          <p:cNvSpPr/>
          <p:nvPr/>
        </p:nvSpPr>
        <p:spPr>
          <a:xfrm>
            <a:off x="4182745" y="4496435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2" name="object 4832"/>
          <p:cNvSpPr/>
          <p:nvPr/>
        </p:nvSpPr>
        <p:spPr>
          <a:xfrm>
            <a:off x="6946392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3" name="object 4833"/>
          <p:cNvSpPr/>
          <p:nvPr/>
        </p:nvSpPr>
        <p:spPr>
          <a:xfrm>
            <a:off x="6958584" y="4496435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4" name="object 4834"/>
          <p:cNvSpPr/>
          <p:nvPr/>
        </p:nvSpPr>
        <p:spPr>
          <a:xfrm>
            <a:off x="7181088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5" name="object 4835"/>
          <p:cNvSpPr/>
          <p:nvPr/>
        </p:nvSpPr>
        <p:spPr>
          <a:xfrm>
            <a:off x="1045768" y="450862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6" name="object 4836"/>
          <p:cNvSpPr/>
          <p:nvPr/>
        </p:nvSpPr>
        <p:spPr>
          <a:xfrm>
            <a:off x="4170553" y="450862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7" name="object 4837"/>
          <p:cNvSpPr/>
          <p:nvPr/>
        </p:nvSpPr>
        <p:spPr>
          <a:xfrm>
            <a:off x="7181088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4" name="text 1"/>
          <p:cNvSpPr txBox="1"/>
          <p:nvPr/>
        </p:nvSpPr>
        <p:spPr>
          <a:xfrm>
            <a:off x="1051864" y="4830768"/>
            <a:ext cx="137911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Vertical fin [or tail]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955" name="text 1"/>
          <p:cNvSpPr txBox="1"/>
          <p:nvPr/>
        </p:nvSpPr>
        <p:spPr>
          <a:xfrm>
            <a:off x="4176649" y="4830768"/>
            <a:ext cx="171299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Dérive (au sens d’objet)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838" name="object 4838"/>
          <p:cNvSpPr/>
          <p:nvPr/>
        </p:nvSpPr>
        <p:spPr>
          <a:xfrm>
            <a:off x="1045768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9" name="object 4839"/>
          <p:cNvSpPr/>
          <p:nvPr/>
        </p:nvSpPr>
        <p:spPr>
          <a:xfrm>
            <a:off x="1057960" y="4819523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0" name="object 4840"/>
          <p:cNvSpPr/>
          <p:nvPr/>
        </p:nvSpPr>
        <p:spPr>
          <a:xfrm>
            <a:off x="4170553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1" name="object 4841"/>
          <p:cNvSpPr/>
          <p:nvPr/>
        </p:nvSpPr>
        <p:spPr>
          <a:xfrm>
            <a:off x="4182745" y="4819523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2" name="object 4842"/>
          <p:cNvSpPr/>
          <p:nvPr/>
        </p:nvSpPr>
        <p:spPr>
          <a:xfrm>
            <a:off x="6946392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3" name="object 4843"/>
          <p:cNvSpPr/>
          <p:nvPr/>
        </p:nvSpPr>
        <p:spPr>
          <a:xfrm>
            <a:off x="6958584" y="4819523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4" name="object 4844"/>
          <p:cNvSpPr/>
          <p:nvPr/>
        </p:nvSpPr>
        <p:spPr>
          <a:xfrm>
            <a:off x="7181088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5" name="object 4845"/>
          <p:cNvSpPr/>
          <p:nvPr/>
        </p:nvSpPr>
        <p:spPr>
          <a:xfrm>
            <a:off x="1045768" y="483171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6" name="object 4846"/>
          <p:cNvSpPr/>
          <p:nvPr/>
        </p:nvSpPr>
        <p:spPr>
          <a:xfrm>
            <a:off x="4170553" y="483171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7" name="object 4847"/>
          <p:cNvSpPr/>
          <p:nvPr/>
        </p:nvSpPr>
        <p:spPr>
          <a:xfrm>
            <a:off x="7181088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6" name="text 1"/>
          <p:cNvSpPr txBox="1"/>
          <p:nvPr/>
        </p:nvSpPr>
        <p:spPr>
          <a:xfrm>
            <a:off x="1051864" y="5153856"/>
            <a:ext cx="171109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Vertical speed indicator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957" name="text 1"/>
          <p:cNvSpPr txBox="1"/>
          <p:nvPr/>
        </p:nvSpPr>
        <p:spPr>
          <a:xfrm>
            <a:off x="4176649" y="5153856"/>
            <a:ext cx="83958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Variomètre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848" name="object 4848"/>
          <p:cNvSpPr/>
          <p:nvPr/>
        </p:nvSpPr>
        <p:spPr>
          <a:xfrm>
            <a:off x="1045768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9" name="object 4849"/>
          <p:cNvSpPr/>
          <p:nvPr/>
        </p:nvSpPr>
        <p:spPr>
          <a:xfrm>
            <a:off x="1057960" y="514261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0" name="object 4850"/>
          <p:cNvSpPr/>
          <p:nvPr/>
        </p:nvSpPr>
        <p:spPr>
          <a:xfrm>
            <a:off x="4170553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1" name="object 4851"/>
          <p:cNvSpPr/>
          <p:nvPr/>
        </p:nvSpPr>
        <p:spPr>
          <a:xfrm>
            <a:off x="4182745" y="5142611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2" name="object 4852"/>
          <p:cNvSpPr/>
          <p:nvPr/>
        </p:nvSpPr>
        <p:spPr>
          <a:xfrm>
            <a:off x="6946392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3" name="object 4853"/>
          <p:cNvSpPr/>
          <p:nvPr/>
        </p:nvSpPr>
        <p:spPr>
          <a:xfrm>
            <a:off x="6958584" y="5142611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4" name="object 4854"/>
          <p:cNvSpPr/>
          <p:nvPr/>
        </p:nvSpPr>
        <p:spPr>
          <a:xfrm>
            <a:off x="7181088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5" name="object 4855"/>
          <p:cNvSpPr/>
          <p:nvPr/>
        </p:nvSpPr>
        <p:spPr>
          <a:xfrm>
            <a:off x="1045768" y="515480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6" name="object 4856"/>
          <p:cNvSpPr/>
          <p:nvPr/>
        </p:nvSpPr>
        <p:spPr>
          <a:xfrm>
            <a:off x="4170553" y="515480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7" name="object 4857"/>
          <p:cNvSpPr/>
          <p:nvPr/>
        </p:nvSpPr>
        <p:spPr>
          <a:xfrm>
            <a:off x="7181088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8" name="text 1"/>
          <p:cNvSpPr txBox="1"/>
          <p:nvPr/>
        </p:nvSpPr>
        <p:spPr>
          <a:xfrm>
            <a:off x="1051864" y="5477198"/>
            <a:ext cx="80403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Wind sock,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959" name="text 1"/>
          <p:cNvSpPr txBox="1"/>
          <p:nvPr/>
        </p:nvSpPr>
        <p:spPr>
          <a:xfrm>
            <a:off x="1855897" y="5477198"/>
            <a:ext cx="76288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wind cone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04" name="text 1"/>
          <p:cNvSpPr txBox="1"/>
          <p:nvPr/>
        </p:nvSpPr>
        <p:spPr>
          <a:xfrm>
            <a:off x="4176649" y="5477198"/>
            <a:ext cx="9355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Manche à air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858" name="object 4858"/>
          <p:cNvSpPr/>
          <p:nvPr/>
        </p:nvSpPr>
        <p:spPr>
          <a:xfrm>
            <a:off x="1045768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9" name="object 4859"/>
          <p:cNvSpPr/>
          <p:nvPr/>
        </p:nvSpPr>
        <p:spPr>
          <a:xfrm>
            <a:off x="1057960" y="5465699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0" name="object 4860"/>
          <p:cNvSpPr/>
          <p:nvPr/>
        </p:nvSpPr>
        <p:spPr>
          <a:xfrm>
            <a:off x="4170553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1" name="object 4861"/>
          <p:cNvSpPr/>
          <p:nvPr/>
        </p:nvSpPr>
        <p:spPr>
          <a:xfrm>
            <a:off x="4182745" y="5465699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2" name="object 4862"/>
          <p:cNvSpPr/>
          <p:nvPr/>
        </p:nvSpPr>
        <p:spPr>
          <a:xfrm>
            <a:off x="6946392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3" name="object 4863"/>
          <p:cNvSpPr/>
          <p:nvPr/>
        </p:nvSpPr>
        <p:spPr>
          <a:xfrm>
            <a:off x="6958584" y="5465699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4" name="object 4864"/>
          <p:cNvSpPr/>
          <p:nvPr/>
        </p:nvSpPr>
        <p:spPr>
          <a:xfrm>
            <a:off x="7181088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5" name="object 4865"/>
          <p:cNvSpPr/>
          <p:nvPr/>
        </p:nvSpPr>
        <p:spPr>
          <a:xfrm>
            <a:off x="1045768" y="5477840"/>
            <a:ext cx="12191" cy="311200"/>
          </a:xfrm>
          <a:custGeom>
            <a:avLst/>
            <a:gdLst/>
            <a:ahLst/>
            <a:cxnLst/>
            <a:rect l="l" t="t" r="r" b="b"/>
            <a:pathLst>
              <a:path w="12191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6" name="object 4866"/>
          <p:cNvSpPr/>
          <p:nvPr/>
        </p:nvSpPr>
        <p:spPr>
          <a:xfrm>
            <a:off x="4170553" y="5477840"/>
            <a:ext cx="12191" cy="311200"/>
          </a:xfrm>
          <a:custGeom>
            <a:avLst/>
            <a:gdLst/>
            <a:ahLst/>
            <a:cxnLst/>
            <a:rect l="l" t="t" r="r" b="b"/>
            <a:pathLst>
              <a:path w="12191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7" name="object 4867"/>
          <p:cNvSpPr/>
          <p:nvPr/>
        </p:nvSpPr>
        <p:spPr>
          <a:xfrm>
            <a:off x="7181088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5" name="text 1"/>
          <p:cNvSpPr txBox="1"/>
          <p:nvPr/>
        </p:nvSpPr>
        <p:spPr>
          <a:xfrm>
            <a:off x="1051864" y="5800286"/>
            <a:ext cx="80798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Windshear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06" name="text 1"/>
          <p:cNvSpPr txBox="1"/>
          <p:nvPr/>
        </p:nvSpPr>
        <p:spPr>
          <a:xfrm>
            <a:off x="4176649" y="5800286"/>
            <a:ext cx="90723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Cisaillement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07" name="text 1"/>
          <p:cNvSpPr txBox="1"/>
          <p:nvPr/>
        </p:nvSpPr>
        <p:spPr>
          <a:xfrm>
            <a:off x="5085334" y="5807680"/>
            <a:ext cx="653430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(de vent)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68" name="object 4868"/>
          <p:cNvSpPr/>
          <p:nvPr/>
        </p:nvSpPr>
        <p:spPr>
          <a:xfrm>
            <a:off x="1045768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9" name="object 4869"/>
          <p:cNvSpPr/>
          <p:nvPr/>
        </p:nvSpPr>
        <p:spPr>
          <a:xfrm>
            <a:off x="1057960" y="578904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0" name="object 4870"/>
          <p:cNvSpPr/>
          <p:nvPr/>
        </p:nvSpPr>
        <p:spPr>
          <a:xfrm>
            <a:off x="4170553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1" name="object 4871"/>
          <p:cNvSpPr/>
          <p:nvPr/>
        </p:nvSpPr>
        <p:spPr>
          <a:xfrm>
            <a:off x="4182745" y="5789041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2" name="object 4872"/>
          <p:cNvSpPr/>
          <p:nvPr/>
        </p:nvSpPr>
        <p:spPr>
          <a:xfrm>
            <a:off x="6946392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3" name="object 4873"/>
          <p:cNvSpPr/>
          <p:nvPr/>
        </p:nvSpPr>
        <p:spPr>
          <a:xfrm>
            <a:off x="6958584" y="5789041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4" name="object 4874"/>
          <p:cNvSpPr/>
          <p:nvPr/>
        </p:nvSpPr>
        <p:spPr>
          <a:xfrm>
            <a:off x="7181088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5" name="object 4875"/>
          <p:cNvSpPr/>
          <p:nvPr/>
        </p:nvSpPr>
        <p:spPr>
          <a:xfrm>
            <a:off x="1045768" y="580123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6" name="object 4876"/>
          <p:cNvSpPr/>
          <p:nvPr/>
        </p:nvSpPr>
        <p:spPr>
          <a:xfrm>
            <a:off x="4170553" y="580123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7" name="object 4877"/>
          <p:cNvSpPr/>
          <p:nvPr/>
        </p:nvSpPr>
        <p:spPr>
          <a:xfrm>
            <a:off x="7181088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8" name="text 1"/>
          <p:cNvSpPr txBox="1"/>
          <p:nvPr/>
        </p:nvSpPr>
        <p:spPr>
          <a:xfrm>
            <a:off x="1051864" y="6123374"/>
            <a:ext cx="109601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Windshield (or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09" name="text 1"/>
          <p:cNvSpPr txBox="1"/>
          <p:nvPr/>
        </p:nvSpPr>
        <p:spPr>
          <a:xfrm>
            <a:off x="2148541" y="6123374"/>
            <a:ext cx="92253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windscreen)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10" name="text 1"/>
          <p:cNvSpPr txBox="1"/>
          <p:nvPr/>
        </p:nvSpPr>
        <p:spPr>
          <a:xfrm>
            <a:off x="4176649" y="6123374"/>
            <a:ext cx="35864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11" name="text 1"/>
          <p:cNvSpPr txBox="1"/>
          <p:nvPr/>
        </p:nvSpPr>
        <p:spPr>
          <a:xfrm>
            <a:off x="4499737" y="6123374"/>
            <a:ext cx="908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12" name="text 1"/>
          <p:cNvSpPr txBox="1"/>
          <p:nvPr/>
        </p:nvSpPr>
        <p:spPr>
          <a:xfrm>
            <a:off x="4554601" y="6123374"/>
            <a:ext cx="3912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brise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878" name="object 4878"/>
          <p:cNvSpPr/>
          <p:nvPr/>
        </p:nvSpPr>
        <p:spPr>
          <a:xfrm>
            <a:off x="1045768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9" name="object 4879"/>
          <p:cNvSpPr/>
          <p:nvPr/>
        </p:nvSpPr>
        <p:spPr>
          <a:xfrm>
            <a:off x="1057960" y="6112129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0" name="object 4880"/>
          <p:cNvSpPr/>
          <p:nvPr/>
        </p:nvSpPr>
        <p:spPr>
          <a:xfrm>
            <a:off x="4170553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1" name="object 4881"/>
          <p:cNvSpPr/>
          <p:nvPr/>
        </p:nvSpPr>
        <p:spPr>
          <a:xfrm>
            <a:off x="4182745" y="6112129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2" name="object 4882"/>
          <p:cNvSpPr/>
          <p:nvPr/>
        </p:nvSpPr>
        <p:spPr>
          <a:xfrm>
            <a:off x="6946392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3" name="object 4883"/>
          <p:cNvSpPr/>
          <p:nvPr/>
        </p:nvSpPr>
        <p:spPr>
          <a:xfrm>
            <a:off x="6958584" y="6112129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4" name="object 4884"/>
          <p:cNvSpPr/>
          <p:nvPr/>
        </p:nvSpPr>
        <p:spPr>
          <a:xfrm>
            <a:off x="7181088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5" name="object 4885"/>
          <p:cNvSpPr/>
          <p:nvPr/>
        </p:nvSpPr>
        <p:spPr>
          <a:xfrm>
            <a:off x="1045768" y="6124321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6" name="object 4886"/>
          <p:cNvSpPr/>
          <p:nvPr/>
        </p:nvSpPr>
        <p:spPr>
          <a:xfrm>
            <a:off x="4170553" y="6124321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7" name="object 4887"/>
          <p:cNvSpPr/>
          <p:nvPr/>
        </p:nvSpPr>
        <p:spPr>
          <a:xfrm>
            <a:off x="7181088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3" name="text 1"/>
          <p:cNvSpPr txBox="1"/>
          <p:nvPr/>
        </p:nvSpPr>
        <p:spPr>
          <a:xfrm>
            <a:off x="1051864" y="6447986"/>
            <a:ext cx="109601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Windshield (or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14" name="text 1"/>
          <p:cNvSpPr txBox="1"/>
          <p:nvPr/>
        </p:nvSpPr>
        <p:spPr>
          <a:xfrm>
            <a:off x="2148541" y="6447986"/>
            <a:ext cx="137236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windscreen) wiper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15" name="text 1"/>
          <p:cNvSpPr txBox="1"/>
          <p:nvPr/>
        </p:nvSpPr>
        <p:spPr>
          <a:xfrm>
            <a:off x="4176649" y="6447986"/>
            <a:ext cx="48834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Essuie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16" name="text 1"/>
          <p:cNvSpPr txBox="1"/>
          <p:nvPr/>
        </p:nvSpPr>
        <p:spPr>
          <a:xfrm>
            <a:off x="4629277" y="6447986"/>
            <a:ext cx="908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17" name="text 1"/>
          <p:cNvSpPr txBox="1"/>
          <p:nvPr/>
        </p:nvSpPr>
        <p:spPr>
          <a:xfrm>
            <a:off x="4685665" y="6447986"/>
            <a:ext cx="39535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glace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888" name="object 4888"/>
          <p:cNvSpPr/>
          <p:nvPr/>
        </p:nvSpPr>
        <p:spPr>
          <a:xfrm>
            <a:off x="1045768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9" name="object 4889"/>
          <p:cNvSpPr/>
          <p:nvPr/>
        </p:nvSpPr>
        <p:spPr>
          <a:xfrm>
            <a:off x="1057960" y="6435217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0" name="object 4890"/>
          <p:cNvSpPr/>
          <p:nvPr/>
        </p:nvSpPr>
        <p:spPr>
          <a:xfrm>
            <a:off x="4170553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1" name="object 4891"/>
          <p:cNvSpPr/>
          <p:nvPr/>
        </p:nvSpPr>
        <p:spPr>
          <a:xfrm>
            <a:off x="4182745" y="6435217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2" name="object 4892"/>
          <p:cNvSpPr/>
          <p:nvPr/>
        </p:nvSpPr>
        <p:spPr>
          <a:xfrm>
            <a:off x="6946392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3" name="object 4893"/>
          <p:cNvSpPr/>
          <p:nvPr/>
        </p:nvSpPr>
        <p:spPr>
          <a:xfrm>
            <a:off x="6958584" y="6435217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4" name="object 4894"/>
          <p:cNvSpPr/>
          <p:nvPr/>
        </p:nvSpPr>
        <p:spPr>
          <a:xfrm>
            <a:off x="7181088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5" name="object 4895"/>
          <p:cNvSpPr/>
          <p:nvPr/>
        </p:nvSpPr>
        <p:spPr>
          <a:xfrm>
            <a:off x="1045768" y="6447409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6" name="object 4896"/>
          <p:cNvSpPr/>
          <p:nvPr/>
        </p:nvSpPr>
        <p:spPr>
          <a:xfrm>
            <a:off x="4170553" y="6447409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7" name="object 4897"/>
          <p:cNvSpPr/>
          <p:nvPr/>
        </p:nvSpPr>
        <p:spPr>
          <a:xfrm>
            <a:off x="7181088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8" name="text 1"/>
          <p:cNvSpPr txBox="1"/>
          <p:nvPr/>
        </p:nvSpPr>
        <p:spPr>
          <a:xfrm>
            <a:off x="1051864" y="6771074"/>
            <a:ext cx="5869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Winglet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19" name="text 1"/>
          <p:cNvSpPr txBox="1"/>
          <p:nvPr/>
        </p:nvSpPr>
        <p:spPr>
          <a:xfrm>
            <a:off x="4176649" y="6771106"/>
            <a:ext cx="2548550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Ailette d’extrémité d’aile </a:t>
            </a:r>
            <a:r>
              <a:rPr sz="1300" i="1" spc="10" dirty="0">
                <a:latin typeface="Arial"/>
                <a:cs typeface="Arial"/>
              </a:rPr>
              <a:t>(ou penne)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98" name="object 4898"/>
          <p:cNvSpPr/>
          <p:nvPr/>
        </p:nvSpPr>
        <p:spPr>
          <a:xfrm>
            <a:off x="1045768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9" name="object 4899"/>
          <p:cNvSpPr/>
          <p:nvPr/>
        </p:nvSpPr>
        <p:spPr>
          <a:xfrm>
            <a:off x="1057960" y="6758305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0" name="object 4900"/>
          <p:cNvSpPr/>
          <p:nvPr/>
        </p:nvSpPr>
        <p:spPr>
          <a:xfrm>
            <a:off x="4170553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1" name="object 4901"/>
          <p:cNvSpPr/>
          <p:nvPr/>
        </p:nvSpPr>
        <p:spPr>
          <a:xfrm>
            <a:off x="4182745" y="6758305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2" name="object 4902"/>
          <p:cNvSpPr/>
          <p:nvPr/>
        </p:nvSpPr>
        <p:spPr>
          <a:xfrm>
            <a:off x="6946392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3" name="object 4903"/>
          <p:cNvSpPr/>
          <p:nvPr/>
        </p:nvSpPr>
        <p:spPr>
          <a:xfrm>
            <a:off x="6958584" y="6758305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4" name="object 4904"/>
          <p:cNvSpPr/>
          <p:nvPr/>
        </p:nvSpPr>
        <p:spPr>
          <a:xfrm>
            <a:off x="7181088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5" name="object 4905"/>
          <p:cNvSpPr/>
          <p:nvPr/>
        </p:nvSpPr>
        <p:spPr>
          <a:xfrm>
            <a:off x="1045768" y="677049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6" name="object 4906"/>
          <p:cNvSpPr/>
          <p:nvPr/>
        </p:nvSpPr>
        <p:spPr>
          <a:xfrm>
            <a:off x="4170553" y="677049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7" name="object 4907"/>
          <p:cNvSpPr/>
          <p:nvPr/>
        </p:nvSpPr>
        <p:spPr>
          <a:xfrm>
            <a:off x="7181088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0" name="text 1"/>
          <p:cNvSpPr txBox="1"/>
          <p:nvPr/>
        </p:nvSpPr>
        <p:spPr>
          <a:xfrm>
            <a:off x="1051864" y="7094162"/>
            <a:ext cx="40736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21" name="text 1"/>
          <p:cNvSpPr txBox="1"/>
          <p:nvPr/>
        </p:nvSpPr>
        <p:spPr>
          <a:xfrm>
            <a:off x="4176649" y="7094162"/>
            <a:ext cx="30861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908" name="object 4908"/>
          <p:cNvSpPr/>
          <p:nvPr/>
        </p:nvSpPr>
        <p:spPr>
          <a:xfrm>
            <a:off x="1045768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9" name="object 4909"/>
          <p:cNvSpPr/>
          <p:nvPr/>
        </p:nvSpPr>
        <p:spPr>
          <a:xfrm>
            <a:off x="1057960" y="7081393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0" name="object 4910"/>
          <p:cNvSpPr/>
          <p:nvPr/>
        </p:nvSpPr>
        <p:spPr>
          <a:xfrm>
            <a:off x="4170553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1" name="object 4911"/>
          <p:cNvSpPr/>
          <p:nvPr/>
        </p:nvSpPr>
        <p:spPr>
          <a:xfrm>
            <a:off x="4182745" y="7081393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2" name="object 4912"/>
          <p:cNvSpPr/>
          <p:nvPr/>
        </p:nvSpPr>
        <p:spPr>
          <a:xfrm>
            <a:off x="6946392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3" name="object 4913"/>
          <p:cNvSpPr/>
          <p:nvPr/>
        </p:nvSpPr>
        <p:spPr>
          <a:xfrm>
            <a:off x="6958584" y="7081393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4" name="object 4914"/>
          <p:cNvSpPr/>
          <p:nvPr/>
        </p:nvSpPr>
        <p:spPr>
          <a:xfrm>
            <a:off x="7181088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5" name="object 4915"/>
          <p:cNvSpPr/>
          <p:nvPr/>
        </p:nvSpPr>
        <p:spPr>
          <a:xfrm>
            <a:off x="1045768" y="709358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6" name="object 4916"/>
          <p:cNvSpPr/>
          <p:nvPr/>
        </p:nvSpPr>
        <p:spPr>
          <a:xfrm>
            <a:off x="4170553" y="709358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7" name="object 4917"/>
          <p:cNvSpPr/>
          <p:nvPr/>
        </p:nvSpPr>
        <p:spPr>
          <a:xfrm>
            <a:off x="7181088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2" name="text 1"/>
          <p:cNvSpPr txBox="1"/>
          <p:nvPr/>
        </p:nvSpPr>
        <p:spPr>
          <a:xfrm>
            <a:off x="1051864" y="7417250"/>
            <a:ext cx="63647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Wing tip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723" name="text 1"/>
          <p:cNvSpPr txBox="1"/>
          <p:nvPr/>
        </p:nvSpPr>
        <p:spPr>
          <a:xfrm>
            <a:off x="4176649" y="7417250"/>
            <a:ext cx="60586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Saumon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960" name="text 1"/>
          <p:cNvSpPr txBox="1"/>
          <p:nvPr/>
        </p:nvSpPr>
        <p:spPr>
          <a:xfrm>
            <a:off x="4783201" y="7417250"/>
            <a:ext cx="53360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[d'aile]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918" name="object 4918"/>
          <p:cNvSpPr/>
          <p:nvPr/>
        </p:nvSpPr>
        <p:spPr>
          <a:xfrm>
            <a:off x="1045768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9" name="object 4919"/>
          <p:cNvSpPr/>
          <p:nvPr/>
        </p:nvSpPr>
        <p:spPr>
          <a:xfrm>
            <a:off x="1057960" y="7404481"/>
            <a:ext cx="3112642" cy="12192"/>
          </a:xfrm>
          <a:custGeom>
            <a:avLst/>
            <a:gdLst/>
            <a:ahLst/>
            <a:cxnLst/>
            <a:rect l="l" t="t" r="r" b="b"/>
            <a:pathLst>
              <a:path w="3112642" h="12192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0" name="object 4920"/>
          <p:cNvSpPr/>
          <p:nvPr/>
        </p:nvSpPr>
        <p:spPr>
          <a:xfrm>
            <a:off x="4170553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1" name="object 4921"/>
          <p:cNvSpPr/>
          <p:nvPr/>
        </p:nvSpPr>
        <p:spPr>
          <a:xfrm>
            <a:off x="4182745" y="7404481"/>
            <a:ext cx="2763647" cy="12192"/>
          </a:xfrm>
          <a:custGeom>
            <a:avLst/>
            <a:gdLst/>
            <a:ahLst/>
            <a:cxnLst/>
            <a:rect l="l" t="t" r="r" b="b"/>
            <a:pathLst>
              <a:path w="2763647" h="12192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2" name="object 4922"/>
          <p:cNvSpPr/>
          <p:nvPr/>
        </p:nvSpPr>
        <p:spPr>
          <a:xfrm>
            <a:off x="6946392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3" name="object 4923"/>
          <p:cNvSpPr/>
          <p:nvPr/>
        </p:nvSpPr>
        <p:spPr>
          <a:xfrm>
            <a:off x="6958584" y="7404481"/>
            <a:ext cx="222504" cy="12192"/>
          </a:xfrm>
          <a:custGeom>
            <a:avLst/>
            <a:gdLst/>
            <a:ahLst/>
            <a:cxnLst/>
            <a:rect l="l" t="t" r="r" b="b"/>
            <a:pathLst>
              <a:path w="222504" h="12192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4" name="object 4924"/>
          <p:cNvSpPr/>
          <p:nvPr/>
        </p:nvSpPr>
        <p:spPr>
          <a:xfrm>
            <a:off x="7181088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5" name="object 4925"/>
          <p:cNvSpPr/>
          <p:nvPr/>
        </p:nvSpPr>
        <p:spPr>
          <a:xfrm>
            <a:off x="1045768" y="7416749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6" name="object 4926"/>
          <p:cNvSpPr/>
          <p:nvPr/>
        </p:nvSpPr>
        <p:spPr>
          <a:xfrm>
            <a:off x="4170553" y="7416749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7" name="object 4927"/>
          <p:cNvSpPr/>
          <p:nvPr/>
        </p:nvSpPr>
        <p:spPr>
          <a:xfrm>
            <a:off x="7181088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1" name="text 1"/>
          <p:cNvSpPr txBox="1"/>
          <p:nvPr/>
        </p:nvSpPr>
        <p:spPr>
          <a:xfrm>
            <a:off x="1051864" y="7740719"/>
            <a:ext cx="33823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Yaw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962" name="text 1"/>
          <p:cNvSpPr txBox="1"/>
          <p:nvPr/>
        </p:nvSpPr>
        <p:spPr>
          <a:xfrm>
            <a:off x="4176649" y="7740719"/>
            <a:ext cx="41427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Lacet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928" name="object 4928"/>
          <p:cNvSpPr/>
          <p:nvPr/>
        </p:nvSpPr>
        <p:spPr>
          <a:xfrm>
            <a:off x="1045768" y="77279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9" name="object 4929"/>
          <p:cNvSpPr/>
          <p:nvPr/>
        </p:nvSpPr>
        <p:spPr>
          <a:xfrm>
            <a:off x="1057960" y="7727950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0" name="object 4930"/>
          <p:cNvSpPr/>
          <p:nvPr/>
        </p:nvSpPr>
        <p:spPr>
          <a:xfrm>
            <a:off x="4170553" y="77279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1" name="object 4931"/>
          <p:cNvSpPr/>
          <p:nvPr/>
        </p:nvSpPr>
        <p:spPr>
          <a:xfrm>
            <a:off x="4182745" y="7727950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2" name="object 4932"/>
          <p:cNvSpPr/>
          <p:nvPr/>
        </p:nvSpPr>
        <p:spPr>
          <a:xfrm>
            <a:off x="6946392" y="77279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3" name="object 4933"/>
          <p:cNvSpPr/>
          <p:nvPr/>
        </p:nvSpPr>
        <p:spPr>
          <a:xfrm>
            <a:off x="6958584" y="7727950"/>
            <a:ext cx="222504" cy="12191"/>
          </a:xfrm>
          <a:custGeom>
            <a:avLst/>
            <a:gdLst/>
            <a:ahLst/>
            <a:cxnLst/>
            <a:rect l="l" t="t" r="r" b="b"/>
            <a:pathLst>
              <a:path w="222504" h="12191">
                <a:moveTo>
                  <a:pt x="0" y="0"/>
                </a:moveTo>
                <a:lnTo>
                  <a:pt x="0" y="12192"/>
                </a:lnTo>
                <a:lnTo>
                  <a:pt x="222504" y="12192"/>
                </a:lnTo>
                <a:lnTo>
                  <a:pt x="2225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4" name="object 4934"/>
          <p:cNvSpPr/>
          <p:nvPr/>
        </p:nvSpPr>
        <p:spPr>
          <a:xfrm>
            <a:off x="7181088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5" name="object 4935"/>
          <p:cNvSpPr/>
          <p:nvPr/>
        </p:nvSpPr>
        <p:spPr>
          <a:xfrm>
            <a:off x="1045768" y="7740142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6" name="object 4936"/>
          <p:cNvSpPr/>
          <p:nvPr/>
        </p:nvSpPr>
        <p:spPr>
          <a:xfrm>
            <a:off x="1045768" y="80525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7" name="object 4937"/>
          <p:cNvSpPr/>
          <p:nvPr/>
        </p:nvSpPr>
        <p:spPr>
          <a:xfrm>
            <a:off x="1045768" y="80525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8" name="object 4938"/>
          <p:cNvSpPr/>
          <p:nvPr/>
        </p:nvSpPr>
        <p:spPr>
          <a:xfrm>
            <a:off x="1057960" y="8052562"/>
            <a:ext cx="3112642" cy="12191"/>
          </a:xfrm>
          <a:custGeom>
            <a:avLst/>
            <a:gdLst/>
            <a:ahLst/>
            <a:cxnLst/>
            <a:rect l="l" t="t" r="r" b="b"/>
            <a:pathLst>
              <a:path w="3112642" h="12191">
                <a:moveTo>
                  <a:pt x="0" y="0"/>
                </a:moveTo>
                <a:lnTo>
                  <a:pt x="0" y="12192"/>
                </a:lnTo>
                <a:lnTo>
                  <a:pt x="3112643" y="12192"/>
                </a:lnTo>
                <a:lnTo>
                  <a:pt x="31126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9" name="object 4939"/>
          <p:cNvSpPr/>
          <p:nvPr/>
        </p:nvSpPr>
        <p:spPr>
          <a:xfrm>
            <a:off x="4170553" y="7740142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0" name="object 4940"/>
          <p:cNvSpPr/>
          <p:nvPr/>
        </p:nvSpPr>
        <p:spPr>
          <a:xfrm>
            <a:off x="4170553" y="80525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1" name="object 4941"/>
          <p:cNvSpPr/>
          <p:nvPr/>
        </p:nvSpPr>
        <p:spPr>
          <a:xfrm>
            <a:off x="4182745" y="8052562"/>
            <a:ext cx="2763647" cy="12191"/>
          </a:xfrm>
          <a:custGeom>
            <a:avLst/>
            <a:gdLst/>
            <a:ahLst/>
            <a:cxnLst/>
            <a:rect l="l" t="t" r="r" b="b"/>
            <a:pathLst>
              <a:path w="2763647" h="12191">
                <a:moveTo>
                  <a:pt x="0" y="0"/>
                </a:moveTo>
                <a:lnTo>
                  <a:pt x="0" y="12192"/>
                </a:lnTo>
                <a:lnTo>
                  <a:pt x="2763647" y="12192"/>
                </a:lnTo>
                <a:lnTo>
                  <a:pt x="27636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2" name="object 4942"/>
          <p:cNvSpPr/>
          <p:nvPr/>
        </p:nvSpPr>
        <p:spPr>
          <a:xfrm>
            <a:off x="6937248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3" name="object 4943"/>
          <p:cNvSpPr/>
          <p:nvPr/>
        </p:nvSpPr>
        <p:spPr>
          <a:xfrm>
            <a:off x="6949440" y="8052562"/>
            <a:ext cx="231648" cy="12191"/>
          </a:xfrm>
          <a:custGeom>
            <a:avLst/>
            <a:gdLst/>
            <a:ahLst/>
            <a:cxnLst/>
            <a:rect l="l" t="t" r="r" b="b"/>
            <a:pathLst>
              <a:path w="231648" h="12191">
                <a:moveTo>
                  <a:pt x="0" y="0"/>
                </a:moveTo>
                <a:lnTo>
                  <a:pt x="0" y="12192"/>
                </a:lnTo>
                <a:lnTo>
                  <a:pt x="231648" y="12192"/>
                </a:lnTo>
                <a:lnTo>
                  <a:pt x="231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4" name="object 4944"/>
          <p:cNvSpPr/>
          <p:nvPr/>
        </p:nvSpPr>
        <p:spPr>
          <a:xfrm>
            <a:off x="7181088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5" name="object 4945"/>
          <p:cNvSpPr/>
          <p:nvPr/>
        </p:nvSpPr>
        <p:spPr>
          <a:xfrm>
            <a:off x="7181088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6" name="object 4946"/>
          <p:cNvSpPr/>
          <p:nvPr/>
        </p:nvSpPr>
        <p:spPr>
          <a:xfrm>
            <a:off x="7181088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62" name="object 136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295654" y="963532"/>
            <a:ext cx="5032628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70" spc="10" dirty="0">
                <a:latin typeface="Arial"/>
                <a:cs typeface="Arial"/>
              </a:rPr>
              <a:t>SIGLAISON AERONAUTIQUE ANGLO-FRANCAISE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5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72" y="1422146"/>
            <a:ext cx="787908" cy="27736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313942" y="1424390"/>
            <a:ext cx="406603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00FF"/>
                </a:solidFill>
                <a:latin typeface="Arial"/>
                <a:cs typeface="Arial"/>
              </a:rPr>
              <a:t>Sigle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5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22" y="1422146"/>
            <a:ext cx="2324735" cy="277368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1928114" y="1424390"/>
            <a:ext cx="592912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00FF"/>
                </a:solidFill>
                <a:latin typeface="Arial"/>
                <a:cs typeface="Arial"/>
              </a:rPr>
              <a:t>Anglais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55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49" y="1422146"/>
            <a:ext cx="2725547" cy="277368"/>
          </a:xfrm>
          <a:prstGeom prst="rect">
            <a:avLst/>
          </a:prstGeom>
        </p:spPr>
      </p:pic>
      <p:sp>
        <p:nvSpPr>
          <p:cNvPr id="7" name="text 1"/>
          <p:cNvSpPr txBox="1"/>
          <p:nvPr/>
        </p:nvSpPr>
        <p:spPr>
          <a:xfrm>
            <a:off x="4278757" y="1424390"/>
            <a:ext cx="669112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solidFill>
                  <a:srgbClr val="0000FF"/>
                </a:solidFill>
                <a:latin typeface="Arial"/>
                <a:cs typeface="Arial"/>
              </a:rPr>
              <a:t>Français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63" name="object 1363"/>
          <p:cNvSpPr/>
          <p:nvPr/>
        </p:nvSpPr>
        <p:spPr>
          <a:xfrm>
            <a:off x="6946392" y="1422146"/>
            <a:ext cx="210311" cy="7620"/>
          </a:xfrm>
          <a:custGeom>
            <a:avLst/>
            <a:gdLst/>
            <a:ahLst/>
            <a:cxnLst/>
            <a:rect l="l" t="t" r="r" b="b"/>
            <a:pathLst>
              <a:path w="210311" h="7620">
                <a:moveTo>
                  <a:pt x="0" y="0"/>
                </a:moveTo>
                <a:lnTo>
                  <a:pt x="0" y="7620"/>
                </a:lnTo>
                <a:lnTo>
                  <a:pt x="210312" y="7620"/>
                </a:lnTo>
                <a:lnTo>
                  <a:pt x="210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56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2" y="1429766"/>
            <a:ext cx="210311" cy="269748"/>
          </a:xfrm>
          <a:prstGeom prst="rect">
            <a:avLst/>
          </a:prstGeom>
        </p:spPr>
      </p:pic>
      <p:sp>
        <p:nvSpPr>
          <p:cNvPr id="1364" name="object 1364"/>
          <p:cNvSpPr/>
          <p:nvPr/>
        </p:nvSpPr>
        <p:spPr>
          <a:xfrm>
            <a:off x="1071676" y="140995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1071676" y="140995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1083868" y="1409954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1871726" y="140995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1883918" y="1409954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208653" y="140995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220845" y="1409954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6946392" y="140995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6958584" y="1409954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7155180" y="140995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7155180" y="140995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1071676" y="1422146"/>
            <a:ext cx="12192" cy="277368"/>
          </a:xfrm>
          <a:custGeom>
            <a:avLst/>
            <a:gdLst/>
            <a:ahLst/>
            <a:cxnLst/>
            <a:rect l="l" t="t" r="r" b="b"/>
            <a:pathLst>
              <a:path w="12192" h="277368">
                <a:moveTo>
                  <a:pt x="0" y="0"/>
                </a:moveTo>
                <a:lnTo>
                  <a:pt x="0" y="277368"/>
                </a:lnTo>
                <a:lnTo>
                  <a:pt x="12192" y="27736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1871726" y="1422146"/>
            <a:ext cx="12192" cy="277368"/>
          </a:xfrm>
          <a:custGeom>
            <a:avLst/>
            <a:gdLst/>
            <a:ahLst/>
            <a:cxnLst/>
            <a:rect l="l" t="t" r="r" b="b"/>
            <a:pathLst>
              <a:path w="12192" h="277368">
                <a:moveTo>
                  <a:pt x="0" y="0"/>
                </a:moveTo>
                <a:lnTo>
                  <a:pt x="0" y="277368"/>
                </a:lnTo>
                <a:lnTo>
                  <a:pt x="12192" y="27736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208653" y="1422146"/>
            <a:ext cx="12192" cy="277368"/>
          </a:xfrm>
          <a:custGeom>
            <a:avLst/>
            <a:gdLst/>
            <a:ahLst/>
            <a:cxnLst/>
            <a:rect l="l" t="t" r="r" b="b"/>
            <a:pathLst>
              <a:path w="12192" h="277368">
                <a:moveTo>
                  <a:pt x="0" y="0"/>
                </a:moveTo>
                <a:lnTo>
                  <a:pt x="0" y="277368"/>
                </a:lnTo>
                <a:lnTo>
                  <a:pt x="12192" y="27736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7155180" y="1422146"/>
            <a:ext cx="12191" cy="277368"/>
          </a:xfrm>
          <a:custGeom>
            <a:avLst/>
            <a:gdLst/>
            <a:ahLst/>
            <a:cxnLst/>
            <a:rect l="l" t="t" r="r" b="b"/>
            <a:pathLst>
              <a:path w="12191" h="277368">
                <a:moveTo>
                  <a:pt x="0" y="0"/>
                </a:moveTo>
                <a:lnTo>
                  <a:pt x="0" y="277368"/>
                </a:lnTo>
                <a:lnTo>
                  <a:pt x="12192" y="27736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321562" y="1710759"/>
            <a:ext cx="33494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ADF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877822" y="1710759"/>
            <a:ext cx="196259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Automatic Direction Finder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214749" y="1710759"/>
            <a:ext cx="98426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Radiocompas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79" name="object 1379"/>
          <p:cNvSpPr/>
          <p:nvPr/>
        </p:nvSpPr>
        <p:spPr>
          <a:xfrm>
            <a:off x="1071676" y="16995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1083868" y="1699514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1871726" y="16995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1883918" y="1699514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208653" y="16995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4220845" y="1699514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6946392" y="16995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6958584" y="1699514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7155180" y="16995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1071676" y="17117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1871726" y="17117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4208653" y="17117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7155180" y="1711707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1320038" y="2033847"/>
            <a:ext cx="33716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APU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877822" y="2033847"/>
            <a:ext cx="150848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Auxiliary Power Unit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214749" y="2033847"/>
            <a:ext cx="264301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Groupe Auxiliaire de Puissance(GAP)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92" name="object 1392"/>
          <p:cNvSpPr/>
          <p:nvPr/>
        </p:nvSpPr>
        <p:spPr>
          <a:xfrm>
            <a:off x="1071676" y="202260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1083868" y="2022602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1871726" y="202260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1883918" y="2022602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4208653" y="202260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4220845" y="2022602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6946392" y="2022602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6958584" y="2022602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7155180" y="2022602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1071676" y="2034795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1871726" y="2034795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4208653" y="2034795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7155180" y="2034795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1324610" y="2356935"/>
            <a:ext cx="32852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ATC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877822" y="2356935"/>
            <a:ext cx="25264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131187" y="2356935"/>
            <a:ext cx="106606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Traffic Control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214749" y="2356935"/>
            <a:ext cx="246344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Contrôle de la circulation aérienne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05" name="object 1405"/>
          <p:cNvSpPr/>
          <p:nvPr/>
        </p:nvSpPr>
        <p:spPr>
          <a:xfrm>
            <a:off x="1071676" y="234568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1083868" y="2345689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3"/>
                </a:lnTo>
                <a:lnTo>
                  <a:pt x="787908" y="12193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1871726" y="234568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1883918" y="2345689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3"/>
                </a:lnTo>
                <a:lnTo>
                  <a:pt x="2324735" y="12193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4208653" y="234568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4220845" y="2345689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3"/>
                </a:lnTo>
                <a:lnTo>
                  <a:pt x="2725547" y="12193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6946392" y="234568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6958584" y="2345689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3"/>
                </a:lnTo>
                <a:lnTo>
                  <a:pt x="196595" y="12193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7155180" y="234568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1071676" y="2357882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1871726" y="2357882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4208653" y="2357882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7155180" y="2357882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text 1"/>
          <p:cNvSpPr txBox="1"/>
          <p:nvPr/>
        </p:nvSpPr>
        <p:spPr>
          <a:xfrm>
            <a:off x="1312418" y="2680023"/>
            <a:ext cx="35246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BKN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877822" y="2680023"/>
            <a:ext cx="58825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BroKeN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214749" y="2680023"/>
            <a:ext cx="87085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Fragmentés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085606" y="2680023"/>
            <a:ext cx="19026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(5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240782" y="2680023"/>
            <a:ext cx="9085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5295646" y="2680023"/>
            <a:ext cx="59532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7 octas)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18" name="object 1418"/>
          <p:cNvSpPr/>
          <p:nvPr/>
        </p:nvSpPr>
        <p:spPr>
          <a:xfrm>
            <a:off x="1071676" y="266877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1083868" y="2668777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3"/>
                </a:lnTo>
                <a:lnTo>
                  <a:pt x="787908" y="12193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1871726" y="266877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1883918" y="2668777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3"/>
                </a:lnTo>
                <a:lnTo>
                  <a:pt x="2324735" y="12193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4208653" y="266877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4220845" y="2668777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3"/>
                </a:lnTo>
                <a:lnTo>
                  <a:pt x="2725547" y="12193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6946392" y="266877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6958584" y="2668777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3"/>
                </a:lnTo>
                <a:lnTo>
                  <a:pt x="196595" y="12193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7155180" y="266877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1071676" y="2680970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1871726" y="2680970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4208653" y="2680970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7155180" y="2680970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 1"/>
          <p:cNvSpPr txBox="1"/>
          <p:nvPr/>
        </p:nvSpPr>
        <p:spPr>
          <a:xfrm>
            <a:off x="1324610" y="3003111"/>
            <a:ext cx="32901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877822" y="3003111"/>
            <a:ext cx="40292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Clear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2281401" y="3003111"/>
            <a:ext cx="109749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 Turbulence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4214749" y="3003111"/>
            <a:ext cx="168229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Turbulence en ciel clair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31" name="object 1431"/>
          <p:cNvSpPr/>
          <p:nvPr/>
        </p:nvSpPr>
        <p:spPr>
          <a:xfrm>
            <a:off x="1071676" y="299186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1083868" y="2991865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3"/>
                </a:lnTo>
                <a:lnTo>
                  <a:pt x="787908" y="12193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1871726" y="299186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1883918" y="2991865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3"/>
                </a:lnTo>
                <a:lnTo>
                  <a:pt x="2324735" y="12193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4208653" y="299186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4220845" y="2991865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3"/>
                </a:lnTo>
                <a:lnTo>
                  <a:pt x="2725547" y="12193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6946392" y="299186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6958584" y="2991865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3"/>
                </a:lnTo>
                <a:lnTo>
                  <a:pt x="196595" y="12193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7155180" y="299186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1071676" y="3004134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1871726" y="3004134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4208653" y="3004134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7155180" y="3004134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 1"/>
          <p:cNvSpPr txBox="1"/>
          <p:nvPr/>
        </p:nvSpPr>
        <p:spPr>
          <a:xfrm>
            <a:off x="1217980" y="3328105"/>
            <a:ext cx="54183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CAVOK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877822" y="3328105"/>
            <a:ext cx="175455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Ceiling And Visibility OK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4214749" y="3328105"/>
            <a:ext cx="5759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Plafond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4790821" y="3328105"/>
            <a:ext cx="106540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 visibilité OK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44" name="object 1444"/>
          <p:cNvSpPr/>
          <p:nvPr/>
        </p:nvSpPr>
        <p:spPr>
          <a:xfrm>
            <a:off x="1071676" y="3315336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1083868" y="3315336"/>
            <a:ext cx="787908" cy="12191"/>
          </a:xfrm>
          <a:custGeom>
            <a:avLst/>
            <a:gdLst/>
            <a:ahLst/>
            <a:cxnLst/>
            <a:rect l="l" t="t" r="r" b="b"/>
            <a:pathLst>
              <a:path w="787908" h="12191">
                <a:moveTo>
                  <a:pt x="0" y="0"/>
                </a:moveTo>
                <a:lnTo>
                  <a:pt x="0" y="12191"/>
                </a:lnTo>
                <a:lnTo>
                  <a:pt x="787908" y="12191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1871726" y="3315336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1883918" y="3315336"/>
            <a:ext cx="2324735" cy="12191"/>
          </a:xfrm>
          <a:custGeom>
            <a:avLst/>
            <a:gdLst/>
            <a:ahLst/>
            <a:cxnLst/>
            <a:rect l="l" t="t" r="r" b="b"/>
            <a:pathLst>
              <a:path w="2324735" h="12191">
                <a:moveTo>
                  <a:pt x="0" y="0"/>
                </a:moveTo>
                <a:lnTo>
                  <a:pt x="0" y="12191"/>
                </a:lnTo>
                <a:lnTo>
                  <a:pt x="2324735" y="12191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4208653" y="3315336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4220845" y="3315336"/>
            <a:ext cx="2725547" cy="12191"/>
          </a:xfrm>
          <a:custGeom>
            <a:avLst/>
            <a:gdLst/>
            <a:ahLst/>
            <a:cxnLst/>
            <a:rect l="l" t="t" r="r" b="b"/>
            <a:pathLst>
              <a:path w="2725547" h="12191">
                <a:moveTo>
                  <a:pt x="0" y="0"/>
                </a:moveTo>
                <a:lnTo>
                  <a:pt x="0" y="12191"/>
                </a:lnTo>
                <a:lnTo>
                  <a:pt x="2725547" y="12191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6946392" y="3315336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6958584" y="3315336"/>
            <a:ext cx="196595" cy="12191"/>
          </a:xfrm>
          <a:custGeom>
            <a:avLst/>
            <a:gdLst/>
            <a:ahLst/>
            <a:cxnLst/>
            <a:rect l="l" t="t" r="r" b="b"/>
            <a:pathLst>
              <a:path w="196595" h="12191">
                <a:moveTo>
                  <a:pt x="0" y="0"/>
                </a:moveTo>
                <a:lnTo>
                  <a:pt x="0" y="12191"/>
                </a:lnTo>
                <a:lnTo>
                  <a:pt x="196595" y="12191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7155180" y="3315336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1071676" y="332752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1871726" y="332752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4208653" y="332752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7155180" y="3327527"/>
            <a:ext cx="12191" cy="310895"/>
          </a:xfrm>
          <a:custGeom>
            <a:avLst/>
            <a:gdLst/>
            <a:ahLst/>
            <a:cxnLst/>
            <a:rect l="l" t="t" r="r" b="b"/>
            <a:pathLst>
              <a:path w="12191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text 1"/>
          <p:cNvSpPr txBox="1"/>
          <p:nvPr/>
        </p:nvSpPr>
        <p:spPr>
          <a:xfrm>
            <a:off x="1323086" y="3859981"/>
            <a:ext cx="33050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CVR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45" name="text 1"/>
          <p:cNvSpPr txBox="1"/>
          <p:nvPr/>
        </p:nvSpPr>
        <p:spPr>
          <a:xfrm>
            <a:off x="1877822" y="4070293"/>
            <a:ext cx="168276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Cockpit Voice Recorder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46" name="text 1"/>
          <p:cNvSpPr txBox="1"/>
          <p:nvPr/>
        </p:nvSpPr>
        <p:spPr>
          <a:xfrm>
            <a:off x="4214749" y="3652717"/>
            <a:ext cx="9342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Enregistreur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47" name="text 1"/>
          <p:cNvSpPr txBox="1"/>
          <p:nvPr/>
        </p:nvSpPr>
        <p:spPr>
          <a:xfrm>
            <a:off x="5277685" y="3652717"/>
            <a:ext cx="2082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48" name="text 1"/>
          <p:cNvSpPr txBox="1"/>
          <p:nvPr/>
        </p:nvSpPr>
        <p:spPr>
          <a:xfrm>
            <a:off x="5615686" y="3652717"/>
            <a:ext cx="101997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conversations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49" name="text 1"/>
          <p:cNvSpPr txBox="1"/>
          <p:nvPr/>
        </p:nvSpPr>
        <p:spPr>
          <a:xfrm>
            <a:off x="6763881" y="3652717"/>
            <a:ext cx="21117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50" name="text 1"/>
          <p:cNvSpPr txBox="1"/>
          <p:nvPr/>
        </p:nvSpPr>
        <p:spPr>
          <a:xfrm>
            <a:off x="4214749" y="3859981"/>
            <a:ext cx="123444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poste de pilotage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57" name="object 1457"/>
          <p:cNvSpPr/>
          <p:nvPr/>
        </p:nvSpPr>
        <p:spPr>
          <a:xfrm>
            <a:off x="1071676" y="363842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1083868" y="3638424"/>
            <a:ext cx="787908" cy="12191"/>
          </a:xfrm>
          <a:custGeom>
            <a:avLst/>
            <a:gdLst/>
            <a:ahLst/>
            <a:cxnLst/>
            <a:rect l="l" t="t" r="r" b="b"/>
            <a:pathLst>
              <a:path w="787908" h="12191">
                <a:moveTo>
                  <a:pt x="0" y="0"/>
                </a:moveTo>
                <a:lnTo>
                  <a:pt x="0" y="12191"/>
                </a:lnTo>
                <a:lnTo>
                  <a:pt x="787908" y="12191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1871726" y="363842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1883918" y="3638424"/>
            <a:ext cx="2324735" cy="12191"/>
          </a:xfrm>
          <a:custGeom>
            <a:avLst/>
            <a:gdLst/>
            <a:ahLst/>
            <a:cxnLst/>
            <a:rect l="l" t="t" r="r" b="b"/>
            <a:pathLst>
              <a:path w="2324735" h="12191">
                <a:moveTo>
                  <a:pt x="0" y="0"/>
                </a:moveTo>
                <a:lnTo>
                  <a:pt x="0" y="12191"/>
                </a:lnTo>
                <a:lnTo>
                  <a:pt x="2324735" y="12191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4208653" y="363842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4220845" y="3638424"/>
            <a:ext cx="2725547" cy="12191"/>
          </a:xfrm>
          <a:custGeom>
            <a:avLst/>
            <a:gdLst/>
            <a:ahLst/>
            <a:cxnLst/>
            <a:rect l="l" t="t" r="r" b="b"/>
            <a:pathLst>
              <a:path w="2725547" h="12191">
                <a:moveTo>
                  <a:pt x="0" y="0"/>
                </a:moveTo>
                <a:lnTo>
                  <a:pt x="0" y="12191"/>
                </a:lnTo>
                <a:lnTo>
                  <a:pt x="2725547" y="12191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6946392" y="363842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6958584" y="3638424"/>
            <a:ext cx="196595" cy="12191"/>
          </a:xfrm>
          <a:custGeom>
            <a:avLst/>
            <a:gdLst/>
            <a:ahLst/>
            <a:cxnLst/>
            <a:rect l="l" t="t" r="r" b="b"/>
            <a:pathLst>
              <a:path w="196595" h="12191">
                <a:moveTo>
                  <a:pt x="0" y="0"/>
                </a:moveTo>
                <a:lnTo>
                  <a:pt x="0" y="12191"/>
                </a:lnTo>
                <a:lnTo>
                  <a:pt x="196595" y="12191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7155180" y="363842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1071676" y="3650615"/>
            <a:ext cx="12192" cy="519683"/>
          </a:xfrm>
          <a:custGeom>
            <a:avLst/>
            <a:gdLst/>
            <a:ahLst/>
            <a:cxnLst/>
            <a:rect l="l" t="t" r="r" b="b"/>
            <a:pathLst>
              <a:path w="12192" h="519683">
                <a:moveTo>
                  <a:pt x="0" y="0"/>
                </a:moveTo>
                <a:lnTo>
                  <a:pt x="0" y="519684"/>
                </a:lnTo>
                <a:lnTo>
                  <a:pt x="12192" y="519684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1871726" y="3650615"/>
            <a:ext cx="12192" cy="519683"/>
          </a:xfrm>
          <a:custGeom>
            <a:avLst/>
            <a:gdLst/>
            <a:ahLst/>
            <a:cxnLst/>
            <a:rect l="l" t="t" r="r" b="b"/>
            <a:pathLst>
              <a:path w="12192" h="519683">
                <a:moveTo>
                  <a:pt x="0" y="0"/>
                </a:moveTo>
                <a:lnTo>
                  <a:pt x="0" y="519684"/>
                </a:lnTo>
                <a:lnTo>
                  <a:pt x="12192" y="519684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4208653" y="3650615"/>
            <a:ext cx="12192" cy="519683"/>
          </a:xfrm>
          <a:custGeom>
            <a:avLst/>
            <a:gdLst/>
            <a:ahLst/>
            <a:cxnLst/>
            <a:rect l="l" t="t" r="r" b="b"/>
            <a:pathLst>
              <a:path w="12192" h="519683">
                <a:moveTo>
                  <a:pt x="0" y="0"/>
                </a:moveTo>
                <a:lnTo>
                  <a:pt x="0" y="519684"/>
                </a:lnTo>
                <a:lnTo>
                  <a:pt x="12192" y="519684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7155180" y="3650615"/>
            <a:ext cx="12191" cy="519683"/>
          </a:xfrm>
          <a:custGeom>
            <a:avLst/>
            <a:gdLst/>
            <a:ahLst/>
            <a:cxnLst/>
            <a:rect l="l" t="t" r="r" b="b"/>
            <a:pathLst>
              <a:path w="12191" h="519683">
                <a:moveTo>
                  <a:pt x="0" y="0"/>
                </a:moveTo>
                <a:lnTo>
                  <a:pt x="0" y="519684"/>
                </a:lnTo>
                <a:lnTo>
                  <a:pt x="12192" y="519684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1071676" y="4170299"/>
            <a:ext cx="12192" cy="211836"/>
          </a:xfrm>
          <a:custGeom>
            <a:avLst/>
            <a:gdLst/>
            <a:ahLst/>
            <a:cxnLst/>
            <a:rect l="l" t="t" r="r" b="b"/>
            <a:pathLst>
              <a:path w="12192" h="211836">
                <a:moveTo>
                  <a:pt x="0" y="0"/>
                </a:moveTo>
                <a:lnTo>
                  <a:pt x="0" y="211836"/>
                </a:lnTo>
                <a:lnTo>
                  <a:pt x="12192" y="21183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1871726" y="4170299"/>
            <a:ext cx="12192" cy="211836"/>
          </a:xfrm>
          <a:custGeom>
            <a:avLst/>
            <a:gdLst/>
            <a:ahLst/>
            <a:cxnLst/>
            <a:rect l="l" t="t" r="r" b="b"/>
            <a:pathLst>
              <a:path w="12192" h="211836">
                <a:moveTo>
                  <a:pt x="0" y="0"/>
                </a:moveTo>
                <a:lnTo>
                  <a:pt x="0" y="211836"/>
                </a:lnTo>
                <a:lnTo>
                  <a:pt x="12192" y="21183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4208653" y="4170299"/>
            <a:ext cx="12192" cy="211836"/>
          </a:xfrm>
          <a:custGeom>
            <a:avLst/>
            <a:gdLst/>
            <a:ahLst/>
            <a:cxnLst/>
            <a:rect l="l" t="t" r="r" b="b"/>
            <a:pathLst>
              <a:path w="12192" h="211836">
                <a:moveTo>
                  <a:pt x="0" y="0"/>
                </a:moveTo>
                <a:lnTo>
                  <a:pt x="0" y="211836"/>
                </a:lnTo>
                <a:lnTo>
                  <a:pt x="12192" y="21183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7155180" y="4170299"/>
            <a:ext cx="12191" cy="211836"/>
          </a:xfrm>
          <a:custGeom>
            <a:avLst/>
            <a:gdLst/>
            <a:ahLst/>
            <a:cxnLst/>
            <a:rect l="l" t="t" r="r" b="b"/>
            <a:pathLst>
              <a:path w="12191" h="211836">
                <a:moveTo>
                  <a:pt x="0" y="0"/>
                </a:moveTo>
                <a:lnTo>
                  <a:pt x="0" y="211836"/>
                </a:lnTo>
                <a:lnTo>
                  <a:pt x="12192" y="21183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1071676" y="4382135"/>
            <a:ext cx="12192" cy="172212"/>
          </a:xfrm>
          <a:custGeom>
            <a:avLst/>
            <a:gdLst/>
            <a:ahLst/>
            <a:cxnLst/>
            <a:rect l="l" t="t" r="r" b="b"/>
            <a:pathLst>
              <a:path w="12192" h="172212">
                <a:moveTo>
                  <a:pt x="0" y="0"/>
                </a:moveTo>
                <a:lnTo>
                  <a:pt x="0" y="172212"/>
                </a:lnTo>
                <a:lnTo>
                  <a:pt x="12192" y="1722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1871726" y="4382135"/>
            <a:ext cx="12192" cy="172212"/>
          </a:xfrm>
          <a:custGeom>
            <a:avLst/>
            <a:gdLst/>
            <a:ahLst/>
            <a:cxnLst/>
            <a:rect l="l" t="t" r="r" b="b"/>
            <a:pathLst>
              <a:path w="12192" h="172212">
                <a:moveTo>
                  <a:pt x="0" y="0"/>
                </a:moveTo>
                <a:lnTo>
                  <a:pt x="0" y="172212"/>
                </a:lnTo>
                <a:lnTo>
                  <a:pt x="12192" y="1722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4208653" y="4382135"/>
            <a:ext cx="12192" cy="172212"/>
          </a:xfrm>
          <a:custGeom>
            <a:avLst/>
            <a:gdLst/>
            <a:ahLst/>
            <a:cxnLst/>
            <a:rect l="l" t="t" r="r" b="b"/>
            <a:pathLst>
              <a:path w="12192" h="172212">
                <a:moveTo>
                  <a:pt x="0" y="0"/>
                </a:moveTo>
                <a:lnTo>
                  <a:pt x="0" y="172212"/>
                </a:lnTo>
                <a:lnTo>
                  <a:pt x="12192" y="1722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7155180" y="4382135"/>
            <a:ext cx="12191" cy="172212"/>
          </a:xfrm>
          <a:custGeom>
            <a:avLst/>
            <a:gdLst/>
            <a:ahLst/>
            <a:cxnLst/>
            <a:rect l="l" t="t" r="r" b="b"/>
            <a:pathLst>
              <a:path w="12191" h="172212">
                <a:moveTo>
                  <a:pt x="0" y="0"/>
                </a:moveTo>
                <a:lnTo>
                  <a:pt x="0" y="172212"/>
                </a:lnTo>
                <a:lnTo>
                  <a:pt x="12192" y="1722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text 1"/>
          <p:cNvSpPr txBox="1"/>
          <p:nvPr/>
        </p:nvSpPr>
        <p:spPr>
          <a:xfrm>
            <a:off x="1371854" y="4565592"/>
            <a:ext cx="23145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DZ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52" name="text 1"/>
          <p:cNvSpPr txBox="1"/>
          <p:nvPr/>
        </p:nvSpPr>
        <p:spPr>
          <a:xfrm>
            <a:off x="1877822" y="4565592"/>
            <a:ext cx="53426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Drizzle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53" name="text 1"/>
          <p:cNvSpPr txBox="1"/>
          <p:nvPr/>
        </p:nvSpPr>
        <p:spPr>
          <a:xfrm>
            <a:off x="4214749" y="4565592"/>
            <a:ext cx="51451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Bruine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78" name="object 1478"/>
          <p:cNvSpPr/>
          <p:nvPr/>
        </p:nvSpPr>
        <p:spPr>
          <a:xfrm>
            <a:off x="1071676" y="455434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1083868" y="4554347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1871726" y="455434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1883918" y="4554347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4208653" y="455434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4220845" y="4554347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6946392" y="455434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6958584" y="4554347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7155180" y="455434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1071676" y="456653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1871726" y="456653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4208653" y="456653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7155180" y="4566539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text 1"/>
          <p:cNvSpPr txBox="1"/>
          <p:nvPr/>
        </p:nvSpPr>
        <p:spPr>
          <a:xfrm>
            <a:off x="1324610" y="4995360"/>
            <a:ext cx="33034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EGT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55" name="text 1"/>
          <p:cNvSpPr txBox="1"/>
          <p:nvPr/>
        </p:nvSpPr>
        <p:spPr>
          <a:xfrm>
            <a:off x="1877822" y="5100516"/>
            <a:ext cx="186259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Exhaust Gaz Temperature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56" name="text 1"/>
          <p:cNvSpPr txBox="1"/>
          <p:nvPr/>
        </p:nvSpPr>
        <p:spPr>
          <a:xfrm>
            <a:off x="4214749" y="4890204"/>
            <a:ext cx="124843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Température des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57" name="text 1"/>
          <p:cNvSpPr txBox="1"/>
          <p:nvPr/>
        </p:nvSpPr>
        <p:spPr>
          <a:xfrm>
            <a:off x="5463180" y="4890204"/>
            <a:ext cx="27272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gaz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91" name="object 1491"/>
          <p:cNvSpPr/>
          <p:nvPr/>
        </p:nvSpPr>
        <p:spPr>
          <a:xfrm>
            <a:off x="1071676" y="4877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1083868" y="4877435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1871726" y="4877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1883918" y="4877435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4208653" y="4877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4220845" y="4877435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6946392" y="4877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6958584" y="4877435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7155180" y="4877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1071676" y="4889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1871726" y="4889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4208653" y="4889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7155180" y="488962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text 1"/>
          <p:cNvSpPr txBox="1"/>
          <p:nvPr/>
        </p:nvSpPr>
        <p:spPr>
          <a:xfrm>
            <a:off x="4214749" y="5272728"/>
            <a:ext cx="113691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D’échappement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04" name="object 1504"/>
          <p:cNvSpPr/>
          <p:nvPr/>
        </p:nvSpPr>
        <p:spPr>
          <a:xfrm>
            <a:off x="1071676" y="5200523"/>
            <a:ext cx="12192" cy="211836"/>
          </a:xfrm>
          <a:custGeom>
            <a:avLst/>
            <a:gdLst/>
            <a:ahLst/>
            <a:cxnLst/>
            <a:rect l="l" t="t" r="r" b="b"/>
            <a:pathLst>
              <a:path w="12192" h="211836">
                <a:moveTo>
                  <a:pt x="0" y="0"/>
                </a:moveTo>
                <a:lnTo>
                  <a:pt x="0" y="211836"/>
                </a:lnTo>
                <a:lnTo>
                  <a:pt x="12192" y="21183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1871726" y="5200523"/>
            <a:ext cx="12192" cy="211836"/>
          </a:xfrm>
          <a:custGeom>
            <a:avLst/>
            <a:gdLst/>
            <a:ahLst/>
            <a:cxnLst/>
            <a:rect l="l" t="t" r="r" b="b"/>
            <a:pathLst>
              <a:path w="12192" h="211836">
                <a:moveTo>
                  <a:pt x="0" y="0"/>
                </a:moveTo>
                <a:lnTo>
                  <a:pt x="0" y="211836"/>
                </a:lnTo>
                <a:lnTo>
                  <a:pt x="12192" y="21183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4208653" y="5200523"/>
            <a:ext cx="12192" cy="211836"/>
          </a:xfrm>
          <a:custGeom>
            <a:avLst/>
            <a:gdLst/>
            <a:ahLst/>
            <a:cxnLst/>
            <a:rect l="l" t="t" r="r" b="b"/>
            <a:pathLst>
              <a:path w="12192" h="211836">
                <a:moveTo>
                  <a:pt x="0" y="0"/>
                </a:moveTo>
                <a:lnTo>
                  <a:pt x="0" y="211836"/>
                </a:lnTo>
                <a:lnTo>
                  <a:pt x="12192" y="21183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7155180" y="5200523"/>
            <a:ext cx="12191" cy="211836"/>
          </a:xfrm>
          <a:custGeom>
            <a:avLst/>
            <a:gdLst/>
            <a:ahLst/>
            <a:cxnLst/>
            <a:rect l="l" t="t" r="r" b="b"/>
            <a:pathLst>
              <a:path w="12191" h="211836">
                <a:moveTo>
                  <a:pt x="0" y="0"/>
                </a:moveTo>
                <a:lnTo>
                  <a:pt x="0" y="211836"/>
                </a:lnTo>
                <a:lnTo>
                  <a:pt x="12192" y="21183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1071676" y="5412308"/>
            <a:ext cx="12192" cy="172517"/>
          </a:xfrm>
          <a:custGeom>
            <a:avLst/>
            <a:gdLst/>
            <a:ahLst/>
            <a:cxnLst/>
            <a:rect l="l" t="t" r="r" b="b"/>
            <a:pathLst>
              <a:path w="12192" h="172517">
                <a:moveTo>
                  <a:pt x="0" y="0"/>
                </a:moveTo>
                <a:lnTo>
                  <a:pt x="0" y="172517"/>
                </a:lnTo>
                <a:lnTo>
                  <a:pt x="12192" y="17251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1871726" y="5412308"/>
            <a:ext cx="12192" cy="172517"/>
          </a:xfrm>
          <a:custGeom>
            <a:avLst/>
            <a:gdLst/>
            <a:ahLst/>
            <a:cxnLst/>
            <a:rect l="l" t="t" r="r" b="b"/>
            <a:pathLst>
              <a:path w="12192" h="172517">
                <a:moveTo>
                  <a:pt x="0" y="0"/>
                </a:moveTo>
                <a:lnTo>
                  <a:pt x="0" y="172517"/>
                </a:lnTo>
                <a:lnTo>
                  <a:pt x="12192" y="17251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4208653" y="5412308"/>
            <a:ext cx="12192" cy="172517"/>
          </a:xfrm>
          <a:custGeom>
            <a:avLst/>
            <a:gdLst/>
            <a:ahLst/>
            <a:cxnLst/>
            <a:rect l="l" t="t" r="r" b="b"/>
            <a:pathLst>
              <a:path w="12192" h="172517">
                <a:moveTo>
                  <a:pt x="0" y="0"/>
                </a:moveTo>
                <a:lnTo>
                  <a:pt x="0" y="172517"/>
                </a:lnTo>
                <a:lnTo>
                  <a:pt x="12192" y="17251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7155180" y="5412308"/>
            <a:ext cx="12191" cy="172517"/>
          </a:xfrm>
          <a:custGeom>
            <a:avLst/>
            <a:gdLst/>
            <a:ahLst/>
            <a:cxnLst/>
            <a:rect l="l" t="t" r="r" b="b"/>
            <a:pathLst>
              <a:path w="12191" h="172517">
                <a:moveTo>
                  <a:pt x="0" y="0"/>
                </a:moveTo>
                <a:lnTo>
                  <a:pt x="0" y="172517"/>
                </a:lnTo>
                <a:lnTo>
                  <a:pt x="12192" y="17251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text 1"/>
          <p:cNvSpPr txBox="1"/>
          <p:nvPr/>
        </p:nvSpPr>
        <p:spPr>
          <a:xfrm>
            <a:off x="1291082" y="5596070"/>
            <a:ext cx="3973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FCST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60" name="text 1"/>
          <p:cNvSpPr txBox="1"/>
          <p:nvPr/>
        </p:nvSpPr>
        <p:spPr>
          <a:xfrm>
            <a:off x="1877822" y="5596070"/>
            <a:ext cx="71399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ForeCaST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61" name="text 1"/>
          <p:cNvSpPr txBox="1"/>
          <p:nvPr/>
        </p:nvSpPr>
        <p:spPr>
          <a:xfrm>
            <a:off x="4214749" y="5596070"/>
            <a:ext cx="105075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Prévu (temps)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12" name="object 1512"/>
          <p:cNvSpPr/>
          <p:nvPr/>
        </p:nvSpPr>
        <p:spPr>
          <a:xfrm>
            <a:off x="1071676" y="558482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1083868" y="5584825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1871726" y="558482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1883918" y="5584825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4208653" y="558482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4220845" y="5584825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6946392" y="558482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6958584" y="5584825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7155180" y="558482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1071676" y="559701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1871726" y="559701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4208653" y="559701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7155180" y="5597016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text 1"/>
          <p:cNvSpPr txBox="1"/>
          <p:nvPr/>
        </p:nvSpPr>
        <p:spPr>
          <a:xfrm>
            <a:off x="1321562" y="6025838"/>
            <a:ext cx="33643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FDR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62" name="text 1"/>
          <p:cNvSpPr txBox="1"/>
          <p:nvPr/>
        </p:nvSpPr>
        <p:spPr>
          <a:xfrm>
            <a:off x="1877822" y="5919158"/>
            <a:ext cx="44291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Flight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63" name="text 1"/>
          <p:cNvSpPr txBox="1"/>
          <p:nvPr/>
        </p:nvSpPr>
        <p:spPr>
          <a:xfrm>
            <a:off x="2320738" y="5919158"/>
            <a:ext cx="179010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Data Recorder (the black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44" name="text 1"/>
          <p:cNvSpPr txBox="1"/>
          <p:nvPr/>
        </p:nvSpPr>
        <p:spPr>
          <a:xfrm>
            <a:off x="4214749" y="5919158"/>
            <a:ext cx="9342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Enregistreur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45" name="text 1"/>
          <p:cNvSpPr txBox="1"/>
          <p:nvPr/>
        </p:nvSpPr>
        <p:spPr>
          <a:xfrm>
            <a:off x="5149633" y="5919158"/>
            <a:ext cx="2783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46" name="text 1"/>
          <p:cNvSpPr txBox="1"/>
          <p:nvPr/>
        </p:nvSpPr>
        <p:spPr>
          <a:xfrm>
            <a:off x="5427958" y="5919158"/>
            <a:ext cx="8511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paramètres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47" name="text 1"/>
          <p:cNvSpPr txBox="1"/>
          <p:nvPr/>
        </p:nvSpPr>
        <p:spPr>
          <a:xfrm>
            <a:off x="6279065" y="5919158"/>
            <a:ext cx="4590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vol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25" name="object 1525"/>
          <p:cNvSpPr/>
          <p:nvPr/>
        </p:nvSpPr>
        <p:spPr>
          <a:xfrm>
            <a:off x="1071676" y="590791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1083868" y="5907913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1871726" y="590791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1883918" y="5907913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4208653" y="590791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4220845" y="5907913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6946392" y="590791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6958584" y="5907913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7155180" y="590791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1071676" y="592010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1871726" y="592010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4208653" y="592010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7155180" y="592010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text 1"/>
          <p:cNvSpPr txBox="1"/>
          <p:nvPr/>
        </p:nvSpPr>
        <p:spPr>
          <a:xfrm>
            <a:off x="1877822" y="6303206"/>
            <a:ext cx="3581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box)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49" name="text 1"/>
          <p:cNvSpPr txBox="1"/>
          <p:nvPr/>
        </p:nvSpPr>
        <p:spPr>
          <a:xfrm>
            <a:off x="4214749" y="6303206"/>
            <a:ext cx="94489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(Boîte noire)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38" name="object 1538"/>
          <p:cNvSpPr/>
          <p:nvPr/>
        </p:nvSpPr>
        <p:spPr>
          <a:xfrm>
            <a:off x="1071676" y="6231001"/>
            <a:ext cx="12192" cy="211835"/>
          </a:xfrm>
          <a:custGeom>
            <a:avLst/>
            <a:gdLst/>
            <a:ahLst/>
            <a:cxnLst/>
            <a:rect l="l" t="t" r="r" b="b"/>
            <a:pathLst>
              <a:path w="12192" h="211835">
                <a:moveTo>
                  <a:pt x="0" y="0"/>
                </a:moveTo>
                <a:lnTo>
                  <a:pt x="0" y="211836"/>
                </a:lnTo>
                <a:lnTo>
                  <a:pt x="12192" y="21183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1871726" y="6231001"/>
            <a:ext cx="12192" cy="211835"/>
          </a:xfrm>
          <a:custGeom>
            <a:avLst/>
            <a:gdLst/>
            <a:ahLst/>
            <a:cxnLst/>
            <a:rect l="l" t="t" r="r" b="b"/>
            <a:pathLst>
              <a:path w="12192" h="211835">
                <a:moveTo>
                  <a:pt x="0" y="0"/>
                </a:moveTo>
                <a:lnTo>
                  <a:pt x="0" y="211836"/>
                </a:lnTo>
                <a:lnTo>
                  <a:pt x="12192" y="21183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4208653" y="6231001"/>
            <a:ext cx="12192" cy="211835"/>
          </a:xfrm>
          <a:custGeom>
            <a:avLst/>
            <a:gdLst/>
            <a:ahLst/>
            <a:cxnLst/>
            <a:rect l="l" t="t" r="r" b="b"/>
            <a:pathLst>
              <a:path w="12192" h="211835">
                <a:moveTo>
                  <a:pt x="0" y="0"/>
                </a:moveTo>
                <a:lnTo>
                  <a:pt x="0" y="211836"/>
                </a:lnTo>
                <a:lnTo>
                  <a:pt x="12192" y="21183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7155180" y="6231001"/>
            <a:ext cx="12191" cy="211835"/>
          </a:xfrm>
          <a:custGeom>
            <a:avLst/>
            <a:gdLst/>
            <a:ahLst/>
            <a:cxnLst/>
            <a:rect l="l" t="t" r="r" b="b"/>
            <a:pathLst>
              <a:path w="12191" h="211835">
                <a:moveTo>
                  <a:pt x="0" y="0"/>
                </a:moveTo>
                <a:lnTo>
                  <a:pt x="0" y="211836"/>
                </a:lnTo>
                <a:lnTo>
                  <a:pt x="12192" y="21183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1071676" y="6442837"/>
            <a:ext cx="12192" cy="172212"/>
          </a:xfrm>
          <a:custGeom>
            <a:avLst/>
            <a:gdLst/>
            <a:ahLst/>
            <a:cxnLst/>
            <a:rect l="l" t="t" r="r" b="b"/>
            <a:pathLst>
              <a:path w="12192" h="172212">
                <a:moveTo>
                  <a:pt x="0" y="0"/>
                </a:moveTo>
                <a:lnTo>
                  <a:pt x="0" y="172212"/>
                </a:lnTo>
                <a:lnTo>
                  <a:pt x="12192" y="1722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1871726" y="6442837"/>
            <a:ext cx="12192" cy="172212"/>
          </a:xfrm>
          <a:custGeom>
            <a:avLst/>
            <a:gdLst/>
            <a:ahLst/>
            <a:cxnLst/>
            <a:rect l="l" t="t" r="r" b="b"/>
            <a:pathLst>
              <a:path w="12192" h="172212">
                <a:moveTo>
                  <a:pt x="0" y="0"/>
                </a:moveTo>
                <a:lnTo>
                  <a:pt x="0" y="172212"/>
                </a:lnTo>
                <a:lnTo>
                  <a:pt x="12192" y="1722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4208653" y="6442837"/>
            <a:ext cx="12192" cy="172212"/>
          </a:xfrm>
          <a:custGeom>
            <a:avLst/>
            <a:gdLst/>
            <a:ahLst/>
            <a:cxnLst/>
            <a:rect l="l" t="t" r="r" b="b"/>
            <a:pathLst>
              <a:path w="12192" h="172212">
                <a:moveTo>
                  <a:pt x="0" y="0"/>
                </a:moveTo>
                <a:lnTo>
                  <a:pt x="0" y="172212"/>
                </a:lnTo>
                <a:lnTo>
                  <a:pt x="12192" y="1722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7155180" y="6442837"/>
            <a:ext cx="12191" cy="172212"/>
          </a:xfrm>
          <a:custGeom>
            <a:avLst/>
            <a:gdLst/>
            <a:ahLst/>
            <a:cxnLst/>
            <a:rect l="l" t="t" r="r" b="b"/>
            <a:pathLst>
              <a:path w="12191" h="172212">
                <a:moveTo>
                  <a:pt x="0" y="0"/>
                </a:moveTo>
                <a:lnTo>
                  <a:pt x="0" y="172212"/>
                </a:lnTo>
                <a:lnTo>
                  <a:pt x="12192" y="1722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text 1"/>
          <p:cNvSpPr txBox="1"/>
          <p:nvPr/>
        </p:nvSpPr>
        <p:spPr>
          <a:xfrm>
            <a:off x="1303274" y="6626294"/>
            <a:ext cx="37082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FEW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51" name="text 1"/>
          <p:cNvSpPr txBox="1"/>
          <p:nvPr/>
        </p:nvSpPr>
        <p:spPr>
          <a:xfrm>
            <a:off x="1877822" y="6626294"/>
            <a:ext cx="37082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FEW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52" name="text 1"/>
          <p:cNvSpPr txBox="1"/>
          <p:nvPr/>
        </p:nvSpPr>
        <p:spPr>
          <a:xfrm>
            <a:off x="4214749" y="6626294"/>
            <a:ext cx="209443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Peu ou quelques (1 à 2 octas)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46" name="object 1546"/>
          <p:cNvSpPr/>
          <p:nvPr/>
        </p:nvSpPr>
        <p:spPr>
          <a:xfrm>
            <a:off x="1071676" y="661504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1083868" y="6615049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1871726" y="661504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1883918" y="6615049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4208653" y="661504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4220845" y="6615049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6946392" y="661504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6958584" y="6615049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7155180" y="661504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1071676" y="662724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1871726" y="662724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4208653" y="662724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7155180" y="6627241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text 1"/>
          <p:cNvSpPr txBox="1"/>
          <p:nvPr/>
        </p:nvSpPr>
        <p:spPr>
          <a:xfrm>
            <a:off x="1376426" y="6949382"/>
            <a:ext cx="22518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58" name="text 1"/>
          <p:cNvSpPr txBox="1"/>
          <p:nvPr/>
        </p:nvSpPr>
        <p:spPr>
          <a:xfrm>
            <a:off x="1877822" y="6949382"/>
            <a:ext cx="31206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59" name="text 1"/>
          <p:cNvSpPr txBox="1"/>
          <p:nvPr/>
        </p:nvSpPr>
        <p:spPr>
          <a:xfrm>
            <a:off x="4214749" y="6949382"/>
            <a:ext cx="75811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Brouillard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59" name="object 1559"/>
          <p:cNvSpPr/>
          <p:nvPr/>
        </p:nvSpPr>
        <p:spPr>
          <a:xfrm>
            <a:off x="1071676" y="693813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1083868" y="6938137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871726" y="693813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1883918" y="6938137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4208653" y="693813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4220845" y="6938137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6946392" y="693813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6958584" y="6938137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7155180" y="693813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1071676" y="695032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1871726" y="695032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4208653" y="695032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7155180" y="6950329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text 1"/>
          <p:cNvSpPr txBox="1"/>
          <p:nvPr/>
        </p:nvSpPr>
        <p:spPr>
          <a:xfrm>
            <a:off x="1359662" y="7272470"/>
            <a:ext cx="25875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FM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1" name="text 1"/>
          <p:cNvSpPr txBox="1"/>
          <p:nvPr/>
        </p:nvSpPr>
        <p:spPr>
          <a:xfrm>
            <a:off x="1877822" y="7272470"/>
            <a:ext cx="41427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FroM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2" name="text 1"/>
          <p:cNvSpPr txBox="1"/>
          <p:nvPr/>
        </p:nvSpPr>
        <p:spPr>
          <a:xfrm>
            <a:off x="4214749" y="7272470"/>
            <a:ext cx="79432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partir 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72" name="object 1572"/>
          <p:cNvSpPr/>
          <p:nvPr/>
        </p:nvSpPr>
        <p:spPr>
          <a:xfrm>
            <a:off x="1071676" y="726122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1083868" y="7261225"/>
            <a:ext cx="787908" cy="12191"/>
          </a:xfrm>
          <a:custGeom>
            <a:avLst/>
            <a:gdLst/>
            <a:ahLst/>
            <a:cxnLst/>
            <a:rect l="l" t="t" r="r" b="b"/>
            <a:pathLst>
              <a:path w="787908" h="12191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1871726" y="726122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1883918" y="7261225"/>
            <a:ext cx="2324735" cy="12191"/>
          </a:xfrm>
          <a:custGeom>
            <a:avLst/>
            <a:gdLst/>
            <a:ahLst/>
            <a:cxnLst/>
            <a:rect l="l" t="t" r="r" b="b"/>
            <a:pathLst>
              <a:path w="2324735" h="12191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4208653" y="726122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4220845" y="7261225"/>
            <a:ext cx="2725547" cy="12191"/>
          </a:xfrm>
          <a:custGeom>
            <a:avLst/>
            <a:gdLst/>
            <a:ahLst/>
            <a:cxnLst/>
            <a:rect l="l" t="t" r="r" b="b"/>
            <a:pathLst>
              <a:path w="2725547" h="12191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946392" y="726122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958584" y="7261225"/>
            <a:ext cx="196595" cy="12191"/>
          </a:xfrm>
          <a:custGeom>
            <a:avLst/>
            <a:gdLst/>
            <a:ahLst/>
            <a:cxnLst/>
            <a:rect l="l" t="t" r="r" b="b"/>
            <a:pathLst>
              <a:path w="196595" h="12191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7155180" y="726122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1071676" y="727341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1871726" y="727341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4208653" y="727341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7155180" y="727341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text 1"/>
          <p:cNvSpPr txBox="1"/>
          <p:nvPr/>
        </p:nvSpPr>
        <p:spPr>
          <a:xfrm>
            <a:off x="1382522" y="7595939"/>
            <a:ext cx="21316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FZ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4" name="text 1"/>
          <p:cNvSpPr txBox="1"/>
          <p:nvPr/>
        </p:nvSpPr>
        <p:spPr>
          <a:xfrm>
            <a:off x="1877822" y="7595939"/>
            <a:ext cx="66149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FreeZing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5" name="text 1"/>
          <p:cNvSpPr txBox="1"/>
          <p:nvPr/>
        </p:nvSpPr>
        <p:spPr>
          <a:xfrm>
            <a:off x="4214749" y="7595939"/>
            <a:ext cx="163456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Surfondu, se congelant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85" name="object 1585"/>
          <p:cNvSpPr/>
          <p:nvPr/>
        </p:nvSpPr>
        <p:spPr>
          <a:xfrm>
            <a:off x="1071676" y="7584313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1083868" y="7584313"/>
            <a:ext cx="787908" cy="12191"/>
          </a:xfrm>
          <a:custGeom>
            <a:avLst/>
            <a:gdLst/>
            <a:ahLst/>
            <a:cxnLst/>
            <a:rect l="l" t="t" r="r" b="b"/>
            <a:pathLst>
              <a:path w="787908" h="12191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1871726" y="7584313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1883918" y="7584313"/>
            <a:ext cx="2324735" cy="12191"/>
          </a:xfrm>
          <a:custGeom>
            <a:avLst/>
            <a:gdLst/>
            <a:ahLst/>
            <a:cxnLst/>
            <a:rect l="l" t="t" r="r" b="b"/>
            <a:pathLst>
              <a:path w="2324735" h="12191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4208653" y="7584313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4220845" y="7584313"/>
            <a:ext cx="2725547" cy="12191"/>
          </a:xfrm>
          <a:custGeom>
            <a:avLst/>
            <a:gdLst/>
            <a:ahLst/>
            <a:cxnLst/>
            <a:rect l="l" t="t" r="r" b="b"/>
            <a:pathLst>
              <a:path w="2725547" h="12191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6946392" y="7584313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6958584" y="7584313"/>
            <a:ext cx="196595" cy="12191"/>
          </a:xfrm>
          <a:custGeom>
            <a:avLst/>
            <a:gdLst/>
            <a:ahLst/>
            <a:cxnLst/>
            <a:rect l="l" t="t" r="r" b="b"/>
            <a:pathLst>
              <a:path w="196595" h="12191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7155180" y="7584313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1071676" y="7596581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1871726" y="7596581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4208653" y="7596581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7155180" y="7596581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text 1"/>
          <p:cNvSpPr txBox="1"/>
          <p:nvPr/>
        </p:nvSpPr>
        <p:spPr>
          <a:xfrm>
            <a:off x="1370330" y="7919027"/>
            <a:ext cx="23904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7" name="text 1"/>
          <p:cNvSpPr txBox="1"/>
          <p:nvPr/>
        </p:nvSpPr>
        <p:spPr>
          <a:xfrm>
            <a:off x="1877822" y="7919027"/>
            <a:ext cx="29824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hail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8" name="text 1"/>
          <p:cNvSpPr txBox="1"/>
          <p:nvPr/>
        </p:nvSpPr>
        <p:spPr>
          <a:xfrm>
            <a:off x="4214749" y="7919027"/>
            <a:ext cx="41098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Grêle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98" name="object 1598"/>
          <p:cNvSpPr/>
          <p:nvPr/>
        </p:nvSpPr>
        <p:spPr>
          <a:xfrm>
            <a:off x="1071676" y="790778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1083868" y="7907782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1871726" y="790778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1883918" y="7907782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4208653" y="790778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4220845" y="7907782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946392" y="7907782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958584" y="7907782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7155180" y="7907782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1071676" y="791997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1871726" y="791997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4208653" y="791997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7155180" y="7919974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text 1"/>
          <p:cNvSpPr txBox="1"/>
          <p:nvPr/>
        </p:nvSpPr>
        <p:spPr>
          <a:xfrm>
            <a:off x="1370330" y="8242115"/>
            <a:ext cx="23694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HZ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70" name="text 1"/>
          <p:cNvSpPr txBox="1"/>
          <p:nvPr/>
        </p:nvSpPr>
        <p:spPr>
          <a:xfrm>
            <a:off x="1877822" y="8242115"/>
            <a:ext cx="39847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HaZe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71" name="text 1"/>
          <p:cNvSpPr txBox="1"/>
          <p:nvPr/>
        </p:nvSpPr>
        <p:spPr>
          <a:xfrm>
            <a:off x="4214749" y="8242115"/>
            <a:ext cx="94640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Brume sèche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11" name="object 1611"/>
          <p:cNvSpPr/>
          <p:nvPr/>
        </p:nvSpPr>
        <p:spPr>
          <a:xfrm>
            <a:off x="1071676" y="823087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1083868" y="8230870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1871726" y="823087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1883918" y="8230870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4208653" y="823087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4220845" y="8230870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6946392" y="8230870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6958584" y="8230870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7155180" y="8230870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1071676" y="824306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1871726" y="824306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4208653" y="824306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7155180" y="8243062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text 1"/>
          <p:cNvSpPr txBox="1"/>
          <p:nvPr/>
        </p:nvSpPr>
        <p:spPr>
          <a:xfrm>
            <a:off x="1359662" y="8670360"/>
            <a:ext cx="26023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73" name="text 1"/>
          <p:cNvSpPr txBox="1"/>
          <p:nvPr/>
        </p:nvSpPr>
        <p:spPr>
          <a:xfrm>
            <a:off x="1877822" y="8775516"/>
            <a:ext cx="198662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Instrument Landing System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74" name="text 1"/>
          <p:cNvSpPr txBox="1"/>
          <p:nvPr/>
        </p:nvSpPr>
        <p:spPr>
          <a:xfrm>
            <a:off x="4214749" y="8568252"/>
            <a:ext cx="895545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Système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instruments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75" name="text 1"/>
          <p:cNvSpPr txBox="1"/>
          <p:nvPr/>
        </p:nvSpPr>
        <p:spPr>
          <a:xfrm>
            <a:off x="5259579" y="8568252"/>
            <a:ext cx="100608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d'atterrissage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64" name="text 1"/>
          <p:cNvSpPr txBox="1"/>
          <p:nvPr/>
        </p:nvSpPr>
        <p:spPr>
          <a:xfrm>
            <a:off x="6685369" y="8568252"/>
            <a:ext cx="29050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aux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24" name="object 1624"/>
          <p:cNvSpPr/>
          <p:nvPr/>
        </p:nvSpPr>
        <p:spPr>
          <a:xfrm>
            <a:off x="1071676" y="855395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1083868" y="8553958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1871726" y="855395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1883918" y="8553958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4208653" y="855395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4220845" y="8553958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6946392" y="855395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6958584" y="8553958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7155180" y="855395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1071676" y="8566150"/>
            <a:ext cx="12192" cy="519684"/>
          </a:xfrm>
          <a:custGeom>
            <a:avLst/>
            <a:gdLst/>
            <a:ahLst/>
            <a:cxnLst/>
            <a:rect l="l" t="t" r="r" b="b"/>
            <a:pathLst>
              <a:path w="12192" h="519684">
                <a:moveTo>
                  <a:pt x="0" y="0"/>
                </a:moveTo>
                <a:lnTo>
                  <a:pt x="0" y="519684"/>
                </a:lnTo>
                <a:lnTo>
                  <a:pt x="12192" y="519684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1871726" y="8566150"/>
            <a:ext cx="12192" cy="519684"/>
          </a:xfrm>
          <a:custGeom>
            <a:avLst/>
            <a:gdLst/>
            <a:ahLst/>
            <a:cxnLst/>
            <a:rect l="l" t="t" r="r" b="b"/>
            <a:pathLst>
              <a:path w="12192" h="519684">
                <a:moveTo>
                  <a:pt x="0" y="0"/>
                </a:moveTo>
                <a:lnTo>
                  <a:pt x="0" y="519684"/>
                </a:lnTo>
                <a:lnTo>
                  <a:pt x="12192" y="519684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4208653" y="8566150"/>
            <a:ext cx="12192" cy="519684"/>
          </a:xfrm>
          <a:custGeom>
            <a:avLst/>
            <a:gdLst/>
            <a:ahLst/>
            <a:cxnLst/>
            <a:rect l="l" t="t" r="r" b="b"/>
            <a:pathLst>
              <a:path w="12192" h="519684">
                <a:moveTo>
                  <a:pt x="0" y="0"/>
                </a:moveTo>
                <a:lnTo>
                  <a:pt x="0" y="519684"/>
                </a:lnTo>
                <a:lnTo>
                  <a:pt x="12192" y="519684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7155180" y="8566150"/>
            <a:ext cx="12191" cy="519684"/>
          </a:xfrm>
          <a:custGeom>
            <a:avLst/>
            <a:gdLst/>
            <a:ahLst/>
            <a:cxnLst/>
            <a:rect l="l" t="t" r="r" b="b"/>
            <a:pathLst>
              <a:path w="12191" h="519684">
                <a:moveTo>
                  <a:pt x="0" y="0"/>
                </a:moveTo>
                <a:lnTo>
                  <a:pt x="0" y="519684"/>
                </a:lnTo>
                <a:lnTo>
                  <a:pt x="12192" y="519684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text 1"/>
          <p:cNvSpPr txBox="1"/>
          <p:nvPr/>
        </p:nvSpPr>
        <p:spPr>
          <a:xfrm>
            <a:off x="1370330" y="9098604"/>
            <a:ext cx="23765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KT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66" name="text 1"/>
          <p:cNvSpPr txBox="1"/>
          <p:nvPr/>
        </p:nvSpPr>
        <p:spPr>
          <a:xfrm>
            <a:off x="1877822" y="9098604"/>
            <a:ext cx="41575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KnoT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67" name="text 1"/>
          <p:cNvSpPr txBox="1"/>
          <p:nvPr/>
        </p:nvSpPr>
        <p:spPr>
          <a:xfrm>
            <a:off x="4214749" y="9098604"/>
            <a:ext cx="46597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Nœud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37" name="object 1637"/>
          <p:cNvSpPr/>
          <p:nvPr/>
        </p:nvSpPr>
        <p:spPr>
          <a:xfrm>
            <a:off x="1071676" y="908583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1083868" y="9085834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1871726" y="908583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1883918" y="9085834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4208653" y="908583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4220845" y="9085834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6946392" y="908583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6958584" y="9085834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7155180" y="908583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1071676" y="9098026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1071676" y="941039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1071676" y="941039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1083868" y="9410395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1871726" y="9098026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1871726" y="941039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1883918" y="9410395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4208653" y="9098026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4208653" y="941039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4220845" y="9410395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6937248" y="941039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6949440" y="9410395"/>
            <a:ext cx="205740" cy="12192"/>
          </a:xfrm>
          <a:custGeom>
            <a:avLst/>
            <a:gdLst/>
            <a:ahLst/>
            <a:cxnLst/>
            <a:rect l="l" t="t" r="r" b="b"/>
            <a:pathLst>
              <a:path w="205740" h="12192">
                <a:moveTo>
                  <a:pt x="0" y="0"/>
                </a:moveTo>
                <a:lnTo>
                  <a:pt x="0" y="12192"/>
                </a:lnTo>
                <a:lnTo>
                  <a:pt x="205740" y="12192"/>
                </a:lnTo>
                <a:lnTo>
                  <a:pt x="205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7155180" y="9098026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7155180" y="941039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7155180" y="941039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61" name="object 166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326134" y="953332"/>
            <a:ext cx="32523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LOC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877822" y="953332"/>
            <a:ext cx="55780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LoCally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214749" y="953332"/>
            <a:ext cx="85489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Localement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62" name="object 1662"/>
          <p:cNvSpPr/>
          <p:nvPr/>
        </p:nvSpPr>
        <p:spPr>
          <a:xfrm>
            <a:off x="1071676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1871726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4208653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7155180" y="953974"/>
            <a:ext cx="12191" cy="309676"/>
          </a:xfrm>
          <a:custGeom>
            <a:avLst/>
            <a:gdLst/>
            <a:ahLst/>
            <a:cxnLst/>
            <a:rect l="l" t="t" r="r" b="b"/>
            <a:pathLst>
              <a:path w="12191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329182" y="1276420"/>
            <a:ext cx="32111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LYR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877822" y="1276420"/>
            <a:ext cx="48225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LaYeR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214749" y="1276420"/>
            <a:ext cx="82542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couches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66" name="object 1666"/>
          <p:cNvSpPr/>
          <p:nvPr/>
        </p:nvSpPr>
        <p:spPr>
          <a:xfrm>
            <a:off x="1071676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1083868" y="1263649"/>
            <a:ext cx="787908" cy="12193"/>
          </a:xfrm>
          <a:custGeom>
            <a:avLst/>
            <a:gdLst/>
            <a:ahLst/>
            <a:cxnLst/>
            <a:rect l="l" t="t" r="r" b="b"/>
            <a:pathLst>
              <a:path w="787908" h="12193">
                <a:moveTo>
                  <a:pt x="0" y="0"/>
                </a:moveTo>
                <a:lnTo>
                  <a:pt x="0" y="12193"/>
                </a:lnTo>
                <a:lnTo>
                  <a:pt x="787908" y="12193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1871726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1883918" y="1263649"/>
            <a:ext cx="2324735" cy="12193"/>
          </a:xfrm>
          <a:custGeom>
            <a:avLst/>
            <a:gdLst/>
            <a:ahLst/>
            <a:cxnLst/>
            <a:rect l="l" t="t" r="r" b="b"/>
            <a:pathLst>
              <a:path w="2324735" h="12193">
                <a:moveTo>
                  <a:pt x="0" y="0"/>
                </a:moveTo>
                <a:lnTo>
                  <a:pt x="0" y="12193"/>
                </a:lnTo>
                <a:lnTo>
                  <a:pt x="2324735" y="12193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4208653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4220845" y="1263649"/>
            <a:ext cx="2725547" cy="12193"/>
          </a:xfrm>
          <a:custGeom>
            <a:avLst/>
            <a:gdLst/>
            <a:ahLst/>
            <a:cxnLst/>
            <a:rect l="l" t="t" r="r" b="b"/>
            <a:pathLst>
              <a:path w="2725547" h="12193">
                <a:moveTo>
                  <a:pt x="0" y="0"/>
                </a:moveTo>
                <a:lnTo>
                  <a:pt x="0" y="12193"/>
                </a:lnTo>
                <a:lnTo>
                  <a:pt x="2725547" y="12193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6946392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6958584" y="1263649"/>
            <a:ext cx="196595" cy="12193"/>
          </a:xfrm>
          <a:custGeom>
            <a:avLst/>
            <a:gdLst/>
            <a:ahLst/>
            <a:cxnLst/>
            <a:rect l="l" t="t" r="r" b="b"/>
            <a:pathLst>
              <a:path w="196595" h="12193">
                <a:moveTo>
                  <a:pt x="0" y="0"/>
                </a:moveTo>
                <a:lnTo>
                  <a:pt x="0" y="12193"/>
                </a:lnTo>
                <a:lnTo>
                  <a:pt x="196595" y="12193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7155180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1071676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1871726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4208653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7155180" y="1275842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1204264" y="1908880"/>
            <a:ext cx="138070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METAR   Al Report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877822" y="1599508"/>
            <a:ext cx="102109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METeorologic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214749" y="2219776"/>
            <a:ext cx="232140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Message d'observation régulière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79" name="object 1679"/>
          <p:cNvSpPr/>
          <p:nvPr/>
        </p:nvSpPr>
        <p:spPr>
          <a:xfrm>
            <a:off x="1071676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1083868" y="1586737"/>
            <a:ext cx="787908" cy="12193"/>
          </a:xfrm>
          <a:custGeom>
            <a:avLst/>
            <a:gdLst/>
            <a:ahLst/>
            <a:cxnLst/>
            <a:rect l="l" t="t" r="r" b="b"/>
            <a:pathLst>
              <a:path w="787908" h="12193">
                <a:moveTo>
                  <a:pt x="0" y="0"/>
                </a:moveTo>
                <a:lnTo>
                  <a:pt x="0" y="12193"/>
                </a:lnTo>
                <a:lnTo>
                  <a:pt x="787908" y="12193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1871726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1883918" y="1586737"/>
            <a:ext cx="2324735" cy="12193"/>
          </a:xfrm>
          <a:custGeom>
            <a:avLst/>
            <a:gdLst/>
            <a:ahLst/>
            <a:cxnLst/>
            <a:rect l="l" t="t" r="r" b="b"/>
            <a:pathLst>
              <a:path w="2324735" h="12193">
                <a:moveTo>
                  <a:pt x="0" y="0"/>
                </a:moveTo>
                <a:lnTo>
                  <a:pt x="0" y="12193"/>
                </a:lnTo>
                <a:lnTo>
                  <a:pt x="2324735" y="12193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4208653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4220845" y="1586737"/>
            <a:ext cx="2725547" cy="12193"/>
          </a:xfrm>
          <a:custGeom>
            <a:avLst/>
            <a:gdLst/>
            <a:ahLst/>
            <a:cxnLst/>
            <a:rect l="l" t="t" r="r" b="b"/>
            <a:pathLst>
              <a:path w="2725547" h="12193">
                <a:moveTo>
                  <a:pt x="0" y="0"/>
                </a:moveTo>
                <a:lnTo>
                  <a:pt x="0" y="12193"/>
                </a:lnTo>
                <a:lnTo>
                  <a:pt x="2725547" y="12193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6946392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6958584" y="1586737"/>
            <a:ext cx="196595" cy="12193"/>
          </a:xfrm>
          <a:custGeom>
            <a:avLst/>
            <a:gdLst/>
            <a:ahLst/>
            <a:cxnLst/>
            <a:rect l="l" t="t" r="r" b="b"/>
            <a:pathLst>
              <a:path w="196595" h="12193">
                <a:moveTo>
                  <a:pt x="0" y="0"/>
                </a:moveTo>
                <a:lnTo>
                  <a:pt x="0" y="12193"/>
                </a:lnTo>
                <a:lnTo>
                  <a:pt x="196595" y="12193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7155180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1071676" y="1598930"/>
            <a:ext cx="12192" cy="932688"/>
          </a:xfrm>
          <a:custGeom>
            <a:avLst/>
            <a:gdLst/>
            <a:ahLst/>
            <a:cxnLst/>
            <a:rect l="l" t="t" r="r" b="b"/>
            <a:pathLst>
              <a:path w="12192" h="932688">
                <a:moveTo>
                  <a:pt x="0" y="0"/>
                </a:moveTo>
                <a:lnTo>
                  <a:pt x="0" y="932688"/>
                </a:lnTo>
                <a:lnTo>
                  <a:pt x="12192" y="93268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1871726" y="1598930"/>
            <a:ext cx="12192" cy="932688"/>
          </a:xfrm>
          <a:custGeom>
            <a:avLst/>
            <a:gdLst/>
            <a:ahLst/>
            <a:cxnLst/>
            <a:rect l="l" t="t" r="r" b="b"/>
            <a:pathLst>
              <a:path w="12192" h="932688">
                <a:moveTo>
                  <a:pt x="0" y="0"/>
                </a:moveTo>
                <a:lnTo>
                  <a:pt x="0" y="932688"/>
                </a:lnTo>
                <a:lnTo>
                  <a:pt x="12192" y="93268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4208653" y="1598930"/>
            <a:ext cx="12192" cy="932688"/>
          </a:xfrm>
          <a:custGeom>
            <a:avLst/>
            <a:gdLst/>
            <a:ahLst/>
            <a:cxnLst/>
            <a:rect l="l" t="t" r="r" b="b"/>
            <a:pathLst>
              <a:path w="12192" h="932688">
                <a:moveTo>
                  <a:pt x="0" y="0"/>
                </a:moveTo>
                <a:lnTo>
                  <a:pt x="0" y="932688"/>
                </a:lnTo>
                <a:lnTo>
                  <a:pt x="12192" y="93268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7155180" y="1598930"/>
            <a:ext cx="12191" cy="932688"/>
          </a:xfrm>
          <a:custGeom>
            <a:avLst/>
            <a:gdLst/>
            <a:ahLst/>
            <a:cxnLst/>
            <a:rect l="l" t="t" r="r" b="b"/>
            <a:pathLst>
              <a:path w="12191" h="932688">
                <a:moveTo>
                  <a:pt x="0" y="0"/>
                </a:moveTo>
                <a:lnTo>
                  <a:pt x="0" y="932688"/>
                </a:lnTo>
                <a:lnTo>
                  <a:pt x="12192" y="93268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1242364" y="2648020"/>
            <a:ext cx="49335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NOSIG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877822" y="2542863"/>
            <a:ext cx="205855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 significant change in next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214749" y="2542863"/>
            <a:ext cx="279905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Pas de changement significatif au cours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92" name="object 1692"/>
          <p:cNvSpPr/>
          <p:nvPr/>
        </p:nvSpPr>
        <p:spPr>
          <a:xfrm>
            <a:off x="1071676" y="253161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1083868" y="2531618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1871726" y="253161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1883918" y="2531618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4208653" y="253161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4220845" y="2531618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6946392" y="253161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6958584" y="2531618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7155180" y="253161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1071676" y="254381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1871726" y="254381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4208653" y="254381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7155180" y="2543810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1877822" y="2934532"/>
            <a:ext cx="75287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two hours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214749" y="2934532"/>
            <a:ext cx="146762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 2 heures à venir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05" name="object 1705"/>
          <p:cNvSpPr/>
          <p:nvPr/>
        </p:nvSpPr>
        <p:spPr>
          <a:xfrm>
            <a:off x="1071676" y="2854706"/>
            <a:ext cx="12192" cy="210312"/>
          </a:xfrm>
          <a:custGeom>
            <a:avLst/>
            <a:gdLst/>
            <a:ahLst/>
            <a:cxnLst/>
            <a:rect l="l" t="t" r="r" b="b"/>
            <a:pathLst>
              <a:path w="12192" h="210312">
                <a:moveTo>
                  <a:pt x="0" y="0"/>
                </a:moveTo>
                <a:lnTo>
                  <a:pt x="0" y="210312"/>
                </a:lnTo>
                <a:lnTo>
                  <a:pt x="12192" y="2103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1871726" y="2854706"/>
            <a:ext cx="12192" cy="210312"/>
          </a:xfrm>
          <a:custGeom>
            <a:avLst/>
            <a:gdLst/>
            <a:ahLst/>
            <a:cxnLst/>
            <a:rect l="l" t="t" r="r" b="b"/>
            <a:pathLst>
              <a:path w="12192" h="210312">
                <a:moveTo>
                  <a:pt x="0" y="0"/>
                </a:moveTo>
                <a:lnTo>
                  <a:pt x="0" y="210312"/>
                </a:lnTo>
                <a:lnTo>
                  <a:pt x="12192" y="2103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4208653" y="2854706"/>
            <a:ext cx="12192" cy="210312"/>
          </a:xfrm>
          <a:custGeom>
            <a:avLst/>
            <a:gdLst/>
            <a:ahLst/>
            <a:cxnLst/>
            <a:rect l="l" t="t" r="r" b="b"/>
            <a:pathLst>
              <a:path w="12192" h="210312">
                <a:moveTo>
                  <a:pt x="0" y="0"/>
                </a:moveTo>
                <a:lnTo>
                  <a:pt x="0" y="210312"/>
                </a:lnTo>
                <a:lnTo>
                  <a:pt x="12192" y="2103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7155180" y="2854706"/>
            <a:ext cx="12191" cy="210312"/>
          </a:xfrm>
          <a:custGeom>
            <a:avLst/>
            <a:gdLst/>
            <a:ahLst/>
            <a:cxnLst/>
            <a:rect l="l" t="t" r="r" b="b"/>
            <a:pathLst>
              <a:path w="12191" h="210312">
                <a:moveTo>
                  <a:pt x="0" y="0"/>
                </a:moveTo>
                <a:lnTo>
                  <a:pt x="0" y="210312"/>
                </a:lnTo>
                <a:lnTo>
                  <a:pt x="12192" y="2103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1071676" y="3065018"/>
            <a:ext cx="12192" cy="181356"/>
          </a:xfrm>
          <a:custGeom>
            <a:avLst/>
            <a:gdLst/>
            <a:ahLst/>
            <a:cxnLst/>
            <a:rect l="l" t="t" r="r" b="b"/>
            <a:pathLst>
              <a:path w="12192" h="181356">
                <a:moveTo>
                  <a:pt x="0" y="0"/>
                </a:moveTo>
                <a:lnTo>
                  <a:pt x="0" y="181356"/>
                </a:lnTo>
                <a:lnTo>
                  <a:pt x="12192" y="18135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1871726" y="3065018"/>
            <a:ext cx="12192" cy="181356"/>
          </a:xfrm>
          <a:custGeom>
            <a:avLst/>
            <a:gdLst/>
            <a:ahLst/>
            <a:cxnLst/>
            <a:rect l="l" t="t" r="r" b="b"/>
            <a:pathLst>
              <a:path w="12192" h="181356">
                <a:moveTo>
                  <a:pt x="0" y="0"/>
                </a:moveTo>
                <a:lnTo>
                  <a:pt x="0" y="181356"/>
                </a:lnTo>
                <a:lnTo>
                  <a:pt x="12192" y="18135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4208653" y="3065018"/>
            <a:ext cx="12192" cy="181356"/>
          </a:xfrm>
          <a:custGeom>
            <a:avLst/>
            <a:gdLst/>
            <a:ahLst/>
            <a:cxnLst/>
            <a:rect l="l" t="t" r="r" b="b"/>
            <a:pathLst>
              <a:path w="12192" h="181356">
                <a:moveTo>
                  <a:pt x="0" y="0"/>
                </a:moveTo>
                <a:lnTo>
                  <a:pt x="0" y="181356"/>
                </a:lnTo>
                <a:lnTo>
                  <a:pt x="12192" y="18135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7155180" y="3065018"/>
            <a:ext cx="12191" cy="181356"/>
          </a:xfrm>
          <a:custGeom>
            <a:avLst/>
            <a:gdLst/>
            <a:ahLst/>
            <a:cxnLst/>
            <a:rect l="l" t="t" r="r" b="b"/>
            <a:pathLst>
              <a:path w="12191" h="181356">
                <a:moveTo>
                  <a:pt x="0" y="0"/>
                </a:moveTo>
                <a:lnTo>
                  <a:pt x="0" y="181356"/>
                </a:lnTo>
                <a:lnTo>
                  <a:pt x="12192" y="18135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text 1"/>
          <p:cNvSpPr txBox="1"/>
          <p:nvPr/>
        </p:nvSpPr>
        <p:spPr>
          <a:xfrm>
            <a:off x="1327658" y="3363157"/>
            <a:ext cx="32272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NSC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877822" y="3469836"/>
            <a:ext cx="146153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 Significant Cloud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214749" y="3258000"/>
            <a:ext cx="102162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Pas de nuages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236372" y="3258000"/>
            <a:ext cx="58808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(0 octa)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824460" y="3258000"/>
            <a:ext cx="106984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(remplace SKC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13" name="object 1713"/>
          <p:cNvSpPr/>
          <p:nvPr/>
        </p:nvSpPr>
        <p:spPr>
          <a:xfrm>
            <a:off x="1071676" y="324637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1083868" y="3246373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1871726" y="324637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1883918" y="3246373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4208653" y="324637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4220845" y="3246373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6946392" y="324637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6958584" y="3246373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7155180" y="324637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1071676" y="3258641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2"/>
                </a:lnTo>
                <a:lnTo>
                  <a:pt x="12192" y="31120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1871726" y="3258641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2"/>
                </a:lnTo>
                <a:lnTo>
                  <a:pt x="12192" y="31120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4208653" y="3258641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2"/>
                </a:lnTo>
                <a:lnTo>
                  <a:pt x="12192" y="31120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7155180" y="3258641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2"/>
                </a:lnTo>
                <a:lnTo>
                  <a:pt x="12192" y="31120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text 1"/>
          <p:cNvSpPr txBox="1"/>
          <p:nvPr/>
        </p:nvSpPr>
        <p:spPr>
          <a:xfrm>
            <a:off x="4214749" y="3642048"/>
            <a:ext cx="68886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2010)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26" name="object 1726"/>
          <p:cNvSpPr/>
          <p:nvPr/>
        </p:nvSpPr>
        <p:spPr>
          <a:xfrm>
            <a:off x="1071676" y="3569843"/>
            <a:ext cx="12192" cy="210312"/>
          </a:xfrm>
          <a:custGeom>
            <a:avLst/>
            <a:gdLst/>
            <a:ahLst/>
            <a:cxnLst/>
            <a:rect l="l" t="t" r="r" b="b"/>
            <a:pathLst>
              <a:path w="12192" h="210312">
                <a:moveTo>
                  <a:pt x="0" y="0"/>
                </a:moveTo>
                <a:lnTo>
                  <a:pt x="0" y="210312"/>
                </a:lnTo>
                <a:lnTo>
                  <a:pt x="12192" y="2103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1871726" y="3569843"/>
            <a:ext cx="12192" cy="210312"/>
          </a:xfrm>
          <a:custGeom>
            <a:avLst/>
            <a:gdLst/>
            <a:ahLst/>
            <a:cxnLst/>
            <a:rect l="l" t="t" r="r" b="b"/>
            <a:pathLst>
              <a:path w="12192" h="210312">
                <a:moveTo>
                  <a:pt x="0" y="0"/>
                </a:moveTo>
                <a:lnTo>
                  <a:pt x="0" y="210312"/>
                </a:lnTo>
                <a:lnTo>
                  <a:pt x="12192" y="2103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4208653" y="3569843"/>
            <a:ext cx="12192" cy="210312"/>
          </a:xfrm>
          <a:custGeom>
            <a:avLst/>
            <a:gdLst/>
            <a:ahLst/>
            <a:cxnLst/>
            <a:rect l="l" t="t" r="r" b="b"/>
            <a:pathLst>
              <a:path w="12192" h="210312">
                <a:moveTo>
                  <a:pt x="0" y="0"/>
                </a:moveTo>
                <a:lnTo>
                  <a:pt x="0" y="210312"/>
                </a:lnTo>
                <a:lnTo>
                  <a:pt x="12192" y="2103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7155180" y="3569843"/>
            <a:ext cx="12191" cy="210312"/>
          </a:xfrm>
          <a:custGeom>
            <a:avLst/>
            <a:gdLst/>
            <a:ahLst/>
            <a:cxnLst/>
            <a:rect l="l" t="t" r="r" b="b"/>
            <a:pathLst>
              <a:path w="12191" h="210312">
                <a:moveTo>
                  <a:pt x="0" y="0"/>
                </a:moveTo>
                <a:lnTo>
                  <a:pt x="0" y="210312"/>
                </a:lnTo>
                <a:lnTo>
                  <a:pt x="12192" y="21031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1071676" y="3780155"/>
            <a:ext cx="12192" cy="173735"/>
          </a:xfrm>
          <a:custGeom>
            <a:avLst/>
            <a:gdLst/>
            <a:ahLst/>
            <a:cxnLst/>
            <a:rect l="l" t="t" r="r" b="b"/>
            <a:pathLst>
              <a:path w="12192" h="173735">
                <a:moveTo>
                  <a:pt x="0" y="0"/>
                </a:moveTo>
                <a:lnTo>
                  <a:pt x="0" y="173735"/>
                </a:lnTo>
                <a:lnTo>
                  <a:pt x="12192" y="17373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1871726" y="3780155"/>
            <a:ext cx="12192" cy="173735"/>
          </a:xfrm>
          <a:custGeom>
            <a:avLst/>
            <a:gdLst/>
            <a:ahLst/>
            <a:cxnLst/>
            <a:rect l="l" t="t" r="r" b="b"/>
            <a:pathLst>
              <a:path w="12192" h="173735">
                <a:moveTo>
                  <a:pt x="0" y="0"/>
                </a:moveTo>
                <a:lnTo>
                  <a:pt x="0" y="173735"/>
                </a:lnTo>
                <a:lnTo>
                  <a:pt x="12192" y="17373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4208653" y="3780155"/>
            <a:ext cx="12192" cy="173735"/>
          </a:xfrm>
          <a:custGeom>
            <a:avLst/>
            <a:gdLst/>
            <a:ahLst/>
            <a:cxnLst/>
            <a:rect l="l" t="t" r="r" b="b"/>
            <a:pathLst>
              <a:path w="12192" h="173735">
                <a:moveTo>
                  <a:pt x="0" y="0"/>
                </a:moveTo>
                <a:lnTo>
                  <a:pt x="0" y="173735"/>
                </a:lnTo>
                <a:lnTo>
                  <a:pt x="12192" y="17373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7155180" y="3780155"/>
            <a:ext cx="12191" cy="173735"/>
          </a:xfrm>
          <a:custGeom>
            <a:avLst/>
            <a:gdLst/>
            <a:ahLst/>
            <a:cxnLst/>
            <a:rect l="l" t="t" r="r" b="b"/>
            <a:pathLst>
              <a:path w="12191" h="173735">
                <a:moveTo>
                  <a:pt x="0" y="0"/>
                </a:moveTo>
                <a:lnTo>
                  <a:pt x="0" y="173735"/>
                </a:lnTo>
                <a:lnTo>
                  <a:pt x="12192" y="17373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 1"/>
          <p:cNvSpPr txBox="1"/>
          <p:nvPr/>
        </p:nvSpPr>
        <p:spPr>
          <a:xfrm>
            <a:off x="1321562" y="3965136"/>
            <a:ext cx="33626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OVC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877822" y="3965136"/>
            <a:ext cx="69178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OVerCast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4214749" y="3965136"/>
            <a:ext cx="59533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Couvert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4810079" y="3965136"/>
            <a:ext cx="120662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(bouché 8 octas)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34" name="object 1734"/>
          <p:cNvSpPr/>
          <p:nvPr/>
        </p:nvSpPr>
        <p:spPr>
          <a:xfrm>
            <a:off x="1071676" y="395389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1083868" y="3953891"/>
            <a:ext cx="787908" cy="12191"/>
          </a:xfrm>
          <a:custGeom>
            <a:avLst/>
            <a:gdLst/>
            <a:ahLst/>
            <a:cxnLst/>
            <a:rect l="l" t="t" r="r" b="b"/>
            <a:pathLst>
              <a:path w="787908" h="12191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1871726" y="395389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1883918" y="3953891"/>
            <a:ext cx="2324735" cy="12191"/>
          </a:xfrm>
          <a:custGeom>
            <a:avLst/>
            <a:gdLst/>
            <a:ahLst/>
            <a:cxnLst/>
            <a:rect l="l" t="t" r="r" b="b"/>
            <a:pathLst>
              <a:path w="2324735" h="12191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4208653" y="395389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4220845" y="3953891"/>
            <a:ext cx="2725547" cy="12191"/>
          </a:xfrm>
          <a:custGeom>
            <a:avLst/>
            <a:gdLst/>
            <a:ahLst/>
            <a:cxnLst/>
            <a:rect l="l" t="t" r="r" b="b"/>
            <a:pathLst>
              <a:path w="2725547" h="12191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6946392" y="395389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6958584" y="3953891"/>
            <a:ext cx="196595" cy="12191"/>
          </a:xfrm>
          <a:custGeom>
            <a:avLst/>
            <a:gdLst/>
            <a:ahLst/>
            <a:cxnLst/>
            <a:rect l="l" t="t" r="r" b="b"/>
            <a:pathLst>
              <a:path w="196595" h="12191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7155180" y="395389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1071676" y="396608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1871726" y="396608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4208653" y="396608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7155180" y="396608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 1"/>
          <p:cNvSpPr txBox="1"/>
          <p:nvPr/>
        </p:nvSpPr>
        <p:spPr>
          <a:xfrm>
            <a:off x="1268272" y="4288224"/>
            <a:ext cx="4399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PROB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877822" y="4288224"/>
            <a:ext cx="73918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PROBably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4214749" y="4288224"/>
            <a:ext cx="103676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Probablement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47" name="object 1747"/>
          <p:cNvSpPr/>
          <p:nvPr/>
        </p:nvSpPr>
        <p:spPr>
          <a:xfrm>
            <a:off x="1071676" y="427697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1083868" y="4276979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1871726" y="427697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1883918" y="4276979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4208653" y="427697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4220845" y="4276979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6946392" y="427697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6958584" y="4276979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7155180" y="427697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1071676" y="428917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1871726" y="428917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4208653" y="428917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7155180" y="4289171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text 1"/>
          <p:cNvSpPr txBox="1"/>
          <p:nvPr/>
        </p:nvSpPr>
        <p:spPr>
          <a:xfrm>
            <a:off x="1368806" y="4611312"/>
            <a:ext cx="24065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32" name="text 1"/>
          <p:cNvSpPr txBox="1"/>
          <p:nvPr/>
        </p:nvSpPr>
        <p:spPr>
          <a:xfrm>
            <a:off x="1877822" y="4611312"/>
            <a:ext cx="37806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33" name="text 1"/>
          <p:cNvSpPr txBox="1"/>
          <p:nvPr/>
        </p:nvSpPr>
        <p:spPr>
          <a:xfrm>
            <a:off x="4214749" y="4611312"/>
            <a:ext cx="3907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Pluie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60" name="object 1760"/>
          <p:cNvSpPr/>
          <p:nvPr/>
        </p:nvSpPr>
        <p:spPr>
          <a:xfrm>
            <a:off x="1071676" y="460006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1083868" y="4600067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1871726" y="460006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1883918" y="4600067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4208653" y="460006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4220845" y="4600067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6946392" y="460006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6958584" y="4600067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7155180" y="460006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1071676" y="461225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1871726" y="461225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4208653" y="461225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7155180" y="4612259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text 1"/>
          <p:cNvSpPr txBox="1"/>
          <p:nvPr/>
        </p:nvSpPr>
        <p:spPr>
          <a:xfrm>
            <a:off x="1306322" y="4934400"/>
            <a:ext cx="36539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RPM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35" name="text 1"/>
          <p:cNvSpPr txBox="1"/>
          <p:nvPr/>
        </p:nvSpPr>
        <p:spPr>
          <a:xfrm>
            <a:off x="1877822" y="4934400"/>
            <a:ext cx="87711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Révolutions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36" name="text 1"/>
          <p:cNvSpPr txBox="1"/>
          <p:nvPr/>
        </p:nvSpPr>
        <p:spPr>
          <a:xfrm>
            <a:off x="2754932" y="4934400"/>
            <a:ext cx="81588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Per Minute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37" name="text 1"/>
          <p:cNvSpPr txBox="1"/>
          <p:nvPr/>
        </p:nvSpPr>
        <p:spPr>
          <a:xfrm>
            <a:off x="4214749" y="4934400"/>
            <a:ext cx="72733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Tours par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38" name="text 1"/>
          <p:cNvSpPr txBox="1"/>
          <p:nvPr/>
        </p:nvSpPr>
        <p:spPr>
          <a:xfrm>
            <a:off x="4942740" y="4934400"/>
            <a:ext cx="60931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minutes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73" name="object 1773"/>
          <p:cNvSpPr/>
          <p:nvPr/>
        </p:nvSpPr>
        <p:spPr>
          <a:xfrm>
            <a:off x="1071676" y="492315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1083868" y="4923155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1871726" y="492315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1883918" y="4923155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4208653" y="492315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4220845" y="4923155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6946392" y="492315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6958584" y="4923155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7155180" y="492315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1071676" y="493534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1871726" y="493534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4208653" y="493534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7155180" y="493534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text 1"/>
          <p:cNvSpPr txBox="1"/>
          <p:nvPr/>
        </p:nvSpPr>
        <p:spPr>
          <a:xfrm>
            <a:off x="1335278" y="5257488"/>
            <a:ext cx="30861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SCT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40" name="text 1"/>
          <p:cNvSpPr txBox="1"/>
          <p:nvPr/>
        </p:nvSpPr>
        <p:spPr>
          <a:xfrm>
            <a:off x="1877822" y="5257488"/>
            <a:ext cx="76650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SCaTtered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41" name="text 1"/>
          <p:cNvSpPr txBox="1"/>
          <p:nvPr/>
        </p:nvSpPr>
        <p:spPr>
          <a:xfrm>
            <a:off x="4214749" y="5257488"/>
            <a:ext cx="44143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Epars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42" name="text 1"/>
          <p:cNvSpPr txBox="1"/>
          <p:nvPr/>
        </p:nvSpPr>
        <p:spPr>
          <a:xfrm>
            <a:off x="4656185" y="5257488"/>
            <a:ext cx="9908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43" name="text 1"/>
          <p:cNvSpPr txBox="1"/>
          <p:nvPr/>
        </p:nvSpPr>
        <p:spPr>
          <a:xfrm>
            <a:off x="4719193" y="5257488"/>
            <a:ext cx="12739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3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44" name="text 1"/>
          <p:cNvSpPr txBox="1"/>
          <p:nvPr/>
        </p:nvSpPr>
        <p:spPr>
          <a:xfrm>
            <a:off x="4811014" y="5257488"/>
            <a:ext cx="908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45" name="text 1"/>
          <p:cNvSpPr txBox="1"/>
          <p:nvPr/>
        </p:nvSpPr>
        <p:spPr>
          <a:xfrm>
            <a:off x="4865878" y="5257488"/>
            <a:ext cx="1279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4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46" name="text 1"/>
          <p:cNvSpPr txBox="1"/>
          <p:nvPr/>
        </p:nvSpPr>
        <p:spPr>
          <a:xfrm>
            <a:off x="4993894" y="5257488"/>
            <a:ext cx="46744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octas)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86" name="object 1786"/>
          <p:cNvSpPr/>
          <p:nvPr/>
        </p:nvSpPr>
        <p:spPr>
          <a:xfrm>
            <a:off x="1071676" y="524624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1083868" y="5246243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1871726" y="524624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1883918" y="5246243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4208653" y="524624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4220845" y="5246243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6946392" y="524624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6958584" y="5246243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7155180" y="524624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1071676" y="5258384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1871726" y="5258384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4208653" y="5258384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7155180" y="5258384"/>
            <a:ext cx="12191" cy="311200"/>
          </a:xfrm>
          <a:custGeom>
            <a:avLst/>
            <a:gdLst/>
            <a:ahLst/>
            <a:cxnLst/>
            <a:rect l="l" t="t" r="r" b="b"/>
            <a:pathLst>
              <a:path w="12191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text 1"/>
          <p:cNvSpPr txBox="1"/>
          <p:nvPr/>
        </p:nvSpPr>
        <p:spPr>
          <a:xfrm>
            <a:off x="1373378" y="5580830"/>
            <a:ext cx="23289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SH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48" name="text 1"/>
          <p:cNvSpPr txBox="1"/>
          <p:nvPr/>
        </p:nvSpPr>
        <p:spPr>
          <a:xfrm>
            <a:off x="1877822" y="5580830"/>
            <a:ext cx="5943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SHower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49" name="text 1"/>
          <p:cNvSpPr txBox="1"/>
          <p:nvPr/>
        </p:nvSpPr>
        <p:spPr>
          <a:xfrm>
            <a:off x="4214749" y="5580830"/>
            <a:ext cx="52011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Averse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99" name="object 1799"/>
          <p:cNvSpPr/>
          <p:nvPr/>
        </p:nvSpPr>
        <p:spPr>
          <a:xfrm>
            <a:off x="1071676" y="556958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1083868" y="5569585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1871726" y="556958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1883918" y="5569585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4208653" y="556958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4220845" y="5569585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6946392" y="556958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6958584" y="5569585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7155180" y="556958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1071676" y="558177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1871726" y="558177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4208653" y="558177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7155180" y="558177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text 1"/>
          <p:cNvSpPr txBox="1"/>
          <p:nvPr/>
        </p:nvSpPr>
        <p:spPr>
          <a:xfrm>
            <a:off x="1275842" y="5903918"/>
            <a:ext cx="4251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SHSN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51" name="text 1"/>
          <p:cNvSpPr txBox="1"/>
          <p:nvPr/>
        </p:nvSpPr>
        <p:spPr>
          <a:xfrm>
            <a:off x="1877822" y="5903918"/>
            <a:ext cx="104055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SHower SNow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52" name="text 1"/>
          <p:cNvSpPr txBox="1"/>
          <p:nvPr/>
        </p:nvSpPr>
        <p:spPr>
          <a:xfrm>
            <a:off x="4214749" y="5903918"/>
            <a:ext cx="11460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Averse de neige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12" name="object 1812"/>
          <p:cNvSpPr/>
          <p:nvPr/>
        </p:nvSpPr>
        <p:spPr>
          <a:xfrm>
            <a:off x="1071676" y="589267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1083868" y="5892673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1871726" y="589267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1883918" y="5892673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4208653" y="589267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4220845" y="5892673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6946392" y="589267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6958584" y="5892673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7155180" y="589267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1071676" y="590486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1871726" y="590486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4208653" y="590486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7155180" y="5904865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text 1"/>
          <p:cNvSpPr txBox="1"/>
          <p:nvPr/>
        </p:nvSpPr>
        <p:spPr>
          <a:xfrm>
            <a:off x="1189024" y="6227006"/>
            <a:ext cx="59862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SIGMET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54" name="text 1"/>
          <p:cNvSpPr txBox="1"/>
          <p:nvPr/>
        </p:nvSpPr>
        <p:spPr>
          <a:xfrm>
            <a:off x="1877822" y="6227006"/>
            <a:ext cx="171866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SIGnifiant METeorology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55" name="text 1"/>
          <p:cNvSpPr txBox="1"/>
          <p:nvPr/>
        </p:nvSpPr>
        <p:spPr>
          <a:xfrm>
            <a:off x="4214749" y="6227006"/>
            <a:ext cx="17866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Phénomènes significatifs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25" name="object 1825"/>
          <p:cNvSpPr/>
          <p:nvPr/>
        </p:nvSpPr>
        <p:spPr>
          <a:xfrm>
            <a:off x="1071676" y="621576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1083868" y="6215761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1871726" y="621576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1883918" y="6215761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4208653" y="621576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4220845" y="6215761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6946392" y="621576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6958584" y="6215761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7155180" y="621576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1071676" y="622795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1871726" y="622795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4208653" y="622795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7155180" y="6227953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text 1"/>
          <p:cNvSpPr txBox="1"/>
          <p:nvPr/>
        </p:nvSpPr>
        <p:spPr>
          <a:xfrm>
            <a:off x="1332230" y="6550094"/>
            <a:ext cx="31453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SKC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57" name="text 1"/>
          <p:cNvSpPr txBox="1"/>
          <p:nvPr/>
        </p:nvSpPr>
        <p:spPr>
          <a:xfrm>
            <a:off x="1877822" y="6550094"/>
            <a:ext cx="70708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SKy Clear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58" name="text 1"/>
          <p:cNvSpPr txBox="1"/>
          <p:nvPr/>
        </p:nvSpPr>
        <p:spPr>
          <a:xfrm>
            <a:off x="4214749" y="6550094"/>
            <a:ext cx="30005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Ciel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59" name="text 1"/>
          <p:cNvSpPr txBox="1"/>
          <p:nvPr/>
        </p:nvSpPr>
        <p:spPr>
          <a:xfrm>
            <a:off x="4514977" y="6550094"/>
            <a:ext cx="237835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clair (remplacé par NSC en 2010)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38" name="object 1838"/>
          <p:cNvSpPr/>
          <p:nvPr/>
        </p:nvSpPr>
        <p:spPr>
          <a:xfrm>
            <a:off x="1071676" y="653884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1083868" y="6538849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1871726" y="653884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1883918" y="6538849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4208653" y="653884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4220845" y="6538849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6946392" y="653884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6958584" y="6538849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7155180" y="653884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1071676" y="655104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1871726" y="655104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4208653" y="655104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7155180" y="6551041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text 1"/>
          <p:cNvSpPr txBox="1"/>
          <p:nvPr/>
        </p:nvSpPr>
        <p:spPr>
          <a:xfrm>
            <a:off x="1374902" y="6873182"/>
            <a:ext cx="23190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53" name="text 1"/>
          <p:cNvSpPr txBox="1"/>
          <p:nvPr/>
        </p:nvSpPr>
        <p:spPr>
          <a:xfrm>
            <a:off x="1877822" y="6873182"/>
            <a:ext cx="44522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SNow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54" name="text 1"/>
          <p:cNvSpPr txBox="1"/>
          <p:nvPr/>
        </p:nvSpPr>
        <p:spPr>
          <a:xfrm>
            <a:off x="4214749" y="6873182"/>
            <a:ext cx="43649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Neige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51" name="object 1851"/>
          <p:cNvSpPr/>
          <p:nvPr/>
        </p:nvSpPr>
        <p:spPr>
          <a:xfrm>
            <a:off x="1071676" y="686193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1083868" y="6861937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1871726" y="686193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1883918" y="6861937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4208653" y="686193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4220845" y="6861937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6946392" y="686193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6958584" y="6861937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7155180" y="686193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1071676" y="687412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1871726" y="687412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4208653" y="687412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7155180" y="6874129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text 1"/>
          <p:cNvSpPr txBox="1"/>
          <p:nvPr/>
        </p:nvSpPr>
        <p:spPr>
          <a:xfrm>
            <a:off x="1326134" y="7197794"/>
            <a:ext cx="32424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TAF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56" name="text 1"/>
          <p:cNvSpPr txBox="1"/>
          <p:nvPr/>
        </p:nvSpPr>
        <p:spPr>
          <a:xfrm>
            <a:off x="1877822" y="7197794"/>
            <a:ext cx="169249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Terminal Area Forecast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57" name="text 1"/>
          <p:cNvSpPr txBox="1"/>
          <p:nvPr/>
        </p:nvSpPr>
        <p:spPr>
          <a:xfrm>
            <a:off x="4214749" y="7197794"/>
            <a:ext cx="207830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Bulletin de prévision d'aérod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58" name="text 1"/>
          <p:cNvSpPr txBox="1"/>
          <p:nvPr/>
        </p:nvSpPr>
        <p:spPr>
          <a:xfrm>
            <a:off x="6259068" y="7197794"/>
            <a:ext cx="40901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rome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64" name="object 1864"/>
          <p:cNvSpPr/>
          <p:nvPr/>
        </p:nvSpPr>
        <p:spPr>
          <a:xfrm>
            <a:off x="1071676" y="718502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1083868" y="7185025"/>
            <a:ext cx="787908" cy="12191"/>
          </a:xfrm>
          <a:custGeom>
            <a:avLst/>
            <a:gdLst/>
            <a:ahLst/>
            <a:cxnLst/>
            <a:rect l="l" t="t" r="r" b="b"/>
            <a:pathLst>
              <a:path w="787908" h="12191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1871726" y="718502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1883918" y="7185025"/>
            <a:ext cx="2324735" cy="12191"/>
          </a:xfrm>
          <a:custGeom>
            <a:avLst/>
            <a:gdLst/>
            <a:ahLst/>
            <a:cxnLst/>
            <a:rect l="l" t="t" r="r" b="b"/>
            <a:pathLst>
              <a:path w="2324735" h="12191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4208653" y="718502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4220845" y="7185025"/>
            <a:ext cx="2725547" cy="12191"/>
          </a:xfrm>
          <a:custGeom>
            <a:avLst/>
            <a:gdLst/>
            <a:ahLst/>
            <a:cxnLst/>
            <a:rect l="l" t="t" r="r" b="b"/>
            <a:pathLst>
              <a:path w="2725547" h="12191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6946392" y="718502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6958584" y="7185025"/>
            <a:ext cx="196595" cy="12191"/>
          </a:xfrm>
          <a:custGeom>
            <a:avLst/>
            <a:gdLst/>
            <a:ahLst/>
            <a:cxnLst/>
            <a:rect l="l" t="t" r="r" b="b"/>
            <a:pathLst>
              <a:path w="196595" h="12191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7155180" y="7185025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1071676" y="719721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1871726" y="719721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4208653" y="719721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7155180" y="7197217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text 1"/>
          <p:cNvSpPr txBox="1"/>
          <p:nvPr/>
        </p:nvSpPr>
        <p:spPr>
          <a:xfrm>
            <a:off x="1207312" y="7520882"/>
            <a:ext cx="56273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TEMPO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60" name="text 1"/>
          <p:cNvSpPr txBox="1"/>
          <p:nvPr/>
        </p:nvSpPr>
        <p:spPr>
          <a:xfrm>
            <a:off x="1877822" y="7520882"/>
            <a:ext cx="92171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Temporarily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61" name="text 1"/>
          <p:cNvSpPr txBox="1"/>
          <p:nvPr/>
        </p:nvSpPr>
        <p:spPr>
          <a:xfrm>
            <a:off x="4214749" y="7520882"/>
            <a:ext cx="123904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Temporairement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77" name="object 1877"/>
          <p:cNvSpPr/>
          <p:nvPr/>
        </p:nvSpPr>
        <p:spPr>
          <a:xfrm>
            <a:off x="1071676" y="7508113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1083868" y="7508113"/>
            <a:ext cx="787908" cy="12191"/>
          </a:xfrm>
          <a:custGeom>
            <a:avLst/>
            <a:gdLst/>
            <a:ahLst/>
            <a:cxnLst/>
            <a:rect l="l" t="t" r="r" b="b"/>
            <a:pathLst>
              <a:path w="787908" h="12191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1871726" y="7508113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1883918" y="7508113"/>
            <a:ext cx="2324735" cy="12191"/>
          </a:xfrm>
          <a:custGeom>
            <a:avLst/>
            <a:gdLst/>
            <a:ahLst/>
            <a:cxnLst/>
            <a:rect l="l" t="t" r="r" b="b"/>
            <a:pathLst>
              <a:path w="2324735" h="12191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4208653" y="7508113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4220845" y="7508113"/>
            <a:ext cx="2725547" cy="12191"/>
          </a:xfrm>
          <a:custGeom>
            <a:avLst/>
            <a:gdLst/>
            <a:ahLst/>
            <a:cxnLst/>
            <a:rect l="l" t="t" r="r" b="b"/>
            <a:pathLst>
              <a:path w="2725547" h="12191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6946392" y="7508113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6958584" y="7508113"/>
            <a:ext cx="196595" cy="12191"/>
          </a:xfrm>
          <a:custGeom>
            <a:avLst/>
            <a:gdLst/>
            <a:ahLst/>
            <a:cxnLst/>
            <a:rect l="l" t="t" r="r" b="b"/>
            <a:pathLst>
              <a:path w="196595" h="12191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7155180" y="7508113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1071676" y="7520381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1871726" y="7520381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4208653" y="7520381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7155180" y="7520381"/>
            <a:ext cx="12191" cy="311201"/>
          </a:xfrm>
          <a:custGeom>
            <a:avLst/>
            <a:gdLst/>
            <a:ahLst/>
            <a:cxnLst/>
            <a:rect l="l" t="t" r="r" b="b"/>
            <a:pathLst>
              <a:path w="12191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text 1"/>
          <p:cNvSpPr txBox="1"/>
          <p:nvPr/>
        </p:nvSpPr>
        <p:spPr>
          <a:xfrm>
            <a:off x="1239316" y="7844351"/>
            <a:ext cx="49756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TEMSI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63" name="text 1"/>
          <p:cNvSpPr txBox="1"/>
          <p:nvPr/>
        </p:nvSpPr>
        <p:spPr>
          <a:xfrm>
            <a:off x="4214749" y="7844351"/>
            <a:ext cx="128760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Temps significatif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90" name="object 1890"/>
          <p:cNvSpPr/>
          <p:nvPr/>
        </p:nvSpPr>
        <p:spPr>
          <a:xfrm>
            <a:off x="1071676" y="783158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1083868" y="7831582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1871726" y="783158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1883918" y="7831582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4208653" y="783158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4220845" y="7831582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6946392" y="7831582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6958584" y="7831582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7155180" y="7831582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1071676" y="784377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1871726" y="784377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4208653" y="784377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7155180" y="7843774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text 1"/>
          <p:cNvSpPr txBox="1"/>
          <p:nvPr/>
        </p:nvSpPr>
        <p:spPr>
          <a:xfrm>
            <a:off x="1380998" y="8167439"/>
            <a:ext cx="21524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65" name="text 1"/>
          <p:cNvSpPr txBox="1"/>
          <p:nvPr/>
        </p:nvSpPr>
        <p:spPr>
          <a:xfrm>
            <a:off x="1877822" y="8167439"/>
            <a:ext cx="107890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ThunderStorm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66" name="text 1"/>
          <p:cNvSpPr txBox="1"/>
          <p:nvPr/>
        </p:nvSpPr>
        <p:spPr>
          <a:xfrm>
            <a:off x="4214749" y="8167439"/>
            <a:ext cx="45443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Orage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03" name="object 1903"/>
          <p:cNvSpPr/>
          <p:nvPr/>
        </p:nvSpPr>
        <p:spPr>
          <a:xfrm>
            <a:off x="1071676" y="815467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1083868" y="8154670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1871726" y="815467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1883918" y="8154670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4208653" y="815467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4220845" y="8154670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6946392" y="8154670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6958584" y="8154670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7155180" y="8154670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1071676" y="816686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1871726" y="816686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4208653" y="816686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7155180" y="8166862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text 1"/>
          <p:cNvSpPr txBox="1"/>
          <p:nvPr/>
        </p:nvSpPr>
        <p:spPr>
          <a:xfrm>
            <a:off x="1323086" y="8490528"/>
            <a:ext cx="33323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UTC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68" name="text 1"/>
          <p:cNvSpPr txBox="1"/>
          <p:nvPr/>
        </p:nvSpPr>
        <p:spPr>
          <a:xfrm>
            <a:off x="1877822" y="8490528"/>
            <a:ext cx="201740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Universal Time Coordinated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69" name="text 1"/>
          <p:cNvSpPr txBox="1"/>
          <p:nvPr/>
        </p:nvSpPr>
        <p:spPr>
          <a:xfrm>
            <a:off x="4214749" y="8490528"/>
            <a:ext cx="200390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Temps universel coordonné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16" name="object 1916"/>
          <p:cNvSpPr/>
          <p:nvPr/>
        </p:nvSpPr>
        <p:spPr>
          <a:xfrm>
            <a:off x="1071676" y="847775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1083868" y="8477758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1871726" y="847775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1883918" y="8477758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4208653" y="847775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4220845" y="8477758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6946392" y="847775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6958584" y="8477758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7155180" y="847775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1071676" y="848995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1871726" y="848995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4208653" y="848995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7155180" y="8489950"/>
            <a:ext cx="12191" cy="310896"/>
          </a:xfrm>
          <a:custGeom>
            <a:avLst/>
            <a:gdLst/>
            <a:ahLst/>
            <a:cxnLst/>
            <a:rect l="l" t="t" r="r" b="b"/>
            <a:pathLst>
              <a:path w="12191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text 1"/>
          <p:cNvSpPr txBox="1"/>
          <p:nvPr/>
        </p:nvSpPr>
        <p:spPr>
          <a:xfrm>
            <a:off x="1243888" y="8813616"/>
            <a:ext cx="48933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VALID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71" name="text 1"/>
          <p:cNvSpPr txBox="1"/>
          <p:nvPr/>
        </p:nvSpPr>
        <p:spPr>
          <a:xfrm>
            <a:off x="1877822" y="8813616"/>
            <a:ext cx="58199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Validity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72" name="text 1"/>
          <p:cNvSpPr txBox="1"/>
          <p:nvPr/>
        </p:nvSpPr>
        <p:spPr>
          <a:xfrm>
            <a:off x="4214749" y="8813616"/>
            <a:ext cx="57936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Validité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29" name="object 1929"/>
          <p:cNvSpPr/>
          <p:nvPr/>
        </p:nvSpPr>
        <p:spPr>
          <a:xfrm>
            <a:off x="1071676" y="880084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1083868" y="8800846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1871726" y="880084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1883918" y="8800846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4208653" y="880084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4220845" y="8800846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6946392" y="880084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6958584" y="8800846"/>
            <a:ext cx="196595" cy="12192"/>
          </a:xfrm>
          <a:custGeom>
            <a:avLst/>
            <a:gdLst/>
            <a:ahLst/>
            <a:cxnLst/>
            <a:rect l="l" t="t" r="r" b="b"/>
            <a:pathLst>
              <a:path w="196595" h="12192">
                <a:moveTo>
                  <a:pt x="0" y="0"/>
                </a:moveTo>
                <a:lnTo>
                  <a:pt x="0" y="12192"/>
                </a:lnTo>
                <a:lnTo>
                  <a:pt x="196595" y="12192"/>
                </a:lnTo>
                <a:lnTo>
                  <a:pt x="19659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7155180" y="880084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1071676" y="8813038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1071676" y="912545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1071676" y="912545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1083868" y="9125458"/>
            <a:ext cx="787908" cy="12192"/>
          </a:xfrm>
          <a:custGeom>
            <a:avLst/>
            <a:gdLst/>
            <a:ahLst/>
            <a:cxnLst/>
            <a:rect l="l" t="t" r="r" b="b"/>
            <a:pathLst>
              <a:path w="787908" h="12192">
                <a:moveTo>
                  <a:pt x="0" y="0"/>
                </a:moveTo>
                <a:lnTo>
                  <a:pt x="0" y="12192"/>
                </a:lnTo>
                <a:lnTo>
                  <a:pt x="787908" y="12192"/>
                </a:lnTo>
                <a:lnTo>
                  <a:pt x="78790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1871726" y="8813038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1871726" y="912545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1883918" y="9125458"/>
            <a:ext cx="2324735" cy="12192"/>
          </a:xfrm>
          <a:custGeom>
            <a:avLst/>
            <a:gdLst/>
            <a:ahLst/>
            <a:cxnLst/>
            <a:rect l="l" t="t" r="r" b="b"/>
            <a:pathLst>
              <a:path w="2324735" h="12192">
                <a:moveTo>
                  <a:pt x="0" y="0"/>
                </a:moveTo>
                <a:lnTo>
                  <a:pt x="0" y="12192"/>
                </a:lnTo>
                <a:lnTo>
                  <a:pt x="2324735" y="12192"/>
                </a:lnTo>
                <a:lnTo>
                  <a:pt x="232473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4208653" y="8813038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4208653" y="912545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4220845" y="9125458"/>
            <a:ext cx="2725547" cy="12192"/>
          </a:xfrm>
          <a:custGeom>
            <a:avLst/>
            <a:gdLst/>
            <a:ahLst/>
            <a:cxnLst/>
            <a:rect l="l" t="t" r="r" b="b"/>
            <a:pathLst>
              <a:path w="2725547" h="12192">
                <a:moveTo>
                  <a:pt x="0" y="0"/>
                </a:moveTo>
                <a:lnTo>
                  <a:pt x="0" y="12192"/>
                </a:lnTo>
                <a:lnTo>
                  <a:pt x="2725547" y="12192"/>
                </a:lnTo>
                <a:lnTo>
                  <a:pt x="27255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6937248" y="912545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6949440" y="9125458"/>
            <a:ext cx="205740" cy="12192"/>
          </a:xfrm>
          <a:custGeom>
            <a:avLst/>
            <a:gdLst/>
            <a:ahLst/>
            <a:cxnLst/>
            <a:rect l="l" t="t" r="r" b="b"/>
            <a:pathLst>
              <a:path w="205740" h="12192">
                <a:moveTo>
                  <a:pt x="0" y="0"/>
                </a:moveTo>
                <a:lnTo>
                  <a:pt x="0" y="12192"/>
                </a:lnTo>
                <a:lnTo>
                  <a:pt x="205740" y="12192"/>
                </a:lnTo>
                <a:lnTo>
                  <a:pt x="205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7155180" y="8813038"/>
            <a:ext cx="12191" cy="312420"/>
          </a:xfrm>
          <a:custGeom>
            <a:avLst/>
            <a:gdLst/>
            <a:ahLst/>
            <a:cxnLst/>
            <a:rect l="l" t="t" r="r" b="b"/>
            <a:pathLst>
              <a:path w="12191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7155180" y="912545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7155180" y="912545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53" name="object 195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373503" y="963532"/>
            <a:ext cx="2875533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Liste de vocabulaire exigible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5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84" y="1446531"/>
            <a:ext cx="2946527" cy="310895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2359787" y="1452977"/>
            <a:ext cx="685434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Français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55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53" y="1446531"/>
            <a:ext cx="1391666" cy="310895"/>
          </a:xfrm>
          <a:prstGeom prst="rect">
            <a:avLst/>
          </a:prstGeom>
        </p:spPr>
      </p:pic>
      <p:sp>
        <p:nvSpPr>
          <p:cNvPr id="6" name="text 1"/>
          <p:cNvSpPr txBox="1"/>
          <p:nvPr/>
        </p:nvSpPr>
        <p:spPr>
          <a:xfrm>
            <a:off x="4222369" y="1452977"/>
            <a:ext cx="1324371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89" b="1" spc="10" dirty="0">
                <a:latin typeface="Arial"/>
                <a:cs typeface="Arial"/>
              </a:rPr>
              <a:t>                    Anglais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54" name="object 1954"/>
          <p:cNvSpPr/>
          <p:nvPr/>
        </p:nvSpPr>
        <p:spPr>
          <a:xfrm>
            <a:off x="5568442" y="1446530"/>
            <a:ext cx="1632458" cy="41148"/>
          </a:xfrm>
          <a:custGeom>
            <a:avLst/>
            <a:gdLst/>
            <a:ahLst/>
            <a:cxnLst/>
            <a:rect l="l" t="t" r="r" b="b"/>
            <a:pathLst>
              <a:path w="1632458" h="41148">
                <a:moveTo>
                  <a:pt x="0" y="0"/>
                </a:moveTo>
                <a:lnTo>
                  <a:pt x="0" y="41148"/>
                </a:lnTo>
                <a:lnTo>
                  <a:pt x="1632458" y="41148"/>
                </a:lnTo>
                <a:lnTo>
                  <a:pt x="1632458" y="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5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42" y="1487678"/>
            <a:ext cx="1632458" cy="269748"/>
          </a:xfrm>
          <a:prstGeom prst="rect">
            <a:avLst/>
          </a:prstGeom>
        </p:spPr>
      </p:pic>
      <p:sp>
        <p:nvSpPr>
          <p:cNvPr id="1955" name="object 1955"/>
          <p:cNvSpPr/>
          <p:nvPr/>
        </p:nvSpPr>
        <p:spPr>
          <a:xfrm>
            <a:off x="1204264" y="14343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1204264" y="14343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1216456" y="14343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1228648" y="1434337"/>
            <a:ext cx="2935859" cy="12193"/>
          </a:xfrm>
          <a:custGeom>
            <a:avLst/>
            <a:gdLst/>
            <a:ahLst/>
            <a:cxnLst/>
            <a:rect l="l" t="t" r="r" b="b"/>
            <a:pathLst>
              <a:path w="2935859" h="12193">
                <a:moveTo>
                  <a:pt x="0" y="0"/>
                </a:moveTo>
                <a:lnTo>
                  <a:pt x="0" y="12193"/>
                </a:lnTo>
                <a:lnTo>
                  <a:pt x="2935859" y="12193"/>
                </a:lnTo>
                <a:lnTo>
                  <a:pt x="2935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4164457" y="14343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4176649" y="14343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1" y="12193"/>
                </a:lnTo>
                <a:lnTo>
                  <a:pt x="121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4188840" y="1434337"/>
            <a:ext cx="1379474" cy="12193"/>
          </a:xfrm>
          <a:custGeom>
            <a:avLst/>
            <a:gdLst/>
            <a:ahLst/>
            <a:cxnLst/>
            <a:rect l="l" t="t" r="r" b="b"/>
            <a:pathLst>
              <a:path w="1379474" h="12193">
                <a:moveTo>
                  <a:pt x="0" y="0"/>
                </a:moveTo>
                <a:lnTo>
                  <a:pt x="0" y="12193"/>
                </a:lnTo>
                <a:lnTo>
                  <a:pt x="1379475" y="12193"/>
                </a:lnTo>
                <a:lnTo>
                  <a:pt x="13794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5568442" y="14343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5580634" y="1434337"/>
            <a:ext cx="1620266" cy="12193"/>
          </a:xfrm>
          <a:custGeom>
            <a:avLst/>
            <a:gdLst/>
            <a:ahLst/>
            <a:cxnLst/>
            <a:rect l="l" t="t" r="r" b="b"/>
            <a:pathLst>
              <a:path w="1620266" h="12193">
                <a:moveTo>
                  <a:pt x="0" y="0"/>
                </a:moveTo>
                <a:lnTo>
                  <a:pt x="0" y="12193"/>
                </a:lnTo>
                <a:lnTo>
                  <a:pt x="1620266" y="12193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7200900" y="14343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1204264" y="14465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4164457" y="14465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7200900" y="14465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211884" y="1768671"/>
            <a:ext cx="78197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Aérofreins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170553" y="1768671"/>
            <a:ext cx="72963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Airbrakes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68" name="object 1968"/>
          <p:cNvSpPr/>
          <p:nvPr/>
        </p:nvSpPr>
        <p:spPr>
          <a:xfrm>
            <a:off x="1204264" y="17574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1216456" y="1757426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4164457" y="17574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4176649" y="1757426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5568442" y="17574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5580634" y="1757426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7200900" y="17574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1204264" y="17696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4164457" y="17696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7200900" y="17696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1211884" y="2091759"/>
            <a:ext cx="55747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Aileron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170553" y="2091759"/>
            <a:ext cx="55747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Aileron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78" name="object 1978"/>
          <p:cNvSpPr/>
          <p:nvPr/>
        </p:nvSpPr>
        <p:spPr>
          <a:xfrm>
            <a:off x="1204264" y="20805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1216456" y="2080514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4164457" y="20805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4176649" y="2080514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5568442" y="20805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5580634" y="2080514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7200900" y="20805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1204264" y="20927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4164457" y="20927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7200900" y="20927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1211884" y="2414847"/>
            <a:ext cx="30860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170553" y="2414847"/>
            <a:ext cx="40736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88" name="object 1988"/>
          <p:cNvSpPr/>
          <p:nvPr/>
        </p:nvSpPr>
        <p:spPr>
          <a:xfrm>
            <a:off x="1204264" y="24036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1216456" y="2403602"/>
            <a:ext cx="2948051" cy="12191"/>
          </a:xfrm>
          <a:custGeom>
            <a:avLst/>
            <a:gdLst/>
            <a:ahLst/>
            <a:cxnLst/>
            <a:rect l="l" t="t" r="r" b="b"/>
            <a:pathLst>
              <a:path w="2948051" h="12191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4164457" y="24036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4176649" y="2403602"/>
            <a:ext cx="1391666" cy="12191"/>
          </a:xfrm>
          <a:custGeom>
            <a:avLst/>
            <a:gdLst/>
            <a:ahLst/>
            <a:cxnLst/>
            <a:rect l="l" t="t" r="r" b="b"/>
            <a:pathLst>
              <a:path w="1391666" h="12191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5568442" y="24036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5580634" y="2403602"/>
            <a:ext cx="1620266" cy="12191"/>
          </a:xfrm>
          <a:custGeom>
            <a:avLst/>
            <a:gdLst/>
            <a:ahLst/>
            <a:cxnLst/>
            <a:rect l="l" t="t" r="r" b="b"/>
            <a:pathLst>
              <a:path w="1620266" h="12191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7200900" y="24036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1204264" y="241579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4164457" y="241579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7200900" y="241579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1211884" y="2737967"/>
            <a:ext cx="2548500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Ailette d’extrémité d’aile </a:t>
            </a:r>
            <a:r>
              <a:rPr sz="1300" i="1" spc="10" dirty="0">
                <a:latin typeface="Arial"/>
                <a:cs typeface="Arial"/>
              </a:rPr>
              <a:t>(ou penne)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170553" y="2737935"/>
            <a:ext cx="58693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Winglet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98" name="object 1998"/>
          <p:cNvSpPr/>
          <p:nvPr/>
        </p:nvSpPr>
        <p:spPr>
          <a:xfrm>
            <a:off x="1204264" y="272668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1216456" y="2726689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3"/>
                </a:lnTo>
                <a:lnTo>
                  <a:pt x="2948051" y="12193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4164457" y="272668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4176649" y="2726689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3"/>
                </a:lnTo>
                <a:lnTo>
                  <a:pt x="1391666" y="12193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5568442" y="272668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5580634" y="2726689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3"/>
                </a:lnTo>
                <a:lnTo>
                  <a:pt x="1620266" y="12193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7200900" y="272668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1204264" y="2738882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4164457" y="2738882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7200900" y="2738882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1211884" y="3061023"/>
            <a:ext cx="69852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Allumage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170553" y="3061023"/>
            <a:ext cx="58973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Ignition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08" name="object 2008"/>
          <p:cNvSpPr/>
          <p:nvPr/>
        </p:nvSpPr>
        <p:spPr>
          <a:xfrm>
            <a:off x="1204264" y="304977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1216456" y="3049777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3"/>
                </a:lnTo>
                <a:lnTo>
                  <a:pt x="2948051" y="12193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4164457" y="304977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4176649" y="3049777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3"/>
                </a:lnTo>
                <a:lnTo>
                  <a:pt x="1391666" y="12193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5568442" y="304977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5580634" y="3049777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3"/>
                </a:lnTo>
                <a:lnTo>
                  <a:pt x="1620266" y="12193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7200900" y="304977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1204264" y="3062046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4164457" y="3062046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7200900" y="3062046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1211884" y="3384493"/>
            <a:ext cx="70708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Altimètre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170553" y="3384493"/>
            <a:ext cx="70708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Altimeter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18" name="object 2018"/>
          <p:cNvSpPr/>
          <p:nvPr/>
        </p:nvSpPr>
        <p:spPr>
          <a:xfrm>
            <a:off x="1204264" y="33732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1216456" y="3373248"/>
            <a:ext cx="2948051" cy="12191"/>
          </a:xfrm>
          <a:custGeom>
            <a:avLst/>
            <a:gdLst/>
            <a:ahLst/>
            <a:cxnLst/>
            <a:rect l="l" t="t" r="r" b="b"/>
            <a:pathLst>
              <a:path w="2948051" h="12191">
                <a:moveTo>
                  <a:pt x="0" y="0"/>
                </a:moveTo>
                <a:lnTo>
                  <a:pt x="0" y="12191"/>
                </a:lnTo>
                <a:lnTo>
                  <a:pt x="2948051" y="12191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4164457" y="33732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4176649" y="3373248"/>
            <a:ext cx="1391666" cy="12191"/>
          </a:xfrm>
          <a:custGeom>
            <a:avLst/>
            <a:gdLst/>
            <a:ahLst/>
            <a:cxnLst/>
            <a:rect l="l" t="t" r="r" b="b"/>
            <a:pathLst>
              <a:path w="1391666" h="12191">
                <a:moveTo>
                  <a:pt x="0" y="0"/>
                </a:moveTo>
                <a:lnTo>
                  <a:pt x="0" y="12191"/>
                </a:lnTo>
                <a:lnTo>
                  <a:pt x="1391666" y="12191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5568442" y="33732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5580634" y="3373248"/>
            <a:ext cx="1620266" cy="12191"/>
          </a:xfrm>
          <a:custGeom>
            <a:avLst/>
            <a:gdLst/>
            <a:ahLst/>
            <a:cxnLst/>
            <a:rect l="l" t="t" r="r" b="b"/>
            <a:pathLst>
              <a:path w="1620266" h="12191">
                <a:moveTo>
                  <a:pt x="0" y="0"/>
                </a:moveTo>
                <a:lnTo>
                  <a:pt x="0" y="12191"/>
                </a:lnTo>
                <a:lnTo>
                  <a:pt x="1620266" y="12191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7200900" y="33732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1204264" y="33854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4164457" y="33854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7200900" y="33854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text 1"/>
          <p:cNvSpPr txBox="1"/>
          <p:nvPr/>
        </p:nvSpPr>
        <p:spPr>
          <a:xfrm>
            <a:off x="1211884" y="3707581"/>
            <a:ext cx="60372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Altitude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170553" y="3707581"/>
            <a:ext cx="60372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Altitude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28" name="object 2028"/>
          <p:cNvSpPr/>
          <p:nvPr/>
        </p:nvSpPr>
        <p:spPr>
          <a:xfrm>
            <a:off x="1204264" y="3696336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1216456" y="3696336"/>
            <a:ext cx="2948051" cy="12191"/>
          </a:xfrm>
          <a:custGeom>
            <a:avLst/>
            <a:gdLst/>
            <a:ahLst/>
            <a:cxnLst/>
            <a:rect l="l" t="t" r="r" b="b"/>
            <a:pathLst>
              <a:path w="2948051" h="12191">
                <a:moveTo>
                  <a:pt x="0" y="0"/>
                </a:moveTo>
                <a:lnTo>
                  <a:pt x="0" y="12191"/>
                </a:lnTo>
                <a:lnTo>
                  <a:pt x="2948051" y="12191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4164457" y="3696336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4176649" y="3696336"/>
            <a:ext cx="1391666" cy="12191"/>
          </a:xfrm>
          <a:custGeom>
            <a:avLst/>
            <a:gdLst/>
            <a:ahLst/>
            <a:cxnLst/>
            <a:rect l="l" t="t" r="r" b="b"/>
            <a:pathLst>
              <a:path w="1391666" h="12191">
                <a:moveTo>
                  <a:pt x="0" y="0"/>
                </a:moveTo>
                <a:lnTo>
                  <a:pt x="0" y="12191"/>
                </a:lnTo>
                <a:lnTo>
                  <a:pt x="1391666" y="12191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5568442" y="3696336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5580634" y="3696336"/>
            <a:ext cx="1620266" cy="12191"/>
          </a:xfrm>
          <a:custGeom>
            <a:avLst/>
            <a:gdLst/>
            <a:ahLst/>
            <a:cxnLst/>
            <a:rect l="l" t="t" r="r" b="b"/>
            <a:pathLst>
              <a:path w="1620266" h="12191">
                <a:moveTo>
                  <a:pt x="0" y="0"/>
                </a:moveTo>
                <a:lnTo>
                  <a:pt x="0" y="12191"/>
                </a:lnTo>
                <a:lnTo>
                  <a:pt x="1620266" y="12191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7200900" y="3696336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1204264" y="370852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4164457" y="370852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7200900" y="370852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1211884" y="4030669"/>
            <a:ext cx="6009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Amortir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4170553" y="4030669"/>
            <a:ext cx="6577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damp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38" name="object 2038"/>
          <p:cNvSpPr/>
          <p:nvPr/>
        </p:nvSpPr>
        <p:spPr>
          <a:xfrm>
            <a:off x="1204264" y="401942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1216456" y="4019424"/>
            <a:ext cx="2948051" cy="12191"/>
          </a:xfrm>
          <a:custGeom>
            <a:avLst/>
            <a:gdLst/>
            <a:ahLst/>
            <a:cxnLst/>
            <a:rect l="l" t="t" r="r" b="b"/>
            <a:pathLst>
              <a:path w="2948051" h="12191">
                <a:moveTo>
                  <a:pt x="0" y="0"/>
                </a:moveTo>
                <a:lnTo>
                  <a:pt x="0" y="12191"/>
                </a:lnTo>
                <a:lnTo>
                  <a:pt x="2948051" y="12191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4164457" y="401942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4176649" y="4019424"/>
            <a:ext cx="1391666" cy="12191"/>
          </a:xfrm>
          <a:custGeom>
            <a:avLst/>
            <a:gdLst/>
            <a:ahLst/>
            <a:cxnLst/>
            <a:rect l="l" t="t" r="r" b="b"/>
            <a:pathLst>
              <a:path w="1391666" h="12191">
                <a:moveTo>
                  <a:pt x="0" y="0"/>
                </a:moveTo>
                <a:lnTo>
                  <a:pt x="0" y="12191"/>
                </a:lnTo>
                <a:lnTo>
                  <a:pt x="1391666" y="12191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5568442" y="401942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5580634" y="4019424"/>
            <a:ext cx="1620266" cy="12191"/>
          </a:xfrm>
          <a:custGeom>
            <a:avLst/>
            <a:gdLst/>
            <a:ahLst/>
            <a:cxnLst/>
            <a:rect l="l" t="t" r="r" b="b"/>
            <a:pathLst>
              <a:path w="1620266" h="12191">
                <a:moveTo>
                  <a:pt x="0" y="0"/>
                </a:moveTo>
                <a:lnTo>
                  <a:pt x="0" y="12191"/>
                </a:lnTo>
                <a:lnTo>
                  <a:pt x="1620266" y="12191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7200900" y="401942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1204264" y="4031615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4164457" y="4031615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7200900" y="4031615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text 1"/>
          <p:cNvSpPr txBox="1"/>
          <p:nvPr/>
        </p:nvSpPr>
        <p:spPr>
          <a:xfrm>
            <a:off x="1211884" y="4353756"/>
            <a:ext cx="162040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Anémomètre ou Badin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4170553" y="4353756"/>
            <a:ext cx="134422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Airspeed indicator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48" name="object 2048"/>
          <p:cNvSpPr/>
          <p:nvPr/>
        </p:nvSpPr>
        <p:spPr>
          <a:xfrm>
            <a:off x="1204264" y="43425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1216456" y="4342511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4164457" y="43425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4176649" y="4342511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5568442" y="43425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5580634" y="4342511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7200900" y="43425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1204264" y="43547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4164457" y="43547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7200900" y="43547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text 1"/>
          <p:cNvSpPr txBox="1"/>
          <p:nvPr/>
        </p:nvSpPr>
        <p:spPr>
          <a:xfrm>
            <a:off x="1211884" y="4676844"/>
            <a:ext cx="7214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Approche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4170553" y="4676844"/>
            <a:ext cx="72124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Approach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58" name="object 2058"/>
          <p:cNvSpPr/>
          <p:nvPr/>
        </p:nvSpPr>
        <p:spPr>
          <a:xfrm>
            <a:off x="1204264" y="46655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1216456" y="4665599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4164457" y="46655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4176649" y="4665599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5568442" y="46655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5580634" y="4665599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7200900" y="46655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1204264" y="467779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4164457" y="467779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7200900" y="467779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text 1"/>
          <p:cNvSpPr txBox="1"/>
          <p:nvPr/>
        </p:nvSpPr>
        <p:spPr>
          <a:xfrm>
            <a:off x="1211884" y="5001456"/>
            <a:ext cx="9515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Arrière (vers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2163391" y="5001456"/>
            <a:ext cx="15888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l'arrière de l'appareil)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4170553" y="5001456"/>
            <a:ext cx="2442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68" name="object 2068"/>
          <p:cNvSpPr/>
          <p:nvPr/>
        </p:nvSpPr>
        <p:spPr>
          <a:xfrm>
            <a:off x="1204264" y="498868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1216456" y="4988687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4164457" y="498868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4176649" y="4988687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5568442" y="498868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5580634" y="4988687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7200900" y="498868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1204264" y="500087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4164457" y="500087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7200900" y="500087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7"/>
                </a:lnTo>
                <a:lnTo>
                  <a:pt x="12192" y="31089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text 1"/>
          <p:cNvSpPr txBox="1"/>
          <p:nvPr/>
        </p:nvSpPr>
        <p:spPr>
          <a:xfrm>
            <a:off x="1211884" y="5324544"/>
            <a:ext cx="58216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Atterrir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4170553" y="5324544"/>
            <a:ext cx="56487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land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78" name="object 2078"/>
          <p:cNvSpPr/>
          <p:nvPr/>
        </p:nvSpPr>
        <p:spPr>
          <a:xfrm>
            <a:off x="1204264" y="531177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1216456" y="5311775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4164457" y="531177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4176649" y="5311775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5568442" y="531177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5580634" y="5311775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7200900" y="531177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1204264" y="5323916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4164457" y="5323916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7200900" y="5323916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text 1"/>
          <p:cNvSpPr txBox="1"/>
          <p:nvPr/>
        </p:nvSpPr>
        <p:spPr>
          <a:xfrm>
            <a:off x="1211884" y="5647886"/>
            <a:ext cx="9202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Autorisation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45" name="text 1"/>
          <p:cNvSpPr txBox="1"/>
          <p:nvPr/>
        </p:nvSpPr>
        <p:spPr>
          <a:xfrm>
            <a:off x="2132711" y="5655280"/>
            <a:ext cx="795143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(clairance)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546" name="text 1"/>
          <p:cNvSpPr txBox="1"/>
          <p:nvPr/>
        </p:nvSpPr>
        <p:spPr>
          <a:xfrm>
            <a:off x="4170553" y="5647886"/>
            <a:ext cx="72864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Clearance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88" name="object 2088"/>
          <p:cNvSpPr/>
          <p:nvPr/>
        </p:nvSpPr>
        <p:spPr>
          <a:xfrm>
            <a:off x="1204264" y="56351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1216456" y="5635117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4164457" y="56351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4176649" y="5635117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5568442" y="56351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5580634" y="5635117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7200900" y="56351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1204264" y="56473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4164457" y="56473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7200900" y="56473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text 1"/>
          <p:cNvSpPr txBox="1"/>
          <p:nvPr/>
        </p:nvSpPr>
        <p:spPr>
          <a:xfrm>
            <a:off x="1211884" y="5970974"/>
            <a:ext cx="63795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Autorisé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48" name="text 1"/>
          <p:cNvSpPr txBox="1"/>
          <p:nvPr/>
        </p:nvSpPr>
        <p:spPr>
          <a:xfrm>
            <a:off x="1850390" y="5978368"/>
            <a:ext cx="423001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(pour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49" name="text 1"/>
          <p:cNvSpPr txBox="1"/>
          <p:nvPr/>
        </p:nvSpPr>
        <p:spPr>
          <a:xfrm>
            <a:off x="2273391" y="5978368"/>
            <a:ext cx="830202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une option)</a:t>
            </a:r>
            <a:endParaRPr sz="1300">
              <a:latin typeface="Arial"/>
              <a:cs typeface="Arial"/>
            </a:endParaRPr>
          </a:p>
        </p:txBody>
      </p:sp>
      <p:sp>
        <p:nvSpPr>
          <p:cNvPr id="550" name="text 1"/>
          <p:cNvSpPr txBox="1"/>
          <p:nvPr/>
        </p:nvSpPr>
        <p:spPr>
          <a:xfrm>
            <a:off x="4170553" y="5970974"/>
            <a:ext cx="172130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Cleared (for something)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98" name="object 2098"/>
          <p:cNvSpPr/>
          <p:nvPr/>
        </p:nvSpPr>
        <p:spPr>
          <a:xfrm>
            <a:off x="1204264" y="59582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1216456" y="5958205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4164457" y="59582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4176649" y="5958205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5568442" y="59582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5580634" y="5958205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7200900" y="59582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1204264" y="59703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4164457" y="59703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7200900" y="59703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text 1"/>
          <p:cNvSpPr txBox="1"/>
          <p:nvPr/>
        </p:nvSpPr>
        <p:spPr>
          <a:xfrm>
            <a:off x="1211884" y="6294062"/>
            <a:ext cx="8534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Avertisseur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52" name="text 1"/>
          <p:cNvSpPr txBox="1"/>
          <p:nvPr/>
        </p:nvSpPr>
        <p:spPr>
          <a:xfrm>
            <a:off x="2065952" y="6294062"/>
            <a:ext cx="105157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décrochage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53" name="text 1"/>
          <p:cNvSpPr txBox="1"/>
          <p:nvPr/>
        </p:nvSpPr>
        <p:spPr>
          <a:xfrm>
            <a:off x="4170553" y="6294062"/>
            <a:ext cx="256154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Stall warning indicator, stick shaker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08" name="object 2108"/>
          <p:cNvSpPr/>
          <p:nvPr/>
        </p:nvSpPr>
        <p:spPr>
          <a:xfrm>
            <a:off x="1204264" y="62812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1216456" y="6281293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4164457" y="62812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4176649" y="6281293"/>
            <a:ext cx="3024251" cy="12192"/>
          </a:xfrm>
          <a:custGeom>
            <a:avLst/>
            <a:gdLst/>
            <a:ahLst/>
            <a:cxnLst/>
            <a:rect l="l" t="t" r="r" b="b"/>
            <a:pathLst>
              <a:path w="3024251" h="12192">
                <a:moveTo>
                  <a:pt x="0" y="0"/>
                </a:moveTo>
                <a:lnTo>
                  <a:pt x="0" y="12192"/>
                </a:lnTo>
                <a:lnTo>
                  <a:pt x="3024251" y="12192"/>
                </a:lnTo>
                <a:lnTo>
                  <a:pt x="30242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7200900" y="62812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1204264" y="6293485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4164457" y="6293485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7200900" y="6293485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text 1"/>
          <p:cNvSpPr txBox="1"/>
          <p:nvPr/>
        </p:nvSpPr>
        <p:spPr>
          <a:xfrm>
            <a:off x="1211884" y="6617150"/>
            <a:ext cx="118341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Avion à réaction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55" name="text 1"/>
          <p:cNvSpPr txBox="1"/>
          <p:nvPr/>
        </p:nvSpPr>
        <p:spPr>
          <a:xfrm>
            <a:off x="4170553" y="6617150"/>
            <a:ext cx="78148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Jet aircraft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16" name="object 2116"/>
          <p:cNvSpPr/>
          <p:nvPr/>
        </p:nvSpPr>
        <p:spPr>
          <a:xfrm>
            <a:off x="1204264" y="66059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1216456" y="6605905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4164457" y="66059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4176649" y="6605905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5568442" y="66059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5580634" y="6605905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7200900" y="66059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1204264" y="66180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4164457" y="66180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7200900" y="66180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text 1"/>
          <p:cNvSpPr txBox="1"/>
          <p:nvPr/>
        </p:nvSpPr>
        <p:spPr>
          <a:xfrm>
            <a:off x="1211884" y="6940238"/>
            <a:ext cx="162715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Avion à train classique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0" name="text 1"/>
          <p:cNvSpPr txBox="1"/>
          <p:nvPr/>
        </p:nvSpPr>
        <p:spPr>
          <a:xfrm>
            <a:off x="4170553" y="6940238"/>
            <a:ext cx="89093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Taildragger,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1" name="text 1"/>
          <p:cNvSpPr txBox="1"/>
          <p:nvPr/>
        </p:nvSpPr>
        <p:spPr>
          <a:xfrm>
            <a:off x="5061490" y="6940238"/>
            <a:ext cx="26334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2" name="text 1"/>
          <p:cNvSpPr txBox="1"/>
          <p:nvPr/>
        </p:nvSpPr>
        <p:spPr>
          <a:xfrm>
            <a:off x="5289550" y="6940238"/>
            <a:ext cx="9085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3" name="text 1"/>
          <p:cNvSpPr txBox="1"/>
          <p:nvPr/>
        </p:nvSpPr>
        <p:spPr>
          <a:xfrm>
            <a:off x="5344414" y="6940238"/>
            <a:ext cx="62265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dragger,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4" name="text 1"/>
          <p:cNvSpPr txBox="1"/>
          <p:nvPr/>
        </p:nvSpPr>
        <p:spPr>
          <a:xfrm>
            <a:off x="5967066" y="6940238"/>
            <a:ext cx="68848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tailwheel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5" name="text 1"/>
          <p:cNvSpPr txBox="1"/>
          <p:nvPr/>
        </p:nvSpPr>
        <p:spPr>
          <a:xfrm>
            <a:off x="6655554" y="6940238"/>
            <a:ext cx="55862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aircraft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26" name="object 2126"/>
          <p:cNvSpPr/>
          <p:nvPr/>
        </p:nvSpPr>
        <p:spPr>
          <a:xfrm>
            <a:off x="1204264" y="69289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1216456" y="6928993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4164457" y="69289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4176649" y="6928993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5568442" y="69289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5580634" y="6928993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7200900" y="69289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1204264" y="69411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4164457" y="69411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7200900" y="69411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text 1"/>
          <p:cNvSpPr txBox="1"/>
          <p:nvPr/>
        </p:nvSpPr>
        <p:spPr>
          <a:xfrm>
            <a:off x="1211884" y="7263326"/>
            <a:ext cx="150256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Avion à train tricycle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7" name="text 1"/>
          <p:cNvSpPr txBox="1"/>
          <p:nvPr/>
        </p:nvSpPr>
        <p:spPr>
          <a:xfrm>
            <a:off x="4170553" y="7263326"/>
            <a:ext cx="84814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Nose wheel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8" name="text 1"/>
          <p:cNvSpPr txBox="1"/>
          <p:nvPr/>
        </p:nvSpPr>
        <p:spPr>
          <a:xfrm>
            <a:off x="5018697" y="7263326"/>
            <a:ext cx="19125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69" name="text 1"/>
          <p:cNvSpPr txBox="1"/>
          <p:nvPr/>
        </p:nvSpPr>
        <p:spPr>
          <a:xfrm>
            <a:off x="5210611" y="7263326"/>
            <a:ext cx="147046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tricycle landing 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70" name="text 1"/>
          <p:cNvSpPr txBox="1"/>
          <p:nvPr/>
        </p:nvSpPr>
        <p:spPr>
          <a:xfrm>
            <a:off x="6681735" y="7263326"/>
            <a:ext cx="42612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plane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36" name="object 2136"/>
          <p:cNvSpPr/>
          <p:nvPr/>
        </p:nvSpPr>
        <p:spPr>
          <a:xfrm>
            <a:off x="1204264" y="72520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1216456" y="7252081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4164457" y="72520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4176649" y="7252081"/>
            <a:ext cx="3024251" cy="12192"/>
          </a:xfrm>
          <a:custGeom>
            <a:avLst/>
            <a:gdLst/>
            <a:ahLst/>
            <a:cxnLst/>
            <a:rect l="l" t="t" r="r" b="b"/>
            <a:pathLst>
              <a:path w="3024251" h="12192">
                <a:moveTo>
                  <a:pt x="0" y="0"/>
                </a:moveTo>
                <a:lnTo>
                  <a:pt x="0" y="12192"/>
                </a:lnTo>
                <a:lnTo>
                  <a:pt x="3024251" y="12192"/>
                </a:lnTo>
                <a:lnTo>
                  <a:pt x="30242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7200900" y="72520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1204264" y="726427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4164457" y="726427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7200900" y="726427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text 1"/>
          <p:cNvSpPr txBox="1"/>
          <p:nvPr/>
        </p:nvSpPr>
        <p:spPr>
          <a:xfrm>
            <a:off x="1211884" y="7586795"/>
            <a:ext cx="96813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Avion canard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72" name="text 1"/>
          <p:cNvSpPr txBox="1"/>
          <p:nvPr/>
        </p:nvSpPr>
        <p:spPr>
          <a:xfrm>
            <a:off x="2181479" y="7594189"/>
            <a:ext cx="119822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(ou plan canard)</a:t>
            </a:r>
            <a:endParaRPr sz="1300">
              <a:latin typeface="Arial"/>
              <a:cs typeface="Arial"/>
            </a:endParaRPr>
          </a:p>
        </p:txBody>
      </p:sp>
      <p:sp>
        <p:nvSpPr>
          <p:cNvPr id="573" name="text 1"/>
          <p:cNvSpPr txBox="1"/>
          <p:nvPr/>
        </p:nvSpPr>
        <p:spPr>
          <a:xfrm>
            <a:off x="4170553" y="7586795"/>
            <a:ext cx="96681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Canard plane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44" name="object 2144"/>
          <p:cNvSpPr/>
          <p:nvPr/>
        </p:nvSpPr>
        <p:spPr>
          <a:xfrm>
            <a:off x="1204264" y="757516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1216456" y="7575169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4164457" y="757516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4176649" y="7575169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5568442" y="757516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5580634" y="7575169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7200900" y="757516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1204264" y="7587437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4164457" y="7587437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7200900" y="7587437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text 1"/>
          <p:cNvSpPr txBox="1"/>
          <p:nvPr/>
        </p:nvSpPr>
        <p:spPr>
          <a:xfrm>
            <a:off x="1211884" y="7909883"/>
            <a:ext cx="12211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Avion pressurisé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75" name="text 1"/>
          <p:cNvSpPr txBox="1"/>
          <p:nvPr/>
        </p:nvSpPr>
        <p:spPr>
          <a:xfrm>
            <a:off x="4170553" y="7909883"/>
            <a:ext cx="142536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Pressurized aircraft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54" name="object 2154"/>
          <p:cNvSpPr/>
          <p:nvPr/>
        </p:nvSpPr>
        <p:spPr>
          <a:xfrm>
            <a:off x="1204264" y="789863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1216456" y="7898638"/>
            <a:ext cx="2948051" cy="12191"/>
          </a:xfrm>
          <a:custGeom>
            <a:avLst/>
            <a:gdLst/>
            <a:ahLst/>
            <a:cxnLst/>
            <a:rect l="l" t="t" r="r" b="b"/>
            <a:pathLst>
              <a:path w="2948051" h="12191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4164457" y="789863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4176649" y="7898638"/>
            <a:ext cx="1391666" cy="12191"/>
          </a:xfrm>
          <a:custGeom>
            <a:avLst/>
            <a:gdLst/>
            <a:ahLst/>
            <a:cxnLst/>
            <a:rect l="l" t="t" r="r" b="b"/>
            <a:pathLst>
              <a:path w="1391666" h="12191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5568442" y="789863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5580634" y="7898638"/>
            <a:ext cx="1620266" cy="12191"/>
          </a:xfrm>
          <a:custGeom>
            <a:avLst/>
            <a:gdLst/>
            <a:ahLst/>
            <a:cxnLst/>
            <a:rect l="l" t="t" r="r" b="b"/>
            <a:pathLst>
              <a:path w="1620266" h="12191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7200900" y="789863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1204264" y="791083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4164457" y="791083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7200900" y="791083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text 1"/>
          <p:cNvSpPr txBox="1"/>
          <p:nvPr/>
        </p:nvSpPr>
        <p:spPr>
          <a:xfrm>
            <a:off x="1211884" y="8232971"/>
            <a:ext cx="29050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Bec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03" name="text 1"/>
          <p:cNvSpPr txBox="1"/>
          <p:nvPr/>
        </p:nvSpPr>
        <p:spPr>
          <a:xfrm>
            <a:off x="1502918" y="8240365"/>
            <a:ext cx="137862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(de bord d'attaque)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04" name="text 1"/>
          <p:cNvSpPr txBox="1"/>
          <p:nvPr/>
        </p:nvSpPr>
        <p:spPr>
          <a:xfrm>
            <a:off x="4170553" y="8232971"/>
            <a:ext cx="2995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Slat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05" name="text 1"/>
          <p:cNvSpPr txBox="1"/>
          <p:nvPr/>
        </p:nvSpPr>
        <p:spPr>
          <a:xfrm>
            <a:off x="4470781" y="8240365"/>
            <a:ext cx="1453347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(of the leading edge)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06" name="text 1"/>
          <p:cNvSpPr txBox="1"/>
          <p:nvPr/>
        </p:nvSpPr>
        <p:spPr>
          <a:xfrm>
            <a:off x="5926582" y="8232971"/>
            <a:ext cx="19125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07" name="text 1"/>
          <p:cNvSpPr txBox="1"/>
          <p:nvPr/>
        </p:nvSpPr>
        <p:spPr>
          <a:xfrm>
            <a:off x="6118496" y="8232971"/>
            <a:ext cx="2944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slot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64" name="object 2164"/>
          <p:cNvSpPr/>
          <p:nvPr/>
        </p:nvSpPr>
        <p:spPr>
          <a:xfrm>
            <a:off x="1204264" y="82217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1216456" y="8221726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4164457" y="82217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4176649" y="8221726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5568442" y="82217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5580634" y="8221726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7200900" y="82217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1204264" y="823391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4164457" y="823391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7200900" y="823391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text 1"/>
          <p:cNvSpPr txBox="1"/>
          <p:nvPr/>
        </p:nvSpPr>
        <p:spPr>
          <a:xfrm>
            <a:off x="1211884" y="8556060"/>
            <a:ext cx="43238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Bielle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09" name="text 1"/>
          <p:cNvSpPr txBox="1"/>
          <p:nvPr/>
        </p:nvSpPr>
        <p:spPr>
          <a:xfrm>
            <a:off x="4170553" y="8556060"/>
            <a:ext cx="11116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Connecting rod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74" name="object 2174"/>
          <p:cNvSpPr/>
          <p:nvPr/>
        </p:nvSpPr>
        <p:spPr>
          <a:xfrm>
            <a:off x="1204264" y="85448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1216456" y="8544814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4164457" y="85448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4176649" y="8544814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5568442" y="85448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5580634" y="8544814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7200900" y="85448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1204264" y="85570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4164457" y="85570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7200900" y="85570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text 1"/>
          <p:cNvSpPr txBox="1"/>
          <p:nvPr/>
        </p:nvSpPr>
        <p:spPr>
          <a:xfrm>
            <a:off x="1211884" y="9087936"/>
            <a:ext cx="7029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Bimoteur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11" name="text 1"/>
          <p:cNvSpPr txBox="1"/>
          <p:nvPr/>
        </p:nvSpPr>
        <p:spPr>
          <a:xfrm>
            <a:off x="4170553" y="8880672"/>
            <a:ext cx="92616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Twin-engine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12" name="text 1"/>
          <p:cNvSpPr txBox="1"/>
          <p:nvPr/>
        </p:nvSpPr>
        <p:spPr>
          <a:xfrm>
            <a:off x="4170553" y="9087936"/>
            <a:ext cx="5586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aircraft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84" name="object 2184"/>
          <p:cNvSpPr/>
          <p:nvPr/>
        </p:nvSpPr>
        <p:spPr>
          <a:xfrm>
            <a:off x="1204264" y="886790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1216456" y="8867902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4164457" y="886790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4176649" y="8867902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5568442" y="886790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5580634" y="8867902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7200900" y="886790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1204264" y="8880094"/>
            <a:ext cx="12192" cy="519684"/>
          </a:xfrm>
          <a:custGeom>
            <a:avLst/>
            <a:gdLst/>
            <a:ahLst/>
            <a:cxnLst/>
            <a:rect l="l" t="t" r="r" b="b"/>
            <a:pathLst>
              <a:path w="12192" h="519684">
                <a:moveTo>
                  <a:pt x="0" y="0"/>
                </a:moveTo>
                <a:lnTo>
                  <a:pt x="0" y="519684"/>
                </a:lnTo>
                <a:lnTo>
                  <a:pt x="12192" y="519684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1204264" y="939977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1204264" y="939977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1216456" y="9399778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4164457" y="8880094"/>
            <a:ext cx="12192" cy="519684"/>
          </a:xfrm>
          <a:custGeom>
            <a:avLst/>
            <a:gdLst/>
            <a:ahLst/>
            <a:cxnLst/>
            <a:rect l="l" t="t" r="r" b="b"/>
            <a:pathLst>
              <a:path w="12192" h="519684">
                <a:moveTo>
                  <a:pt x="0" y="0"/>
                </a:moveTo>
                <a:lnTo>
                  <a:pt x="0" y="519684"/>
                </a:lnTo>
                <a:lnTo>
                  <a:pt x="12192" y="519684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4164457" y="939977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4176649" y="9399778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5559298" y="939977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5571490" y="9399778"/>
            <a:ext cx="1629410" cy="12192"/>
          </a:xfrm>
          <a:custGeom>
            <a:avLst/>
            <a:gdLst/>
            <a:ahLst/>
            <a:cxnLst/>
            <a:rect l="l" t="t" r="r" b="b"/>
            <a:pathLst>
              <a:path w="1629410" h="12192">
                <a:moveTo>
                  <a:pt x="0" y="0"/>
                </a:moveTo>
                <a:lnTo>
                  <a:pt x="0" y="12192"/>
                </a:lnTo>
                <a:lnTo>
                  <a:pt x="1629410" y="12192"/>
                </a:lnTo>
                <a:lnTo>
                  <a:pt x="1629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7200900" y="8880094"/>
            <a:ext cx="12192" cy="519684"/>
          </a:xfrm>
          <a:custGeom>
            <a:avLst/>
            <a:gdLst/>
            <a:ahLst/>
            <a:cxnLst/>
            <a:rect l="l" t="t" r="r" b="b"/>
            <a:pathLst>
              <a:path w="12192" h="519684">
                <a:moveTo>
                  <a:pt x="0" y="0"/>
                </a:moveTo>
                <a:lnTo>
                  <a:pt x="0" y="519684"/>
                </a:lnTo>
                <a:lnTo>
                  <a:pt x="12192" y="519684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7200900" y="939977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7200900" y="939977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03" name="object 220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211884" y="953332"/>
            <a:ext cx="89768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Bloc moteur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110227" y="953332"/>
            <a:ext cx="190811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(Groupe Moto Propulseur)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170553" y="953332"/>
            <a:ext cx="85834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Powerplant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030470" y="953332"/>
            <a:ext cx="9085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5121910" y="953332"/>
            <a:ext cx="52225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Engine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04" name="object 2204"/>
          <p:cNvSpPr/>
          <p:nvPr/>
        </p:nvSpPr>
        <p:spPr>
          <a:xfrm>
            <a:off x="1204264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4164457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7200900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1211884" y="1276420"/>
            <a:ext cx="221639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Boîte de vitesse (ou réducteur)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170553" y="1276420"/>
            <a:ext cx="36638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537593" y="1276420"/>
            <a:ext cx="29248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box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07" name="object 2207"/>
          <p:cNvSpPr/>
          <p:nvPr/>
        </p:nvSpPr>
        <p:spPr>
          <a:xfrm>
            <a:off x="1204264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1216456" y="1263649"/>
            <a:ext cx="2948051" cy="12193"/>
          </a:xfrm>
          <a:custGeom>
            <a:avLst/>
            <a:gdLst/>
            <a:ahLst/>
            <a:cxnLst/>
            <a:rect l="l" t="t" r="r" b="b"/>
            <a:pathLst>
              <a:path w="2948051" h="12193">
                <a:moveTo>
                  <a:pt x="0" y="0"/>
                </a:moveTo>
                <a:lnTo>
                  <a:pt x="0" y="12193"/>
                </a:lnTo>
                <a:lnTo>
                  <a:pt x="2948051" y="12193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4164457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4176649" y="1263649"/>
            <a:ext cx="1391666" cy="12193"/>
          </a:xfrm>
          <a:custGeom>
            <a:avLst/>
            <a:gdLst/>
            <a:ahLst/>
            <a:cxnLst/>
            <a:rect l="l" t="t" r="r" b="b"/>
            <a:pathLst>
              <a:path w="1391666" h="12193">
                <a:moveTo>
                  <a:pt x="0" y="0"/>
                </a:moveTo>
                <a:lnTo>
                  <a:pt x="0" y="12193"/>
                </a:lnTo>
                <a:lnTo>
                  <a:pt x="1391666" y="12193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5568442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5580634" y="1263649"/>
            <a:ext cx="1620266" cy="12193"/>
          </a:xfrm>
          <a:custGeom>
            <a:avLst/>
            <a:gdLst/>
            <a:ahLst/>
            <a:cxnLst/>
            <a:rect l="l" t="t" r="r" b="b"/>
            <a:pathLst>
              <a:path w="1620266" h="12193">
                <a:moveTo>
                  <a:pt x="0" y="0"/>
                </a:moveTo>
                <a:lnTo>
                  <a:pt x="0" y="12193"/>
                </a:lnTo>
                <a:lnTo>
                  <a:pt x="1620266" y="12193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7200900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1204264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4164457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7200900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1211884" y="1599508"/>
            <a:ext cx="108663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Bord d'attaque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170553" y="1599508"/>
            <a:ext cx="96566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Leading edge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17" name="object 2217"/>
          <p:cNvSpPr/>
          <p:nvPr/>
        </p:nvSpPr>
        <p:spPr>
          <a:xfrm>
            <a:off x="1204264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1216456" y="1586737"/>
            <a:ext cx="2948051" cy="12193"/>
          </a:xfrm>
          <a:custGeom>
            <a:avLst/>
            <a:gdLst/>
            <a:ahLst/>
            <a:cxnLst/>
            <a:rect l="l" t="t" r="r" b="b"/>
            <a:pathLst>
              <a:path w="2948051" h="12193">
                <a:moveTo>
                  <a:pt x="0" y="0"/>
                </a:moveTo>
                <a:lnTo>
                  <a:pt x="0" y="12193"/>
                </a:lnTo>
                <a:lnTo>
                  <a:pt x="2948051" y="12193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4164457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4176649" y="1586737"/>
            <a:ext cx="1391666" cy="12193"/>
          </a:xfrm>
          <a:custGeom>
            <a:avLst/>
            <a:gdLst/>
            <a:ahLst/>
            <a:cxnLst/>
            <a:rect l="l" t="t" r="r" b="b"/>
            <a:pathLst>
              <a:path w="1391666" h="12193">
                <a:moveTo>
                  <a:pt x="0" y="0"/>
                </a:moveTo>
                <a:lnTo>
                  <a:pt x="0" y="12193"/>
                </a:lnTo>
                <a:lnTo>
                  <a:pt x="1391666" y="12193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5568442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5580634" y="1586737"/>
            <a:ext cx="1620266" cy="12193"/>
          </a:xfrm>
          <a:custGeom>
            <a:avLst/>
            <a:gdLst/>
            <a:ahLst/>
            <a:cxnLst/>
            <a:rect l="l" t="t" r="r" b="b"/>
            <a:pathLst>
              <a:path w="1620266" h="12193">
                <a:moveTo>
                  <a:pt x="0" y="0"/>
                </a:moveTo>
                <a:lnTo>
                  <a:pt x="0" y="12193"/>
                </a:lnTo>
                <a:lnTo>
                  <a:pt x="1620266" y="12193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7200900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1204264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4164457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7200900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1211884" y="1922596"/>
            <a:ext cx="95249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Bord de fuite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170553" y="1922596"/>
            <a:ext cx="96236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Trailing edge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27" name="object 2227"/>
          <p:cNvSpPr/>
          <p:nvPr/>
        </p:nvSpPr>
        <p:spPr>
          <a:xfrm>
            <a:off x="1204264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1216456" y="1909826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4164457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4176649" y="1909826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5568442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5580634" y="1909826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7200900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1204264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4164457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7200900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1211884" y="2245683"/>
            <a:ext cx="52192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Bougie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170553" y="2245683"/>
            <a:ext cx="79020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Spark plug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37" name="object 2237"/>
          <p:cNvSpPr/>
          <p:nvPr/>
        </p:nvSpPr>
        <p:spPr>
          <a:xfrm>
            <a:off x="1204264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1216456" y="2232914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4164457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4176649" y="2232914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5568442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5580634" y="2232914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7200900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1204264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4164457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7200900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text 1"/>
          <p:cNvSpPr txBox="1"/>
          <p:nvPr/>
        </p:nvSpPr>
        <p:spPr>
          <a:xfrm>
            <a:off x="1275842" y="2565866"/>
            <a:ext cx="500024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boulon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234561" y="2565866"/>
            <a:ext cx="288950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bolt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47" name="object 2247"/>
          <p:cNvSpPr/>
          <p:nvPr/>
        </p:nvSpPr>
        <p:spPr>
          <a:xfrm>
            <a:off x="1204264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1216456" y="2556002"/>
            <a:ext cx="2948051" cy="12191"/>
          </a:xfrm>
          <a:custGeom>
            <a:avLst/>
            <a:gdLst/>
            <a:ahLst/>
            <a:cxnLst/>
            <a:rect l="l" t="t" r="r" b="b"/>
            <a:pathLst>
              <a:path w="2948051" h="12191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4164457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4176649" y="2556002"/>
            <a:ext cx="1391666" cy="12191"/>
          </a:xfrm>
          <a:custGeom>
            <a:avLst/>
            <a:gdLst/>
            <a:ahLst/>
            <a:cxnLst/>
            <a:rect l="l" t="t" r="r" b="b"/>
            <a:pathLst>
              <a:path w="1391666" h="12191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5568442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5580634" y="2556002"/>
            <a:ext cx="1620266" cy="12191"/>
          </a:xfrm>
          <a:custGeom>
            <a:avLst/>
            <a:gdLst/>
            <a:ahLst/>
            <a:cxnLst/>
            <a:rect l="l" t="t" r="r" b="b"/>
            <a:pathLst>
              <a:path w="1620266" h="12191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7200900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1204264" y="2568194"/>
            <a:ext cx="12192" cy="271271"/>
          </a:xfrm>
          <a:custGeom>
            <a:avLst/>
            <a:gdLst/>
            <a:ahLst/>
            <a:cxnLst/>
            <a:rect l="l" t="t" r="r" b="b"/>
            <a:pathLst>
              <a:path w="12192" h="271271">
                <a:moveTo>
                  <a:pt x="0" y="0"/>
                </a:moveTo>
                <a:lnTo>
                  <a:pt x="0" y="271271"/>
                </a:lnTo>
                <a:lnTo>
                  <a:pt x="12192" y="27127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4164457" y="2568194"/>
            <a:ext cx="12192" cy="271271"/>
          </a:xfrm>
          <a:custGeom>
            <a:avLst/>
            <a:gdLst/>
            <a:ahLst/>
            <a:cxnLst/>
            <a:rect l="l" t="t" r="r" b="b"/>
            <a:pathLst>
              <a:path w="12192" h="271271">
                <a:moveTo>
                  <a:pt x="0" y="0"/>
                </a:moveTo>
                <a:lnTo>
                  <a:pt x="0" y="271271"/>
                </a:lnTo>
                <a:lnTo>
                  <a:pt x="12192" y="27127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7200900" y="2568194"/>
            <a:ext cx="12192" cy="271271"/>
          </a:xfrm>
          <a:custGeom>
            <a:avLst/>
            <a:gdLst/>
            <a:ahLst/>
            <a:cxnLst/>
            <a:rect l="l" t="t" r="r" b="b"/>
            <a:pathLst>
              <a:path w="12192" h="271271">
                <a:moveTo>
                  <a:pt x="0" y="0"/>
                </a:moveTo>
                <a:lnTo>
                  <a:pt x="0" y="271271"/>
                </a:lnTo>
                <a:lnTo>
                  <a:pt x="12192" y="27127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 1"/>
          <p:cNvSpPr txBox="1"/>
          <p:nvPr/>
        </p:nvSpPr>
        <p:spPr>
          <a:xfrm>
            <a:off x="1275842" y="2847806"/>
            <a:ext cx="1440179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latin typeface="Arial"/>
                <a:cs typeface="Arial"/>
              </a:rPr>
              <a:t>boussole  ou  compas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4234561" y="2847806"/>
            <a:ext cx="653034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compass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57" name="object 2257"/>
          <p:cNvSpPr/>
          <p:nvPr/>
        </p:nvSpPr>
        <p:spPr>
          <a:xfrm>
            <a:off x="1204264" y="283946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1216456" y="2839465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3"/>
                </a:lnTo>
                <a:lnTo>
                  <a:pt x="2948051" y="12193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4164457" y="283946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4176649" y="2839465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3"/>
                </a:lnTo>
                <a:lnTo>
                  <a:pt x="1391666" y="12193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5568442" y="283946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5580634" y="2839465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3"/>
                </a:lnTo>
                <a:lnTo>
                  <a:pt x="1620266" y="12193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7200900" y="283946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1204264" y="2851658"/>
            <a:ext cx="12192" cy="271272"/>
          </a:xfrm>
          <a:custGeom>
            <a:avLst/>
            <a:gdLst/>
            <a:ahLst/>
            <a:cxnLst/>
            <a:rect l="l" t="t" r="r" b="b"/>
            <a:pathLst>
              <a:path w="12192" h="271272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4164457" y="2851658"/>
            <a:ext cx="12192" cy="271272"/>
          </a:xfrm>
          <a:custGeom>
            <a:avLst/>
            <a:gdLst/>
            <a:ahLst/>
            <a:cxnLst/>
            <a:rect l="l" t="t" r="r" b="b"/>
            <a:pathLst>
              <a:path w="12192" h="271272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7200900" y="2851658"/>
            <a:ext cx="12192" cy="271272"/>
          </a:xfrm>
          <a:custGeom>
            <a:avLst/>
            <a:gdLst/>
            <a:ahLst/>
            <a:cxnLst/>
            <a:rect l="l" t="t" r="r" b="b"/>
            <a:pathLst>
              <a:path w="12192" h="271272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1275842" y="3131270"/>
            <a:ext cx="669493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brouillard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4234561" y="3131270"/>
            <a:ext cx="254965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fog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67" name="object 2267"/>
          <p:cNvSpPr/>
          <p:nvPr/>
        </p:nvSpPr>
        <p:spPr>
          <a:xfrm>
            <a:off x="1204264" y="312293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1216456" y="3122930"/>
            <a:ext cx="2948051" cy="12191"/>
          </a:xfrm>
          <a:custGeom>
            <a:avLst/>
            <a:gdLst/>
            <a:ahLst/>
            <a:cxnLst/>
            <a:rect l="l" t="t" r="r" b="b"/>
            <a:pathLst>
              <a:path w="2948051" h="12191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4164457" y="312293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4176649" y="3122930"/>
            <a:ext cx="1391666" cy="12191"/>
          </a:xfrm>
          <a:custGeom>
            <a:avLst/>
            <a:gdLst/>
            <a:ahLst/>
            <a:cxnLst/>
            <a:rect l="l" t="t" r="r" b="b"/>
            <a:pathLst>
              <a:path w="1391666" h="12191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5568442" y="312293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5580634" y="3122930"/>
            <a:ext cx="1620266" cy="12191"/>
          </a:xfrm>
          <a:custGeom>
            <a:avLst/>
            <a:gdLst/>
            <a:ahLst/>
            <a:cxnLst/>
            <a:rect l="l" t="t" r="r" b="b"/>
            <a:pathLst>
              <a:path w="1620266" h="12191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7200900" y="312293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1204264" y="3135199"/>
            <a:ext cx="12192" cy="271576"/>
          </a:xfrm>
          <a:custGeom>
            <a:avLst/>
            <a:gdLst/>
            <a:ahLst/>
            <a:cxnLst/>
            <a:rect l="l" t="t" r="r" b="b"/>
            <a:pathLst>
              <a:path w="12192" h="271576">
                <a:moveTo>
                  <a:pt x="0" y="0"/>
                </a:moveTo>
                <a:lnTo>
                  <a:pt x="0" y="271576"/>
                </a:lnTo>
                <a:lnTo>
                  <a:pt x="12192" y="2715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4164457" y="3135199"/>
            <a:ext cx="12192" cy="271576"/>
          </a:xfrm>
          <a:custGeom>
            <a:avLst/>
            <a:gdLst/>
            <a:ahLst/>
            <a:cxnLst/>
            <a:rect l="l" t="t" r="r" b="b"/>
            <a:pathLst>
              <a:path w="12192" h="271576">
                <a:moveTo>
                  <a:pt x="0" y="0"/>
                </a:moveTo>
                <a:lnTo>
                  <a:pt x="0" y="271576"/>
                </a:lnTo>
                <a:lnTo>
                  <a:pt x="12192" y="2715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7200900" y="3135199"/>
            <a:ext cx="12192" cy="271576"/>
          </a:xfrm>
          <a:custGeom>
            <a:avLst/>
            <a:gdLst/>
            <a:ahLst/>
            <a:cxnLst/>
            <a:rect l="l" t="t" r="r" b="b"/>
            <a:pathLst>
              <a:path w="12192" h="271576">
                <a:moveTo>
                  <a:pt x="0" y="0"/>
                </a:moveTo>
                <a:lnTo>
                  <a:pt x="0" y="271576"/>
                </a:lnTo>
                <a:lnTo>
                  <a:pt x="12192" y="2715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 1"/>
          <p:cNvSpPr txBox="1"/>
          <p:nvPr/>
        </p:nvSpPr>
        <p:spPr>
          <a:xfrm>
            <a:off x="1275842" y="3415115"/>
            <a:ext cx="466648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bruine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4234561" y="3415115"/>
            <a:ext cx="480822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drizzle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77" name="object 2277"/>
          <p:cNvSpPr/>
          <p:nvPr/>
        </p:nvSpPr>
        <p:spPr>
          <a:xfrm>
            <a:off x="1204264" y="340677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1216456" y="3406775"/>
            <a:ext cx="2948051" cy="12191"/>
          </a:xfrm>
          <a:custGeom>
            <a:avLst/>
            <a:gdLst/>
            <a:ahLst/>
            <a:cxnLst/>
            <a:rect l="l" t="t" r="r" b="b"/>
            <a:pathLst>
              <a:path w="2948051" h="12191">
                <a:moveTo>
                  <a:pt x="0" y="0"/>
                </a:moveTo>
                <a:lnTo>
                  <a:pt x="0" y="12191"/>
                </a:lnTo>
                <a:lnTo>
                  <a:pt x="2948051" y="12191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4164457" y="340677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4176649" y="3406775"/>
            <a:ext cx="1391666" cy="12191"/>
          </a:xfrm>
          <a:custGeom>
            <a:avLst/>
            <a:gdLst/>
            <a:ahLst/>
            <a:cxnLst/>
            <a:rect l="l" t="t" r="r" b="b"/>
            <a:pathLst>
              <a:path w="1391666" h="12191">
                <a:moveTo>
                  <a:pt x="0" y="0"/>
                </a:moveTo>
                <a:lnTo>
                  <a:pt x="0" y="12191"/>
                </a:lnTo>
                <a:lnTo>
                  <a:pt x="1391666" y="12191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5568442" y="340677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5580634" y="3406775"/>
            <a:ext cx="1620266" cy="12191"/>
          </a:xfrm>
          <a:custGeom>
            <a:avLst/>
            <a:gdLst/>
            <a:ahLst/>
            <a:cxnLst/>
            <a:rect l="l" t="t" r="r" b="b"/>
            <a:pathLst>
              <a:path w="1620266" h="12191">
                <a:moveTo>
                  <a:pt x="0" y="0"/>
                </a:moveTo>
                <a:lnTo>
                  <a:pt x="0" y="12191"/>
                </a:lnTo>
                <a:lnTo>
                  <a:pt x="1620266" y="12191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7200900" y="340677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1204264" y="3418967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4164457" y="3418967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7200900" y="3418967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text 1"/>
          <p:cNvSpPr txBox="1"/>
          <p:nvPr/>
        </p:nvSpPr>
        <p:spPr>
          <a:xfrm>
            <a:off x="1275842" y="3697055"/>
            <a:ext cx="517855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brûleur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4234561" y="3697055"/>
            <a:ext cx="484327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burner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87" name="object 2287"/>
          <p:cNvSpPr/>
          <p:nvPr/>
        </p:nvSpPr>
        <p:spPr>
          <a:xfrm>
            <a:off x="1204264" y="368871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1216456" y="3688715"/>
            <a:ext cx="2948051" cy="12191"/>
          </a:xfrm>
          <a:custGeom>
            <a:avLst/>
            <a:gdLst/>
            <a:ahLst/>
            <a:cxnLst/>
            <a:rect l="l" t="t" r="r" b="b"/>
            <a:pathLst>
              <a:path w="2948051" h="12191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4164457" y="368871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4176649" y="3688715"/>
            <a:ext cx="1391666" cy="12191"/>
          </a:xfrm>
          <a:custGeom>
            <a:avLst/>
            <a:gdLst/>
            <a:ahLst/>
            <a:cxnLst/>
            <a:rect l="l" t="t" r="r" b="b"/>
            <a:pathLst>
              <a:path w="1391666" h="12191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5568442" y="368871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5580634" y="3688715"/>
            <a:ext cx="1620266" cy="12191"/>
          </a:xfrm>
          <a:custGeom>
            <a:avLst/>
            <a:gdLst/>
            <a:ahLst/>
            <a:cxnLst/>
            <a:rect l="l" t="t" r="r" b="b"/>
            <a:pathLst>
              <a:path w="1620266" h="12191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7200900" y="368871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1204264" y="3700907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4164457" y="3700907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7200900" y="3700907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 1"/>
          <p:cNvSpPr txBox="1"/>
          <p:nvPr/>
        </p:nvSpPr>
        <p:spPr>
          <a:xfrm>
            <a:off x="1275842" y="3980519"/>
            <a:ext cx="474726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brume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4234561" y="3980519"/>
            <a:ext cx="322630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mist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97" name="object 2297"/>
          <p:cNvSpPr/>
          <p:nvPr/>
        </p:nvSpPr>
        <p:spPr>
          <a:xfrm>
            <a:off x="1204264" y="397065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1216456" y="3970655"/>
            <a:ext cx="2948051" cy="12191"/>
          </a:xfrm>
          <a:custGeom>
            <a:avLst/>
            <a:gdLst/>
            <a:ahLst/>
            <a:cxnLst/>
            <a:rect l="l" t="t" r="r" b="b"/>
            <a:pathLst>
              <a:path w="2948051" h="12191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4164457" y="397065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4176649" y="3970655"/>
            <a:ext cx="1391666" cy="12191"/>
          </a:xfrm>
          <a:custGeom>
            <a:avLst/>
            <a:gdLst/>
            <a:ahLst/>
            <a:cxnLst/>
            <a:rect l="l" t="t" r="r" b="b"/>
            <a:pathLst>
              <a:path w="1391666" h="12191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5568442" y="397065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5580634" y="3970655"/>
            <a:ext cx="1620266" cy="12191"/>
          </a:xfrm>
          <a:custGeom>
            <a:avLst/>
            <a:gdLst/>
            <a:ahLst/>
            <a:cxnLst/>
            <a:rect l="l" t="t" r="r" b="b"/>
            <a:pathLst>
              <a:path w="1620266" h="12191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7200900" y="3970655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1204264" y="3982847"/>
            <a:ext cx="12192" cy="272796"/>
          </a:xfrm>
          <a:custGeom>
            <a:avLst/>
            <a:gdLst/>
            <a:ahLst/>
            <a:cxnLst/>
            <a:rect l="l" t="t" r="r" b="b"/>
            <a:pathLst>
              <a:path w="12192" h="272796">
                <a:moveTo>
                  <a:pt x="0" y="0"/>
                </a:moveTo>
                <a:lnTo>
                  <a:pt x="0" y="272796"/>
                </a:lnTo>
                <a:lnTo>
                  <a:pt x="12192" y="2727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4164457" y="3982847"/>
            <a:ext cx="12192" cy="272796"/>
          </a:xfrm>
          <a:custGeom>
            <a:avLst/>
            <a:gdLst/>
            <a:ahLst/>
            <a:cxnLst/>
            <a:rect l="l" t="t" r="r" b="b"/>
            <a:pathLst>
              <a:path w="12192" h="272796">
                <a:moveTo>
                  <a:pt x="0" y="0"/>
                </a:moveTo>
                <a:lnTo>
                  <a:pt x="0" y="272796"/>
                </a:lnTo>
                <a:lnTo>
                  <a:pt x="12192" y="2727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7200900" y="3982847"/>
            <a:ext cx="12192" cy="272796"/>
          </a:xfrm>
          <a:custGeom>
            <a:avLst/>
            <a:gdLst/>
            <a:ahLst/>
            <a:cxnLst/>
            <a:rect l="l" t="t" r="r" b="b"/>
            <a:pathLst>
              <a:path w="12192" h="272796">
                <a:moveTo>
                  <a:pt x="0" y="0"/>
                </a:moveTo>
                <a:lnTo>
                  <a:pt x="0" y="272796"/>
                </a:lnTo>
                <a:lnTo>
                  <a:pt x="12192" y="2727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text 1"/>
          <p:cNvSpPr txBox="1"/>
          <p:nvPr/>
        </p:nvSpPr>
        <p:spPr>
          <a:xfrm>
            <a:off x="1275842" y="4263983"/>
            <a:ext cx="491642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cabine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1768094" y="4263983"/>
            <a:ext cx="965301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i="1" spc="10" dirty="0">
                <a:latin typeface="Arial"/>
                <a:cs typeface="Arial"/>
              </a:rPr>
              <a:t>(ou  habitacle)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76" name="text 1"/>
          <p:cNvSpPr txBox="1"/>
          <p:nvPr/>
        </p:nvSpPr>
        <p:spPr>
          <a:xfrm>
            <a:off x="4234561" y="4263983"/>
            <a:ext cx="1203351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latin typeface="Arial"/>
                <a:cs typeface="Arial"/>
              </a:rPr>
              <a:t>cabin  (or  cockpit)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07" name="object 2307"/>
          <p:cNvSpPr/>
          <p:nvPr/>
        </p:nvSpPr>
        <p:spPr>
          <a:xfrm>
            <a:off x="1204264" y="425564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1216456" y="4255643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4164457" y="425564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4176649" y="4255643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5568442" y="425564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5580634" y="4255643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7200900" y="425564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1204264" y="4267835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4164457" y="4267835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7200900" y="4267835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text 1"/>
          <p:cNvSpPr txBox="1"/>
          <p:nvPr/>
        </p:nvSpPr>
        <p:spPr>
          <a:xfrm>
            <a:off x="1275842" y="4545923"/>
            <a:ext cx="288493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78" name="text 1"/>
          <p:cNvSpPr txBox="1"/>
          <p:nvPr/>
        </p:nvSpPr>
        <p:spPr>
          <a:xfrm>
            <a:off x="4234561" y="4545923"/>
            <a:ext cx="585064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heading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17" name="object 2317"/>
          <p:cNvSpPr/>
          <p:nvPr/>
        </p:nvSpPr>
        <p:spPr>
          <a:xfrm>
            <a:off x="1204264" y="453758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1216456" y="4537582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3"/>
                </a:lnTo>
                <a:lnTo>
                  <a:pt x="2948051" y="12193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4164457" y="453758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4176649" y="4537582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3"/>
                </a:lnTo>
                <a:lnTo>
                  <a:pt x="1391666" y="12193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5568442" y="453758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5580634" y="4537582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3"/>
                </a:lnTo>
                <a:lnTo>
                  <a:pt x="1620266" y="12193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7200900" y="453758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1204264" y="4549775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4164457" y="4549775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7200900" y="4549775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text 1"/>
          <p:cNvSpPr txBox="1"/>
          <p:nvPr/>
        </p:nvSpPr>
        <p:spPr>
          <a:xfrm>
            <a:off x="1275842" y="4829387"/>
            <a:ext cx="432663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carter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80" name="text 1"/>
          <p:cNvSpPr txBox="1"/>
          <p:nvPr/>
        </p:nvSpPr>
        <p:spPr>
          <a:xfrm>
            <a:off x="4234561" y="4829387"/>
            <a:ext cx="737921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crankcase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27" name="object 2327"/>
          <p:cNvSpPr/>
          <p:nvPr/>
        </p:nvSpPr>
        <p:spPr>
          <a:xfrm>
            <a:off x="1204264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1216456" y="4819523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4164457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4176649" y="4819523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5568442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5580634" y="4819523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7200900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1204264" y="4831715"/>
            <a:ext cx="12192" cy="272796"/>
          </a:xfrm>
          <a:custGeom>
            <a:avLst/>
            <a:gdLst/>
            <a:ahLst/>
            <a:cxnLst/>
            <a:rect l="l" t="t" r="r" b="b"/>
            <a:pathLst>
              <a:path w="12192" h="272796">
                <a:moveTo>
                  <a:pt x="0" y="0"/>
                </a:moveTo>
                <a:lnTo>
                  <a:pt x="0" y="272796"/>
                </a:lnTo>
                <a:lnTo>
                  <a:pt x="12192" y="2727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4164457" y="4831715"/>
            <a:ext cx="12192" cy="272796"/>
          </a:xfrm>
          <a:custGeom>
            <a:avLst/>
            <a:gdLst/>
            <a:ahLst/>
            <a:cxnLst/>
            <a:rect l="l" t="t" r="r" b="b"/>
            <a:pathLst>
              <a:path w="12192" h="272796">
                <a:moveTo>
                  <a:pt x="0" y="0"/>
                </a:moveTo>
                <a:lnTo>
                  <a:pt x="0" y="272796"/>
                </a:lnTo>
                <a:lnTo>
                  <a:pt x="12192" y="2727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7200900" y="4831715"/>
            <a:ext cx="12192" cy="272796"/>
          </a:xfrm>
          <a:custGeom>
            <a:avLst/>
            <a:gdLst/>
            <a:ahLst/>
            <a:cxnLst/>
            <a:rect l="l" t="t" r="r" b="b"/>
            <a:pathLst>
              <a:path w="12192" h="272796">
                <a:moveTo>
                  <a:pt x="0" y="0"/>
                </a:moveTo>
                <a:lnTo>
                  <a:pt x="0" y="272796"/>
                </a:lnTo>
                <a:lnTo>
                  <a:pt x="12192" y="2727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text 1"/>
          <p:cNvSpPr txBox="1"/>
          <p:nvPr/>
        </p:nvSpPr>
        <p:spPr>
          <a:xfrm>
            <a:off x="1275842" y="5112851"/>
            <a:ext cx="838657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cisaillement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82" name="text 1"/>
          <p:cNvSpPr txBox="1"/>
          <p:nvPr/>
        </p:nvSpPr>
        <p:spPr>
          <a:xfrm>
            <a:off x="2115947" y="5112851"/>
            <a:ext cx="644042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i="1" spc="10" dirty="0">
                <a:latin typeface="Arial"/>
                <a:cs typeface="Arial"/>
              </a:rPr>
              <a:t>(de  vent)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83" name="text 1"/>
          <p:cNvSpPr txBox="1"/>
          <p:nvPr/>
        </p:nvSpPr>
        <p:spPr>
          <a:xfrm>
            <a:off x="4234561" y="5112851"/>
            <a:ext cx="737159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windshear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37" name="object 2337"/>
          <p:cNvSpPr/>
          <p:nvPr/>
        </p:nvSpPr>
        <p:spPr>
          <a:xfrm>
            <a:off x="1204264" y="51045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1216456" y="5104511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4164457" y="51045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4176649" y="5104511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5568442" y="51045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5580634" y="5104511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7200900" y="51045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1204264" y="5116703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4164457" y="5116703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7200900" y="5116703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text 1"/>
          <p:cNvSpPr txBox="1"/>
          <p:nvPr/>
        </p:nvSpPr>
        <p:spPr>
          <a:xfrm>
            <a:off x="1275842" y="5395045"/>
            <a:ext cx="797508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commande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85" name="text 1"/>
          <p:cNvSpPr txBox="1"/>
          <p:nvPr/>
        </p:nvSpPr>
        <p:spPr>
          <a:xfrm>
            <a:off x="2074799" y="5395045"/>
            <a:ext cx="397458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i="1" spc="10" dirty="0">
                <a:latin typeface="Arial"/>
                <a:cs typeface="Arial"/>
              </a:rPr>
              <a:t>(une)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86" name="text 1"/>
          <p:cNvSpPr txBox="1"/>
          <p:nvPr/>
        </p:nvSpPr>
        <p:spPr>
          <a:xfrm>
            <a:off x="4234561" y="5395045"/>
            <a:ext cx="627430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latin typeface="Arial"/>
                <a:cs typeface="Arial"/>
              </a:rPr>
              <a:t>a  control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47" name="object 2347"/>
          <p:cNvSpPr/>
          <p:nvPr/>
        </p:nvSpPr>
        <p:spPr>
          <a:xfrm>
            <a:off x="1204264" y="53864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1216456" y="5386451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4164457" y="53864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4176649" y="5386451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5568442" y="53864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5580634" y="5386451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7200900" y="53864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1204264" y="5398592"/>
            <a:ext cx="12192" cy="271577"/>
          </a:xfrm>
          <a:custGeom>
            <a:avLst/>
            <a:gdLst/>
            <a:ahLst/>
            <a:cxnLst/>
            <a:rect l="l" t="t" r="r" b="b"/>
            <a:pathLst>
              <a:path w="12192" h="271577">
                <a:moveTo>
                  <a:pt x="0" y="0"/>
                </a:moveTo>
                <a:lnTo>
                  <a:pt x="0" y="271577"/>
                </a:lnTo>
                <a:lnTo>
                  <a:pt x="12192" y="27157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4164457" y="5398592"/>
            <a:ext cx="12192" cy="271577"/>
          </a:xfrm>
          <a:custGeom>
            <a:avLst/>
            <a:gdLst/>
            <a:ahLst/>
            <a:cxnLst/>
            <a:rect l="l" t="t" r="r" b="b"/>
            <a:pathLst>
              <a:path w="12192" h="271577">
                <a:moveTo>
                  <a:pt x="0" y="0"/>
                </a:moveTo>
                <a:lnTo>
                  <a:pt x="0" y="271577"/>
                </a:lnTo>
                <a:lnTo>
                  <a:pt x="12192" y="27157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7200900" y="5398592"/>
            <a:ext cx="12192" cy="271577"/>
          </a:xfrm>
          <a:custGeom>
            <a:avLst/>
            <a:gdLst/>
            <a:ahLst/>
            <a:cxnLst/>
            <a:rect l="l" t="t" r="r" b="b"/>
            <a:pathLst>
              <a:path w="12192" h="271577">
                <a:moveTo>
                  <a:pt x="0" y="0"/>
                </a:moveTo>
                <a:lnTo>
                  <a:pt x="0" y="271577"/>
                </a:lnTo>
                <a:lnTo>
                  <a:pt x="12192" y="271577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text 1"/>
          <p:cNvSpPr txBox="1"/>
          <p:nvPr/>
        </p:nvSpPr>
        <p:spPr>
          <a:xfrm>
            <a:off x="1275842" y="5678509"/>
            <a:ext cx="1629156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latin typeface="Arial"/>
                <a:cs typeface="Arial"/>
              </a:rPr>
              <a:t>commande  d'aérofreins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88" name="text 1"/>
          <p:cNvSpPr txBox="1"/>
          <p:nvPr/>
        </p:nvSpPr>
        <p:spPr>
          <a:xfrm>
            <a:off x="4234561" y="5678509"/>
            <a:ext cx="669798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airbrakes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89" name="text 1"/>
          <p:cNvSpPr txBox="1"/>
          <p:nvPr/>
        </p:nvSpPr>
        <p:spPr>
          <a:xfrm>
            <a:off x="4904359" y="5678509"/>
            <a:ext cx="372009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lever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57" name="object 2357"/>
          <p:cNvSpPr/>
          <p:nvPr/>
        </p:nvSpPr>
        <p:spPr>
          <a:xfrm>
            <a:off x="1204264" y="567016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1216456" y="5670169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4164457" y="567016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4176649" y="5670169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5568442" y="567016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5580634" y="5670169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7200900" y="567016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1204264" y="5682361"/>
            <a:ext cx="12192" cy="271272"/>
          </a:xfrm>
          <a:custGeom>
            <a:avLst/>
            <a:gdLst/>
            <a:ahLst/>
            <a:cxnLst/>
            <a:rect l="l" t="t" r="r" b="b"/>
            <a:pathLst>
              <a:path w="12192" h="271272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4164457" y="5682361"/>
            <a:ext cx="12192" cy="271272"/>
          </a:xfrm>
          <a:custGeom>
            <a:avLst/>
            <a:gdLst/>
            <a:ahLst/>
            <a:cxnLst/>
            <a:rect l="l" t="t" r="r" b="b"/>
            <a:pathLst>
              <a:path w="12192" h="271272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7200900" y="5682361"/>
            <a:ext cx="12192" cy="271272"/>
          </a:xfrm>
          <a:custGeom>
            <a:avLst/>
            <a:gdLst/>
            <a:ahLst/>
            <a:cxnLst/>
            <a:rect l="l" t="t" r="r" b="b"/>
            <a:pathLst>
              <a:path w="12192" h="271272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text 1"/>
          <p:cNvSpPr txBox="1"/>
          <p:nvPr/>
        </p:nvSpPr>
        <p:spPr>
          <a:xfrm>
            <a:off x="1275842" y="5961973"/>
            <a:ext cx="873708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commandes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91" name="text 1"/>
          <p:cNvSpPr txBox="1"/>
          <p:nvPr/>
        </p:nvSpPr>
        <p:spPr>
          <a:xfrm>
            <a:off x="2148331" y="5961973"/>
            <a:ext cx="449123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de  vol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92" name="text 1"/>
          <p:cNvSpPr txBox="1"/>
          <p:nvPr/>
        </p:nvSpPr>
        <p:spPr>
          <a:xfrm>
            <a:off x="4234561" y="5961973"/>
            <a:ext cx="364845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flight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93" name="text 1"/>
          <p:cNvSpPr txBox="1"/>
          <p:nvPr/>
        </p:nvSpPr>
        <p:spPr>
          <a:xfrm>
            <a:off x="4599864" y="5961973"/>
            <a:ext cx="575767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controls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67" name="object 2367"/>
          <p:cNvSpPr/>
          <p:nvPr/>
        </p:nvSpPr>
        <p:spPr>
          <a:xfrm>
            <a:off x="1204264" y="595363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1216456" y="5953632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3"/>
                </a:lnTo>
                <a:lnTo>
                  <a:pt x="2948051" y="12193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4164457" y="595363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4176649" y="5953632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3"/>
                </a:lnTo>
                <a:lnTo>
                  <a:pt x="1391666" y="12193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5568442" y="595363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5580634" y="5953632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3"/>
                </a:lnTo>
                <a:lnTo>
                  <a:pt x="1620266" y="12193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7200900" y="5953632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1204264" y="5965825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4164457" y="5965825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7200900" y="5965825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text 1"/>
          <p:cNvSpPr txBox="1"/>
          <p:nvPr/>
        </p:nvSpPr>
        <p:spPr>
          <a:xfrm>
            <a:off x="1275842" y="6245437"/>
            <a:ext cx="796442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compenser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95" name="text 1"/>
          <p:cNvSpPr txBox="1"/>
          <p:nvPr/>
        </p:nvSpPr>
        <p:spPr>
          <a:xfrm>
            <a:off x="4234561" y="6245437"/>
            <a:ext cx="466191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to  trim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77" name="object 2377"/>
          <p:cNvSpPr/>
          <p:nvPr/>
        </p:nvSpPr>
        <p:spPr>
          <a:xfrm>
            <a:off x="1204264" y="623557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1216456" y="6235573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4164457" y="623557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4176649" y="6235573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5568442" y="623557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5580634" y="6235573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7200900" y="623557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1204264" y="6247765"/>
            <a:ext cx="12192" cy="271271"/>
          </a:xfrm>
          <a:custGeom>
            <a:avLst/>
            <a:gdLst/>
            <a:ahLst/>
            <a:cxnLst/>
            <a:rect l="l" t="t" r="r" b="b"/>
            <a:pathLst>
              <a:path w="12192" h="271271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4164457" y="6247765"/>
            <a:ext cx="12192" cy="271271"/>
          </a:xfrm>
          <a:custGeom>
            <a:avLst/>
            <a:gdLst/>
            <a:ahLst/>
            <a:cxnLst/>
            <a:rect l="l" t="t" r="r" b="b"/>
            <a:pathLst>
              <a:path w="12192" h="271271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7200900" y="6247765"/>
            <a:ext cx="12192" cy="271271"/>
          </a:xfrm>
          <a:custGeom>
            <a:avLst/>
            <a:gdLst/>
            <a:ahLst/>
            <a:cxnLst/>
            <a:rect l="l" t="t" r="r" b="b"/>
            <a:pathLst>
              <a:path w="12192" h="271271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text 1"/>
          <p:cNvSpPr txBox="1"/>
          <p:nvPr/>
        </p:nvSpPr>
        <p:spPr>
          <a:xfrm>
            <a:off x="1275842" y="6527377"/>
            <a:ext cx="542543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compte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97" name="text 1"/>
          <p:cNvSpPr txBox="1"/>
          <p:nvPr/>
        </p:nvSpPr>
        <p:spPr>
          <a:xfrm>
            <a:off x="1777238" y="6527377"/>
            <a:ext cx="93116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98" name="text 1"/>
          <p:cNvSpPr txBox="1"/>
          <p:nvPr/>
        </p:nvSpPr>
        <p:spPr>
          <a:xfrm>
            <a:off x="1827529" y="6527377"/>
            <a:ext cx="380999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tours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99" name="text 1"/>
          <p:cNvSpPr txBox="1"/>
          <p:nvPr/>
        </p:nvSpPr>
        <p:spPr>
          <a:xfrm>
            <a:off x="4234561" y="6527377"/>
            <a:ext cx="805738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tachometer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87" name="object 2387"/>
          <p:cNvSpPr/>
          <p:nvPr/>
        </p:nvSpPr>
        <p:spPr>
          <a:xfrm>
            <a:off x="1204264" y="651903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1216456" y="6519037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4164457" y="651903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4176649" y="6519037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5568442" y="651903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5580634" y="6519037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7200900" y="651903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1204264" y="6531229"/>
            <a:ext cx="12192" cy="271272"/>
          </a:xfrm>
          <a:custGeom>
            <a:avLst/>
            <a:gdLst/>
            <a:ahLst/>
            <a:cxnLst/>
            <a:rect l="l" t="t" r="r" b="b"/>
            <a:pathLst>
              <a:path w="12192" h="271272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4164457" y="6531229"/>
            <a:ext cx="12192" cy="271272"/>
          </a:xfrm>
          <a:custGeom>
            <a:avLst/>
            <a:gdLst/>
            <a:ahLst/>
            <a:cxnLst/>
            <a:rect l="l" t="t" r="r" b="b"/>
            <a:pathLst>
              <a:path w="12192" h="271272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7200900" y="6531229"/>
            <a:ext cx="12192" cy="271272"/>
          </a:xfrm>
          <a:custGeom>
            <a:avLst/>
            <a:gdLst/>
            <a:ahLst/>
            <a:cxnLst/>
            <a:rect l="l" t="t" r="r" b="b"/>
            <a:pathLst>
              <a:path w="12192" h="271272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text 1"/>
          <p:cNvSpPr txBox="1"/>
          <p:nvPr/>
        </p:nvSpPr>
        <p:spPr>
          <a:xfrm>
            <a:off x="1275842" y="6810841"/>
            <a:ext cx="533704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couche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01" name="text 1"/>
          <p:cNvSpPr txBox="1"/>
          <p:nvPr/>
        </p:nvSpPr>
        <p:spPr>
          <a:xfrm>
            <a:off x="4234561" y="6810841"/>
            <a:ext cx="371856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layer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97" name="object 2397"/>
          <p:cNvSpPr/>
          <p:nvPr/>
        </p:nvSpPr>
        <p:spPr>
          <a:xfrm>
            <a:off x="1204264" y="68025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1216456" y="6802502"/>
            <a:ext cx="2948051" cy="12191"/>
          </a:xfrm>
          <a:custGeom>
            <a:avLst/>
            <a:gdLst/>
            <a:ahLst/>
            <a:cxnLst/>
            <a:rect l="l" t="t" r="r" b="b"/>
            <a:pathLst>
              <a:path w="2948051" h="12191">
                <a:moveTo>
                  <a:pt x="0" y="0"/>
                </a:moveTo>
                <a:lnTo>
                  <a:pt x="0" y="12191"/>
                </a:lnTo>
                <a:lnTo>
                  <a:pt x="2948051" y="12191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4164457" y="68025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4176649" y="6802502"/>
            <a:ext cx="1391666" cy="12191"/>
          </a:xfrm>
          <a:custGeom>
            <a:avLst/>
            <a:gdLst/>
            <a:ahLst/>
            <a:cxnLst/>
            <a:rect l="l" t="t" r="r" b="b"/>
            <a:pathLst>
              <a:path w="1391666" h="12191">
                <a:moveTo>
                  <a:pt x="0" y="0"/>
                </a:moveTo>
                <a:lnTo>
                  <a:pt x="0" y="12191"/>
                </a:lnTo>
                <a:lnTo>
                  <a:pt x="1391666" y="12191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5568442" y="68025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5580634" y="6802502"/>
            <a:ext cx="1620266" cy="12191"/>
          </a:xfrm>
          <a:custGeom>
            <a:avLst/>
            <a:gdLst/>
            <a:ahLst/>
            <a:cxnLst/>
            <a:rect l="l" t="t" r="r" b="b"/>
            <a:pathLst>
              <a:path w="1620266" h="12191">
                <a:moveTo>
                  <a:pt x="0" y="0"/>
                </a:moveTo>
                <a:lnTo>
                  <a:pt x="0" y="12191"/>
                </a:lnTo>
                <a:lnTo>
                  <a:pt x="1620266" y="12191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7200900" y="68025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1204264" y="6814693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4164457" y="6814693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7200900" y="6814693"/>
            <a:ext cx="12192" cy="269748"/>
          </a:xfrm>
          <a:custGeom>
            <a:avLst/>
            <a:gdLst/>
            <a:ahLst/>
            <a:cxnLst/>
            <a:rect l="l" t="t" r="r" b="b"/>
            <a:pathLst>
              <a:path w="12192" h="269748">
                <a:moveTo>
                  <a:pt x="0" y="0"/>
                </a:moveTo>
                <a:lnTo>
                  <a:pt x="0" y="269748"/>
                </a:lnTo>
                <a:lnTo>
                  <a:pt x="12192" y="269748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text 1"/>
          <p:cNvSpPr txBox="1"/>
          <p:nvPr/>
        </p:nvSpPr>
        <p:spPr>
          <a:xfrm>
            <a:off x="1275842" y="7094305"/>
            <a:ext cx="566165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cylindre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56" name="text 1"/>
          <p:cNvSpPr txBox="1"/>
          <p:nvPr/>
        </p:nvSpPr>
        <p:spPr>
          <a:xfrm>
            <a:off x="4234561" y="7094305"/>
            <a:ext cx="601675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Cylinder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07" name="object 2407"/>
          <p:cNvSpPr/>
          <p:nvPr/>
        </p:nvSpPr>
        <p:spPr>
          <a:xfrm>
            <a:off x="1204264" y="708444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1216456" y="7084441"/>
            <a:ext cx="2948051" cy="12191"/>
          </a:xfrm>
          <a:custGeom>
            <a:avLst/>
            <a:gdLst/>
            <a:ahLst/>
            <a:cxnLst/>
            <a:rect l="l" t="t" r="r" b="b"/>
            <a:pathLst>
              <a:path w="2948051" h="12191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4164457" y="708444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4176649" y="7084441"/>
            <a:ext cx="1391666" cy="12191"/>
          </a:xfrm>
          <a:custGeom>
            <a:avLst/>
            <a:gdLst/>
            <a:ahLst/>
            <a:cxnLst/>
            <a:rect l="l" t="t" r="r" b="b"/>
            <a:pathLst>
              <a:path w="1391666" h="12191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5568442" y="708444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5580634" y="7084441"/>
            <a:ext cx="1620266" cy="12191"/>
          </a:xfrm>
          <a:custGeom>
            <a:avLst/>
            <a:gdLst/>
            <a:ahLst/>
            <a:cxnLst/>
            <a:rect l="l" t="t" r="r" b="b"/>
            <a:pathLst>
              <a:path w="1620266" h="12191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7200900" y="708444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1204264" y="7096633"/>
            <a:ext cx="12192" cy="271272"/>
          </a:xfrm>
          <a:custGeom>
            <a:avLst/>
            <a:gdLst/>
            <a:ahLst/>
            <a:cxnLst/>
            <a:rect l="l" t="t" r="r" b="b"/>
            <a:pathLst>
              <a:path w="12192" h="271272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4164457" y="7096633"/>
            <a:ext cx="12192" cy="271272"/>
          </a:xfrm>
          <a:custGeom>
            <a:avLst/>
            <a:gdLst/>
            <a:ahLst/>
            <a:cxnLst/>
            <a:rect l="l" t="t" r="r" b="b"/>
            <a:pathLst>
              <a:path w="12192" h="271272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7200900" y="7096633"/>
            <a:ext cx="12192" cy="271272"/>
          </a:xfrm>
          <a:custGeom>
            <a:avLst/>
            <a:gdLst/>
            <a:ahLst/>
            <a:cxnLst/>
            <a:rect l="l" t="t" r="r" b="b"/>
            <a:pathLst>
              <a:path w="12192" h="271272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text 1"/>
          <p:cNvSpPr txBox="1"/>
          <p:nvPr/>
        </p:nvSpPr>
        <p:spPr>
          <a:xfrm>
            <a:off x="1275842" y="7376245"/>
            <a:ext cx="577138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décoller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58" name="text 1"/>
          <p:cNvSpPr txBox="1"/>
          <p:nvPr/>
        </p:nvSpPr>
        <p:spPr>
          <a:xfrm>
            <a:off x="4234561" y="7376245"/>
            <a:ext cx="711708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latin typeface="Arial"/>
                <a:cs typeface="Arial"/>
              </a:rPr>
              <a:t>to  take  off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17" name="object 2417"/>
          <p:cNvSpPr/>
          <p:nvPr/>
        </p:nvSpPr>
        <p:spPr>
          <a:xfrm>
            <a:off x="1204264" y="73679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1216456" y="7367905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4164457" y="73679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4176649" y="7367905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5568442" y="73679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5580634" y="7367905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7200900" y="73679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1204264" y="7380097"/>
            <a:ext cx="12192" cy="271272"/>
          </a:xfrm>
          <a:custGeom>
            <a:avLst/>
            <a:gdLst/>
            <a:ahLst/>
            <a:cxnLst/>
            <a:rect l="l" t="t" r="r" b="b"/>
            <a:pathLst>
              <a:path w="12192" h="271272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4164457" y="7380097"/>
            <a:ext cx="12192" cy="271272"/>
          </a:xfrm>
          <a:custGeom>
            <a:avLst/>
            <a:gdLst/>
            <a:ahLst/>
            <a:cxnLst/>
            <a:rect l="l" t="t" r="r" b="b"/>
            <a:pathLst>
              <a:path w="12192" h="271272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7200900" y="7380097"/>
            <a:ext cx="12192" cy="271272"/>
          </a:xfrm>
          <a:custGeom>
            <a:avLst/>
            <a:gdLst/>
            <a:ahLst/>
            <a:cxnLst/>
            <a:rect l="l" t="t" r="r" b="b"/>
            <a:pathLst>
              <a:path w="12192" h="271272">
                <a:moveTo>
                  <a:pt x="0" y="0"/>
                </a:moveTo>
                <a:lnTo>
                  <a:pt x="0" y="271272"/>
                </a:lnTo>
                <a:lnTo>
                  <a:pt x="12192" y="27127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text 1"/>
          <p:cNvSpPr txBox="1"/>
          <p:nvPr/>
        </p:nvSpPr>
        <p:spPr>
          <a:xfrm>
            <a:off x="1275842" y="7660090"/>
            <a:ext cx="568147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déraper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60" name="text 1"/>
          <p:cNvSpPr txBox="1"/>
          <p:nvPr/>
        </p:nvSpPr>
        <p:spPr>
          <a:xfrm>
            <a:off x="4234561" y="7660090"/>
            <a:ext cx="483565" cy="17025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to  skid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27" name="object 2427"/>
          <p:cNvSpPr/>
          <p:nvPr/>
        </p:nvSpPr>
        <p:spPr>
          <a:xfrm>
            <a:off x="1204264" y="765136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1216456" y="7651369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4164457" y="765136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4176649" y="7651369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5568442" y="765136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5580634" y="7651369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7200900" y="765136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1204264" y="7663637"/>
            <a:ext cx="12192" cy="270053"/>
          </a:xfrm>
          <a:custGeom>
            <a:avLst/>
            <a:gdLst/>
            <a:ahLst/>
            <a:cxnLst/>
            <a:rect l="l" t="t" r="r" b="b"/>
            <a:pathLst>
              <a:path w="12192" h="270053">
                <a:moveTo>
                  <a:pt x="0" y="0"/>
                </a:moveTo>
                <a:lnTo>
                  <a:pt x="0" y="270053"/>
                </a:lnTo>
                <a:lnTo>
                  <a:pt x="12192" y="27005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4164457" y="7663637"/>
            <a:ext cx="12192" cy="270053"/>
          </a:xfrm>
          <a:custGeom>
            <a:avLst/>
            <a:gdLst/>
            <a:ahLst/>
            <a:cxnLst/>
            <a:rect l="l" t="t" r="r" b="b"/>
            <a:pathLst>
              <a:path w="12192" h="270053">
                <a:moveTo>
                  <a:pt x="0" y="0"/>
                </a:moveTo>
                <a:lnTo>
                  <a:pt x="0" y="270053"/>
                </a:lnTo>
                <a:lnTo>
                  <a:pt x="12192" y="27005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7200900" y="7663637"/>
            <a:ext cx="12192" cy="270053"/>
          </a:xfrm>
          <a:custGeom>
            <a:avLst/>
            <a:gdLst/>
            <a:ahLst/>
            <a:cxnLst/>
            <a:rect l="l" t="t" r="r" b="b"/>
            <a:pathLst>
              <a:path w="12192" h="270053">
                <a:moveTo>
                  <a:pt x="0" y="0"/>
                </a:moveTo>
                <a:lnTo>
                  <a:pt x="0" y="270053"/>
                </a:lnTo>
                <a:lnTo>
                  <a:pt x="12192" y="27005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text 1"/>
          <p:cNvSpPr txBox="1"/>
          <p:nvPr/>
        </p:nvSpPr>
        <p:spPr>
          <a:xfrm>
            <a:off x="1275842" y="7943554"/>
            <a:ext cx="456438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dérive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62" name="text 1"/>
          <p:cNvSpPr txBox="1"/>
          <p:nvPr/>
        </p:nvSpPr>
        <p:spPr>
          <a:xfrm>
            <a:off x="1733042" y="7943554"/>
            <a:ext cx="628649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i="1" spc="10" dirty="0">
                <a:latin typeface="Arial"/>
                <a:cs typeface="Arial"/>
              </a:rPr>
              <a:t>(au  sens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63" name="text 1"/>
          <p:cNvSpPr txBox="1"/>
          <p:nvPr/>
        </p:nvSpPr>
        <p:spPr>
          <a:xfrm>
            <a:off x="2361311" y="7943554"/>
            <a:ext cx="540715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i="1" spc="10" dirty="0">
                <a:latin typeface="Arial"/>
                <a:cs typeface="Arial"/>
              </a:rPr>
              <a:t>d’objet)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64" name="text 1"/>
          <p:cNvSpPr txBox="1"/>
          <p:nvPr/>
        </p:nvSpPr>
        <p:spPr>
          <a:xfrm>
            <a:off x="4234561" y="7943554"/>
            <a:ext cx="523951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vertical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65" name="text 1"/>
          <p:cNvSpPr txBox="1"/>
          <p:nvPr/>
        </p:nvSpPr>
        <p:spPr>
          <a:xfrm>
            <a:off x="4758512" y="7943554"/>
            <a:ext cx="424891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latin typeface="Arial"/>
                <a:cs typeface="Arial"/>
              </a:rPr>
              <a:t>fin  [or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66" name="text 1"/>
          <p:cNvSpPr txBox="1"/>
          <p:nvPr/>
        </p:nvSpPr>
        <p:spPr>
          <a:xfrm>
            <a:off x="5183403" y="7943554"/>
            <a:ext cx="279501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Arial"/>
                <a:cs typeface="Arial"/>
              </a:rPr>
              <a:t>tail]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37" name="object 2437"/>
          <p:cNvSpPr/>
          <p:nvPr/>
        </p:nvSpPr>
        <p:spPr>
          <a:xfrm>
            <a:off x="1204264" y="793369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1216456" y="7933690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4164457" y="793369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4176649" y="7933690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5568442" y="793369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5580634" y="7933690"/>
            <a:ext cx="1620266" cy="12192"/>
          </a:xfrm>
          <a:custGeom>
            <a:avLst/>
            <a:gdLst/>
            <a:ahLst/>
            <a:cxnLst/>
            <a:rect l="l" t="t" r="r" b="b"/>
            <a:pathLst>
              <a:path w="1620266" h="12192">
                <a:moveTo>
                  <a:pt x="0" y="0"/>
                </a:moveTo>
                <a:lnTo>
                  <a:pt x="0" y="12192"/>
                </a:lnTo>
                <a:lnTo>
                  <a:pt x="1620266" y="12192"/>
                </a:lnTo>
                <a:lnTo>
                  <a:pt x="16202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7200900" y="7933690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1204264" y="7945882"/>
            <a:ext cx="12192" cy="272796"/>
          </a:xfrm>
          <a:custGeom>
            <a:avLst/>
            <a:gdLst/>
            <a:ahLst/>
            <a:cxnLst/>
            <a:rect l="l" t="t" r="r" b="b"/>
            <a:pathLst>
              <a:path w="12192" h="272796">
                <a:moveTo>
                  <a:pt x="0" y="0"/>
                </a:moveTo>
                <a:lnTo>
                  <a:pt x="0" y="272796"/>
                </a:lnTo>
                <a:lnTo>
                  <a:pt x="12192" y="2727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1204264" y="821867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1204264" y="821867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1216456" y="8218678"/>
            <a:ext cx="2948051" cy="12192"/>
          </a:xfrm>
          <a:custGeom>
            <a:avLst/>
            <a:gdLst/>
            <a:ahLst/>
            <a:cxnLst/>
            <a:rect l="l" t="t" r="r" b="b"/>
            <a:pathLst>
              <a:path w="2948051" h="12192">
                <a:moveTo>
                  <a:pt x="0" y="0"/>
                </a:moveTo>
                <a:lnTo>
                  <a:pt x="0" y="12192"/>
                </a:lnTo>
                <a:lnTo>
                  <a:pt x="2948051" y="12192"/>
                </a:lnTo>
                <a:lnTo>
                  <a:pt x="294805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4164457" y="7945882"/>
            <a:ext cx="12192" cy="272796"/>
          </a:xfrm>
          <a:custGeom>
            <a:avLst/>
            <a:gdLst/>
            <a:ahLst/>
            <a:cxnLst/>
            <a:rect l="l" t="t" r="r" b="b"/>
            <a:pathLst>
              <a:path w="12192" h="272796">
                <a:moveTo>
                  <a:pt x="0" y="0"/>
                </a:moveTo>
                <a:lnTo>
                  <a:pt x="0" y="272796"/>
                </a:lnTo>
                <a:lnTo>
                  <a:pt x="12192" y="2727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4164457" y="821867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4176649" y="8218678"/>
            <a:ext cx="1391666" cy="12192"/>
          </a:xfrm>
          <a:custGeom>
            <a:avLst/>
            <a:gdLst/>
            <a:ahLst/>
            <a:cxnLst/>
            <a:rect l="l" t="t" r="r" b="b"/>
            <a:pathLst>
              <a:path w="1391666" h="12192">
                <a:moveTo>
                  <a:pt x="0" y="0"/>
                </a:moveTo>
                <a:lnTo>
                  <a:pt x="0" y="12192"/>
                </a:lnTo>
                <a:lnTo>
                  <a:pt x="1391666" y="12192"/>
                </a:lnTo>
                <a:lnTo>
                  <a:pt x="13916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5559298" y="821867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5571490" y="8218678"/>
            <a:ext cx="1629410" cy="12192"/>
          </a:xfrm>
          <a:custGeom>
            <a:avLst/>
            <a:gdLst/>
            <a:ahLst/>
            <a:cxnLst/>
            <a:rect l="l" t="t" r="r" b="b"/>
            <a:pathLst>
              <a:path w="1629410" h="12192">
                <a:moveTo>
                  <a:pt x="0" y="0"/>
                </a:moveTo>
                <a:lnTo>
                  <a:pt x="0" y="12192"/>
                </a:lnTo>
                <a:lnTo>
                  <a:pt x="1629410" y="12192"/>
                </a:lnTo>
                <a:lnTo>
                  <a:pt x="16294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7200900" y="7945882"/>
            <a:ext cx="12192" cy="272796"/>
          </a:xfrm>
          <a:custGeom>
            <a:avLst/>
            <a:gdLst/>
            <a:ahLst/>
            <a:cxnLst/>
            <a:rect l="l" t="t" r="r" b="b"/>
            <a:pathLst>
              <a:path w="12192" h="272796">
                <a:moveTo>
                  <a:pt x="0" y="0"/>
                </a:moveTo>
                <a:lnTo>
                  <a:pt x="0" y="272796"/>
                </a:lnTo>
                <a:lnTo>
                  <a:pt x="12192" y="2727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7200900" y="821867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7200900" y="821867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56" name="object 245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15872" y="953332"/>
            <a:ext cx="96039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Dérive (écart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076266" y="953332"/>
            <a:ext cx="86772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entre cap 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943995" y="953332"/>
            <a:ext cx="48274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route)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076065" y="953332"/>
            <a:ext cx="36440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Drift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57" name="object 2457"/>
          <p:cNvSpPr/>
          <p:nvPr/>
        </p:nvSpPr>
        <p:spPr>
          <a:xfrm>
            <a:off x="1109776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4068445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7104888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115872" y="1276420"/>
            <a:ext cx="69210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Diffuseur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076065" y="1276420"/>
            <a:ext cx="60043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Diffuser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60" name="object 2460"/>
          <p:cNvSpPr/>
          <p:nvPr/>
        </p:nvSpPr>
        <p:spPr>
          <a:xfrm>
            <a:off x="1109776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1121968" y="1263649"/>
            <a:ext cx="2946527" cy="12193"/>
          </a:xfrm>
          <a:custGeom>
            <a:avLst/>
            <a:gdLst/>
            <a:ahLst/>
            <a:cxnLst/>
            <a:rect l="l" t="t" r="r" b="b"/>
            <a:pathLst>
              <a:path w="2946527" h="12193">
                <a:moveTo>
                  <a:pt x="0" y="0"/>
                </a:moveTo>
                <a:lnTo>
                  <a:pt x="0" y="12193"/>
                </a:lnTo>
                <a:lnTo>
                  <a:pt x="2946527" y="12193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4068445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4080637" y="1263649"/>
            <a:ext cx="2865754" cy="12193"/>
          </a:xfrm>
          <a:custGeom>
            <a:avLst/>
            <a:gdLst/>
            <a:ahLst/>
            <a:cxnLst/>
            <a:rect l="l" t="t" r="r" b="b"/>
            <a:pathLst>
              <a:path w="2865754" h="12193">
                <a:moveTo>
                  <a:pt x="0" y="0"/>
                </a:moveTo>
                <a:lnTo>
                  <a:pt x="0" y="12193"/>
                </a:lnTo>
                <a:lnTo>
                  <a:pt x="2865754" y="12193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6946392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6958584" y="1263649"/>
            <a:ext cx="146304" cy="12193"/>
          </a:xfrm>
          <a:custGeom>
            <a:avLst/>
            <a:gdLst/>
            <a:ahLst/>
            <a:cxnLst/>
            <a:rect l="l" t="t" r="r" b="b"/>
            <a:pathLst>
              <a:path w="146304" h="12193">
                <a:moveTo>
                  <a:pt x="0" y="0"/>
                </a:moveTo>
                <a:lnTo>
                  <a:pt x="0" y="12193"/>
                </a:lnTo>
                <a:lnTo>
                  <a:pt x="146304" y="12193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7104888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1109776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4068445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7104888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1115872" y="1599508"/>
            <a:ext cx="143952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Dispositif [système]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076065" y="1599508"/>
            <a:ext cx="50628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Device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70" name="object 2470"/>
          <p:cNvSpPr/>
          <p:nvPr/>
        </p:nvSpPr>
        <p:spPr>
          <a:xfrm>
            <a:off x="1109776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1121968" y="1586737"/>
            <a:ext cx="2946527" cy="12193"/>
          </a:xfrm>
          <a:custGeom>
            <a:avLst/>
            <a:gdLst/>
            <a:ahLst/>
            <a:cxnLst/>
            <a:rect l="l" t="t" r="r" b="b"/>
            <a:pathLst>
              <a:path w="2946527" h="12193">
                <a:moveTo>
                  <a:pt x="0" y="0"/>
                </a:moveTo>
                <a:lnTo>
                  <a:pt x="0" y="12193"/>
                </a:lnTo>
                <a:lnTo>
                  <a:pt x="2946527" y="12193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4068445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4080637" y="1586737"/>
            <a:ext cx="2865754" cy="12193"/>
          </a:xfrm>
          <a:custGeom>
            <a:avLst/>
            <a:gdLst/>
            <a:ahLst/>
            <a:cxnLst/>
            <a:rect l="l" t="t" r="r" b="b"/>
            <a:pathLst>
              <a:path w="2865754" h="12193">
                <a:moveTo>
                  <a:pt x="0" y="0"/>
                </a:moveTo>
                <a:lnTo>
                  <a:pt x="0" y="12193"/>
                </a:lnTo>
                <a:lnTo>
                  <a:pt x="2865754" y="12193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6946392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6958584" y="1586737"/>
            <a:ext cx="146304" cy="12193"/>
          </a:xfrm>
          <a:custGeom>
            <a:avLst/>
            <a:gdLst/>
            <a:ahLst/>
            <a:cxnLst/>
            <a:rect l="l" t="t" r="r" b="b"/>
            <a:pathLst>
              <a:path w="146304" h="12193">
                <a:moveTo>
                  <a:pt x="0" y="0"/>
                </a:moveTo>
                <a:lnTo>
                  <a:pt x="0" y="12193"/>
                </a:lnTo>
                <a:lnTo>
                  <a:pt x="146304" y="12193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7104888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1109776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4068445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7104888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1115872" y="1922596"/>
            <a:ext cx="233168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Ecoulement de l’air (vent relatif)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076065" y="1922596"/>
            <a:ext cx="56142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Airflow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80" name="object 2480"/>
          <p:cNvSpPr/>
          <p:nvPr/>
        </p:nvSpPr>
        <p:spPr>
          <a:xfrm>
            <a:off x="1109776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1121968" y="1909826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4068445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4080637" y="1909826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6946392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6958584" y="1909826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7104888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1109776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4068445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7104888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1115872" y="2245683"/>
            <a:ext cx="86624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Empennage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076065" y="2245683"/>
            <a:ext cx="86624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Empennage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90" name="object 2490"/>
          <p:cNvSpPr/>
          <p:nvPr/>
        </p:nvSpPr>
        <p:spPr>
          <a:xfrm>
            <a:off x="1109776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1121968" y="2232914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4068445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4080637" y="2232914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6946392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6958584" y="2232914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7104888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1109776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4068445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7104888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1115872" y="2568771"/>
            <a:ext cx="93422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Enregistreur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050755" y="2568771"/>
            <a:ext cx="45855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vol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509308" y="2568771"/>
            <a:ext cx="75712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(données)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076065" y="2568771"/>
            <a:ext cx="44291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Flight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518982" y="2568771"/>
            <a:ext cx="99940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data recorder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00" name="object 2500"/>
          <p:cNvSpPr/>
          <p:nvPr/>
        </p:nvSpPr>
        <p:spPr>
          <a:xfrm>
            <a:off x="1109776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1121968" y="2556002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4068445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4080637" y="2556002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6946392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6958584" y="2556002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7104888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1109776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4068445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7104888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1115872" y="2891859"/>
            <a:ext cx="6909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Equipage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4076065" y="2891859"/>
            <a:ext cx="4052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Crew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10" name="object 2510"/>
          <p:cNvSpPr/>
          <p:nvPr/>
        </p:nvSpPr>
        <p:spPr>
          <a:xfrm>
            <a:off x="1109776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1121968" y="2880614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4068445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4080637" y="2880614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6946392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6958584" y="2880614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7104888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1109776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4068445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7104888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text 1"/>
          <p:cNvSpPr txBox="1"/>
          <p:nvPr/>
        </p:nvSpPr>
        <p:spPr>
          <a:xfrm>
            <a:off x="1115872" y="3215329"/>
            <a:ext cx="48834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Essuie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568450" y="3215329"/>
            <a:ext cx="908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624838" y="3215329"/>
            <a:ext cx="39534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glace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4076065" y="3215329"/>
            <a:ext cx="109601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Windshield (or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5172742" y="3215329"/>
            <a:ext cx="137236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windscreen) wiper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20" name="object 2520"/>
          <p:cNvSpPr/>
          <p:nvPr/>
        </p:nvSpPr>
        <p:spPr>
          <a:xfrm>
            <a:off x="1109776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1121968" y="3203702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4068445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4080637" y="3203702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6946392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6958584" y="3203702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7104888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1109776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4068445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7104888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 1"/>
          <p:cNvSpPr txBox="1"/>
          <p:nvPr/>
        </p:nvSpPr>
        <p:spPr>
          <a:xfrm>
            <a:off x="1115872" y="3538417"/>
            <a:ext cx="5747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Facteur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1691286" y="3538417"/>
            <a:ext cx="71778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charge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4076065" y="3538417"/>
            <a:ext cx="83530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Load factor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30" name="object 2530"/>
          <p:cNvSpPr/>
          <p:nvPr/>
        </p:nvSpPr>
        <p:spPr>
          <a:xfrm>
            <a:off x="1109776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1121968" y="3527171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4068445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4080637" y="3527171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6946392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6958584" y="3527171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7104888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1109776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4068445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7104888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text 1"/>
          <p:cNvSpPr txBox="1"/>
          <p:nvPr/>
        </p:nvSpPr>
        <p:spPr>
          <a:xfrm>
            <a:off x="1115872" y="3861505"/>
            <a:ext cx="98985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Feu tournant,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19" name="text 1"/>
          <p:cNvSpPr txBox="1"/>
          <p:nvPr/>
        </p:nvSpPr>
        <p:spPr>
          <a:xfrm>
            <a:off x="2105728" y="3861505"/>
            <a:ext cx="16834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feu anticollision, strobe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32" name="text 1"/>
          <p:cNvSpPr txBox="1"/>
          <p:nvPr/>
        </p:nvSpPr>
        <p:spPr>
          <a:xfrm>
            <a:off x="4076065" y="3861505"/>
            <a:ext cx="101734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Rotating light,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33" name="text 1"/>
          <p:cNvSpPr txBox="1"/>
          <p:nvPr/>
        </p:nvSpPr>
        <p:spPr>
          <a:xfrm>
            <a:off x="5084356" y="3861505"/>
            <a:ext cx="9210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beacon light,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34" name="text 1"/>
          <p:cNvSpPr txBox="1"/>
          <p:nvPr/>
        </p:nvSpPr>
        <p:spPr>
          <a:xfrm>
            <a:off x="5996361" y="3861505"/>
            <a:ext cx="113453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rotating beacon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40" name="object 2540"/>
          <p:cNvSpPr/>
          <p:nvPr/>
        </p:nvSpPr>
        <p:spPr>
          <a:xfrm>
            <a:off x="1109776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1121968" y="3850260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1"/>
                </a:lnTo>
                <a:lnTo>
                  <a:pt x="2946527" y="12191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4068445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4080637" y="3850260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1"/>
                </a:lnTo>
                <a:lnTo>
                  <a:pt x="2865754" y="12191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6946392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6958584" y="3850260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1"/>
                </a:lnTo>
                <a:lnTo>
                  <a:pt x="146304" y="12191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7104888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1109776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4068445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7104888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text 1"/>
          <p:cNvSpPr txBox="1"/>
          <p:nvPr/>
        </p:nvSpPr>
        <p:spPr>
          <a:xfrm>
            <a:off x="1115872" y="4184593"/>
            <a:ext cx="6791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Flotteurs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36" name="text 1"/>
          <p:cNvSpPr txBox="1"/>
          <p:nvPr/>
        </p:nvSpPr>
        <p:spPr>
          <a:xfrm>
            <a:off x="4076065" y="4184593"/>
            <a:ext cx="39156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Float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50" name="object 2550"/>
          <p:cNvSpPr/>
          <p:nvPr/>
        </p:nvSpPr>
        <p:spPr>
          <a:xfrm>
            <a:off x="1109776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1121968" y="4173348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1"/>
                </a:lnTo>
                <a:lnTo>
                  <a:pt x="2946527" y="12191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4068445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4080637" y="4173348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1"/>
                </a:lnTo>
                <a:lnTo>
                  <a:pt x="2865754" y="12191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6946392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6958584" y="4173348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1"/>
                </a:lnTo>
                <a:lnTo>
                  <a:pt x="146304" y="12191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7104888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1109776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4068445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7104888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text 1"/>
          <p:cNvSpPr txBox="1"/>
          <p:nvPr/>
        </p:nvSpPr>
        <p:spPr>
          <a:xfrm>
            <a:off x="1115872" y="4507680"/>
            <a:ext cx="65293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Fuselage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38" name="text 1"/>
          <p:cNvSpPr txBox="1"/>
          <p:nvPr/>
        </p:nvSpPr>
        <p:spPr>
          <a:xfrm>
            <a:off x="4076065" y="4507680"/>
            <a:ext cx="65293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Fuselage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60" name="object 2560"/>
          <p:cNvSpPr/>
          <p:nvPr/>
        </p:nvSpPr>
        <p:spPr>
          <a:xfrm>
            <a:off x="1109776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1121968" y="4496435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4068445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4080637" y="4496435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6946392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6958584" y="4496435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7104888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1109776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4068445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7104888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text 1"/>
          <p:cNvSpPr txBox="1"/>
          <p:nvPr/>
        </p:nvSpPr>
        <p:spPr>
          <a:xfrm>
            <a:off x="1115872" y="4830768"/>
            <a:ext cx="51714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Glisser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40" name="text 1"/>
          <p:cNvSpPr txBox="1"/>
          <p:nvPr/>
        </p:nvSpPr>
        <p:spPr>
          <a:xfrm>
            <a:off x="4076065" y="4830768"/>
            <a:ext cx="50990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slip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41" name="text 1"/>
          <p:cNvSpPr txBox="1"/>
          <p:nvPr/>
        </p:nvSpPr>
        <p:spPr>
          <a:xfrm>
            <a:off x="4586605" y="4830768"/>
            <a:ext cx="908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42" name="text 1"/>
          <p:cNvSpPr txBox="1"/>
          <p:nvPr/>
        </p:nvSpPr>
        <p:spPr>
          <a:xfrm>
            <a:off x="4678045" y="4830768"/>
            <a:ext cx="54940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slide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70" name="object 2570"/>
          <p:cNvSpPr/>
          <p:nvPr/>
        </p:nvSpPr>
        <p:spPr>
          <a:xfrm>
            <a:off x="1109776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1121968" y="4819523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4068445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4080637" y="4819523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6946392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6958584" y="4819523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7104888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1109776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4068445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7104888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text 1"/>
          <p:cNvSpPr txBox="1"/>
          <p:nvPr/>
        </p:nvSpPr>
        <p:spPr>
          <a:xfrm>
            <a:off x="1115872" y="5153856"/>
            <a:ext cx="177347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Gouverne de profondeur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44" name="text 1"/>
          <p:cNvSpPr txBox="1"/>
          <p:nvPr/>
        </p:nvSpPr>
        <p:spPr>
          <a:xfrm>
            <a:off x="4076065" y="5153856"/>
            <a:ext cx="63005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Elevator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80" name="object 2580"/>
          <p:cNvSpPr/>
          <p:nvPr/>
        </p:nvSpPr>
        <p:spPr>
          <a:xfrm>
            <a:off x="1109776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1121968" y="5142611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4068445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4080637" y="5142611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6946392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6958584" y="5142611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7104888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1109776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4068445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7104888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text 1"/>
          <p:cNvSpPr txBox="1"/>
          <p:nvPr/>
        </p:nvSpPr>
        <p:spPr>
          <a:xfrm>
            <a:off x="1115872" y="5477198"/>
            <a:ext cx="70033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Habitacle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46" name="text 1"/>
          <p:cNvSpPr txBox="1"/>
          <p:nvPr/>
        </p:nvSpPr>
        <p:spPr>
          <a:xfrm>
            <a:off x="4076065" y="5477198"/>
            <a:ext cx="56882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Cockpit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90" name="object 2590"/>
          <p:cNvSpPr/>
          <p:nvPr/>
        </p:nvSpPr>
        <p:spPr>
          <a:xfrm>
            <a:off x="1109776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1121968" y="5465699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4068445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4080637" y="5465699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6946392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6958584" y="5465699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7104888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1109776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4068445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7104888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text 1"/>
          <p:cNvSpPr txBox="1"/>
          <p:nvPr/>
        </p:nvSpPr>
        <p:spPr>
          <a:xfrm>
            <a:off x="1115872" y="5800286"/>
            <a:ext cx="61738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Hauteur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48" name="text 1"/>
          <p:cNvSpPr txBox="1"/>
          <p:nvPr/>
        </p:nvSpPr>
        <p:spPr>
          <a:xfrm>
            <a:off x="4076065" y="5800286"/>
            <a:ext cx="5031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Height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00" name="object 2600"/>
          <p:cNvSpPr/>
          <p:nvPr/>
        </p:nvSpPr>
        <p:spPr>
          <a:xfrm>
            <a:off x="1109776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1121968" y="5789041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4068445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4080637" y="5789041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6946392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6958584" y="5789041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7104888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1109776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4068445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7104888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text 1"/>
          <p:cNvSpPr txBox="1"/>
          <p:nvPr/>
        </p:nvSpPr>
        <p:spPr>
          <a:xfrm>
            <a:off x="1115872" y="6123374"/>
            <a:ext cx="4728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Hélice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50" name="text 1"/>
          <p:cNvSpPr txBox="1"/>
          <p:nvPr/>
        </p:nvSpPr>
        <p:spPr>
          <a:xfrm>
            <a:off x="4076065" y="6123374"/>
            <a:ext cx="69556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Propeller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10" name="object 2610"/>
          <p:cNvSpPr/>
          <p:nvPr/>
        </p:nvSpPr>
        <p:spPr>
          <a:xfrm>
            <a:off x="1109776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1121968" y="6112129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4068445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4080637" y="6112129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6946392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6958584" y="6112129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7104888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1109776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4068445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7104888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text 1"/>
          <p:cNvSpPr txBox="1"/>
          <p:nvPr/>
        </p:nvSpPr>
        <p:spPr>
          <a:xfrm>
            <a:off x="1115872" y="6447986"/>
            <a:ext cx="18386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Hélice à vitesse constante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52" name="text 1"/>
          <p:cNvSpPr txBox="1"/>
          <p:nvPr/>
        </p:nvSpPr>
        <p:spPr>
          <a:xfrm>
            <a:off x="4076065" y="6447986"/>
            <a:ext cx="18083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Constant speed propeller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20" name="object 2620"/>
          <p:cNvSpPr/>
          <p:nvPr/>
        </p:nvSpPr>
        <p:spPr>
          <a:xfrm>
            <a:off x="1109776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1121968" y="6435217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4068445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4080637" y="6435217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6946392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6958584" y="6435217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7104888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1109776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4068445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7104888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text 1"/>
          <p:cNvSpPr txBox="1"/>
          <p:nvPr/>
        </p:nvSpPr>
        <p:spPr>
          <a:xfrm>
            <a:off x="1115872" y="6771074"/>
            <a:ext cx="135574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Hydravion à coque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54" name="text 1"/>
          <p:cNvSpPr txBox="1"/>
          <p:nvPr/>
        </p:nvSpPr>
        <p:spPr>
          <a:xfrm>
            <a:off x="4076065" y="6771074"/>
            <a:ext cx="82114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Flying boat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30" name="object 2630"/>
          <p:cNvSpPr/>
          <p:nvPr/>
        </p:nvSpPr>
        <p:spPr>
          <a:xfrm>
            <a:off x="1109776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1121968" y="6758305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4068445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4080637" y="6758305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6946392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6958584" y="6758305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7104888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1109776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4068445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7104888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text 1"/>
          <p:cNvSpPr txBox="1"/>
          <p:nvPr/>
        </p:nvSpPr>
        <p:spPr>
          <a:xfrm>
            <a:off x="1115872" y="7094162"/>
            <a:ext cx="153959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Hydravion à flotteurs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20" name="text 1"/>
          <p:cNvSpPr txBox="1"/>
          <p:nvPr/>
        </p:nvSpPr>
        <p:spPr>
          <a:xfrm>
            <a:off x="4076065" y="7094162"/>
            <a:ext cx="66824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Seaplane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40" name="object 2640"/>
          <p:cNvSpPr/>
          <p:nvPr/>
        </p:nvSpPr>
        <p:spPr>
          <a:xfrm>
            <a:off x="1109776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1121968" y="7081393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4068445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4080637" y="7081393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6946392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6958584" y="7081393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7104888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1109776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4068445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7104888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text 1"/>
          <p:cNvSpPr txBox="1"/>
          <p:nvPr/>
        </p:nvSpPr>
        <p:spPr>
          <a:xfrm>
            <a:off x="1115872" y="7626419"/>
            <a:ext cx="76831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Indicateur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22" name="text 1"/>
          <p:cNvSpPr txBox="1"/>
          <p:nvPr/>
        </p:nvSpPr>
        <p:spPr>
          <a:xfrm>
            <a:off x="1884846" y="7626419"/>
            <a:ext cx="68305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virage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23" name="text 1"/>
          <p:cNvSpPr txBox="1"/>
          <p:nvPr/>
        </p:nvSpPr>
        <p:spPr>
          <a:xfrm>
            <a:off x="2570099" y="7626419"/>
            <a:ext cx="40308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(bille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24" name="text 1"/>
          <p:cNvSpPr txBox="1"/>
          <p:nvPr/>
        </p:nvSpPr>
        <p:spPr>
          <a:xfrm>
            <a:off x="2937383" y="7626419"/>
            <a:ext cx="908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25" name="text 1"/>
          <p:cNvSpPr txBox="1"/>
          <p:nvPr/>
        </p:nvSpPr>
        <p:spPr>
          <a:xfrm>
            <a:off x="2992247" y="7626419"/>
            <a:ext cx="6154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aiguille)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26" name="text 1"/>
          <p:cNvSpPr txBox="1"/>
          <p:nvPr/>
        </p:nvSpPr>
        <p:spPr>
          <a:xfrm>
            <a:off x="4076065" y="7418774"/>
            <a:ext cx="38498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Turn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27" name="text 1"/>
          <p:cNvSpPr txBox="1"/>
          <p:nvPr/>
        </p:nvSpPr>
        <p:spPr>
          <a:xfrm>
            <a:off x="4076065" y="7418774"/>
            <a:ext cx="934883" cy="4006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95493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and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coordinator)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28" name="text 1"/>
          <p:cNvSpPr txBox="1"/>
          <p:nvPr/>
        </p:nvSpPr>
        <p:spPr>
          <a:xfrm>
            <a:off x="5181959" y="7418774"/>
            <a:ext cx="28902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slip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29" name="text 1"/>
          <p:cNvSpPr txBox="1"/>
          <p:nvPr/>
        </p:nvSpPr>
        <p:spPr>
          <a:xfrm>
            <a:off x="5681495" y="7418774"/>
            <a:ext cx="67565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indicator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30" name="text 1"/>
          <p:cNvSpPr txBox="1"/>
          <p:nvPr/>
        </p:nvSpPr>
        <p:spPr>
          <a:xfrm>
            <a:off x="6568153" y="7418774"/>
            <a:ext cx="40637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(turn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50" name="object 2650"/>
          <p:cNvSpPr/>
          <p:nvPr/>
        </p:nvSpPr>
        <p:spPr>
          <a:xfrm>
            <a:off x="1109776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1121968" y="7404481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4068445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4080637" y="7404481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6946392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6958584" y="7404481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7104888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1109776" y="7416749"/>
            <a:ext cx="12192" cy="521513"/>
          </a:xfrm>
          <a:custGeom>
            <a:avLst/>
            <a:gdLst/>
            <a:ahLst/>
            <a:cxnLst/>
            <a:rect l="l" t="t" r="r" b="b"/>
            <a:pathLst>
              <a:path w="12192" h="521513">
                <a:moveTo>
                  <a:pt x="0" y="0"/>
                </a:moveTo>
                <a:lnTo>
                  <a:pt x="0" y="521513"/>
                </a:lnTo>
                <a:lnTo>
                  <a:pt x="12192" y="52151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4068445" y="7416749"/>
            <a:ext cx="12192" cy="521513"/>
          </a:xfrm>
          <a:custGeom>
            <a:avLst/>
            <a:gdLst/>
            <a:ahLst/>
            <a:cxnLst/>
            <a:rect l="l" t="t" r="r" b="b"/>
            <a:pathLst>
              <a:path w="12192" h="521513">
                <a:moveTo>
                  <a:pt x="0" y="0"/>
                </a:moveTo>
                <a:lnTo>
                  <a:pt x="0" y="521513"/>
                </a:lnTo>
                <a:lnTo>
                  <a:pt x="12192" y="52151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7104888" y="7416749"/>
            <a:ext cx="12192" cy="521513"/>
          </a:xfrm>
          <a:custGeom>
            <a:avLst/>
            <a:gdLst/>
            <a:ahLst/>
            <a:cxnLst/>
            <a:rect l="l" t="t" r="r" b="b"/>
            <a:pathLst>
              <a:path w="12192" h="521513">
                <a:moveTo>
                  <a:pt x="0" y="0"/>
                </a:moveTo>
                <a:lnTo>
                  <a:pt x="0" y="521513"/>
                </a:lnTo>
                <a:lnTo>
                  <a:pt x="12192" y="52151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text 1"/>
          <p:cNvSpPr txBox="1"/>
          <p:nvPr/>
        </p:nvSpPr>
        <p:spPr>
          <a:xfrm>
            <a:off x="1115872" y="7949507"/>
            <a:ext cx="194432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Informer le contrôle aérien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32" name="text 1"/>
          <p:cNvSpPr txBox="1"/>
          <p:nvPr/>
        </p:nvSpPr>
        <p:spPr>
          <a:xfrm>
            <a:off x="4076065" y="7949507"/>
            <a:ext cx="248616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advise ATC (Air Traffic Control)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60" name="object 2660"/>
          <p:cNvSpPr/>
          <p:nvPr/>
        </p:nvSpPr>
        <p:spPr>
          <a:xfrm>
            <a:off x="1109776" y="79382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1121968" y="7938262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4068445" y="79382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4080637" y="7938262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6946392" y="79382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6958584" y="7938262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7104888" y="79382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1109776" y="79504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4068445" y="79504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7104888" y="79504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text 1"/>
          <p:cNvSpPr txBox="1"/>
          <p:nvPr/>
        </p:nvSpPr>
        <p:spPr>
          <a:xfrm>
            <a:off x="1115872" y="8272595"/>
            <a:ext cx="152922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Inverser (la poussée)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34" name="text 1"/>
          <p:cNvSpPr txBox="1"/>
          <p:nvPr/>
        </p:nvSpPr>
        <p:spPr>
          <a:xfrm>
            <a:off x="4076065" y="8272595"/>
            <a:ext cx="138438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reverse (thrust)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70" name="object 2670"/>
          <p:cNvSpPr/>
          <p:nvPr/>
        </p:nvSpPr>
        <p:spPr>
          <a:xfrm>
            <a:off x="1109776" y="82613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1121968" y="8261350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4068445" y="82613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4080637" y="8261350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6946392" y="82613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6958584" y="8261350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7104888" y="82613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1109776" y="82735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4068445" y="82735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7104888" y="82735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text 1"/>
          <p:cNvSpPr txBox="1"/>
          <p:nvPr/>
        </p:nvSpPr>
        <p:spPr>
          <a:xfrm>
            <a:off x="1115872" y="8595684"/>
            <a:ext cx="72272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Inverseur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36" name="text 1"/>
          <p:cNvSpPr txBox="1"/>
          <p:nvPr/>
        </p:nvSpPr>
        <p:spPr>
          <a:xfrm>
            <a:off x="1839254" y="8595684"/>
            <a:ext cx="81670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poussée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37" name="text 1"/>
          <p:cNvSpPr txBox="1"/>
          <p:nvPr/>
        </p:nvSpPr>
        <p:spPr>
          <a:xfrm>
            <a:off x="4076065" y="8595684"/>
            <a:ext cx="13322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Reverser or thrust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38" name="text 1"/>
          <p:cNvSpPr txBox="1"/>
          <p:nvPr/>
        </p:nvSpPr>
        <p:spPr>
          <a:xfrm>
            <a:off x="5408274" y="8595684"/>
            <a:ext cx="63417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reverser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80" name="object 2680"/>
          <p:cNvSpPr/>
          <p:nvPr/>
        </p:nvSpPr>
        <p:spPr>
          <a:xfrm>
            <a:off x="1109776" y="85844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1121968" y="8584438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4068445" y="85844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4080637" y="8584438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6946392" y="858443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6958584" y="8584438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7104888" y="85844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1109776" y="859663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4068445" y="859663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7104888" y="859663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text 1"/>
          <p:cNvSpPr txBox="1"/>
          <p:nvPr/>
        </p:nvSpPr>
        <p:spPr>
          <a:xfrm>
            <a:off x="1115872" y="8918772"/>
            <a:ext cx="41427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Lacet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40" name="text 1"/>
          <p:cNvSpPr txBox="1"/>
          <p:nvPr/>
        </p:nvSpPr>
        <p:spPr>
          <a:xfrm>
            <a:off x="4076065" y="8918772"/>
            <a:ext cx="33823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Yaw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90" name="object 2690"/>
          <p:cNvSpPr/>
          <p:nvPr/>
        </p:nvSpPr>
        <p:spPr>
          <a:xfrm>
            <a:off x="1109776" y="89075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1121968" y="8907526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4068445" y="89075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4080637" y="8907526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6946392" y="89075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6958584" y="8907526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7104888" y="89075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1109776" y="891971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4068445" y="891971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7104888" y="891971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text 1"/>
          <p:cNvSpPr txBox="1"/>
          <p:nvPr/>
        </p:nvSpPr>
        <p:spPr>
          <a:xfrm>
            <a:off x="1115872" y="9241860"/>
            <a:ext cx="48209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Levier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42" name="text 1"/>
          <p:cNvSpPr txBox="1"/>
          <p:nvPr/>
        </p:nvSpPr>
        <p:spPr>
          <a:xfrm>
            <a:off x="4076065" y="9241860"/>
            <a:ext cx="4363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Lever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00" name="object 2700"/>
          <p:cNvSpPr/>
          <p:nvPr/>
        </p:nvSpPr>
        <p:spPr>
          <a:xfrm>
            <a:off x="1109776" y="92306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1121968" y="9230614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4068445" y="92306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4080637" y="9230614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6946392" y="92306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6958584" y="9230614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7104888" y="92306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1109776" y="924275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1109776" y="95536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1109776" y="95536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1121968" y="9553651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4068445" y="924275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4068445" y="95536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4080637" y="9553651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6937248" y="95536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6949440" y="9553651"/>
            <a:ext cx="155448" cy="12192"/>
          </a:xfrm>
          <a:custGeom>
            <a:avLst/>
            <a:gdLst/>
            <a:ahLst/>
            <a:cxnLst/>
            <a:rect l="l" t="t" r="r" b="b"/>
            <a:pathLst>
              <a:path w="155448" h="12192">
                <a:moveTo>
                  <a:pt x="0" y="0"/>
                </a:moveTo>
                <a:lnTo>
                  <a:pt x="0" y="12192"/>
                </a:lnTo>
                <a:lnTo>
                  <a:pt x="155448" y="12192"/>
                </a:lnTo>
                <a:lnTo>
                  <a:pt x="155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7104888" y="924275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7104888" y="95536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7104888" y="95536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19" name="object 271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15872" y="953332"/>
            <a:ext cx="82065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Lisse [dans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936528" y="953332"/>
            <a:ext cx="149120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structure de l'aile]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076065" y="953332"/>
            <a:ext cx="60964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Stringer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20" name="object 2720"/>
          <p:cNvSpPr/>
          <p:nvPr/>
        </p:nvSpPr>
        <p:spPr>
          <a:xfrm>
            <a:off x="1109776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4068445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7104888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115872" y="1276420"/>
            <a:ext cx="71301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Longeron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076065" y="1276420"/>
            <a:ext cx="35831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Spar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23" name="object 2723"/>
          <p:cNvSpPr/>
          <p:nvPr/>
        </p:nvSpPr>
        <p:spPr>
          <a:xfrm>
            <a:off x="1109776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1121968" y="1263649"/>
            <a:ext cx="2946527" cy="12193"/>
          </a:xfrm>
          <a:custGeom>
            <a:avLst/>
            <a:gdLst/>
            <a:ahLst/>
            <a:cxnLst/>
            <a:rect l="l" t="t" r="r" b="b"/>
            <a:pathLst>
              <a:path w="2946527" h="12193">
                <a:moveTo>
                  <a:pt x="0" y="0"/>
                </a:moveTo>
                <a:lnTo>
                  <a:pt x="0" y="12193"/>
                </a:lnTo>
                <a:lnTo>
                  <a:pt x="2946527" y="12193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4068445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4080637" y="1263649"/>
            <a:ext cx="2865754" cy="12193"/>
          </a:xfrm>
          <a:custGeom>
            <a:avLst/>
            <a:gdLst/>
            <a:ahLst/>
            <a:cxnLst/>
            <a:rect l="l" t="t" r="r" b="b"/>
            <a:pathLst>
              <a:path w="2865754" h="12193">
                <a:moveTo>
                  <a:pt x="0" y="0"/>
                </a:moveTo>
                <a:lnTo>
                  <a:pt x="0" y="12193"/>
                </a:lnTo>
                <a:lnTo>
                  <a:pt x="2865754" y="12193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6946392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6958584" y="1263649"/>
            <a:ext cx="146304" cy="12193"/>
          </a:xfrm>
          <a:custGeom>
            <a:avLst/>
            <a:gdLst/>
            <a:ahLst/>
            <a:cxnLst/>
            <a:rect l="l" t="t" r="r" b="b"/>
            <a:pathLst>
              <a:path w="146304" h="12193">
                <a:moveTo>
                  <a:pt x="0" y="0"/>
                </a:moveTo>
                <a:lnTo>
                  <a:pt x="0" y="12193"/>
                </a:lnTo>
                <a:lnTo>
                  <a:pt x="146304" y="12193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7104888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1109776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4068445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7104888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1115872" y="1599508"/>
            <a:ext cx="93554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Manche à air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076065" y="1599508"/>
            <a:ext cx="80403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Wind sock,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880097" y="1599508"/>
            <a:ext cx="76288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wind cone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33" name="object 2733"/>
          <p:cNvSpPr/>
          <p:nvPr/>
        </p:nvSpPr>
        <p:spPr>
          <a:xfrm>
            <a:off x="1109776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1121968" y="1586737"/>
            <a:ext cx="2946527" cy="12193"/>
          </a:xfrm>
          <a:custGeom>
            <a:avLst/>
            <a:gdLst/>
            <a:ahLst/>
            <a:cxnLst/>
            <a:rect l="l" t="t" r="r" b="b"/>
            <a:pathLst>
              <a:path w="2946527" h="12193">
                <a:moveTo>
                  <a:pt x="0" y="0"/>
                </a:moveTo>
                <a:lnTo>
                  <a:pt x="0" y="12193"/>
                </a:lnTo>
                <a:lnTo>
                  <a:pt x="2946527" y="12193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4068445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4080637" y="1586737"/>
            <a:ext cx="2865754" cy="12193"/>
          </a:xfrm>
          <a:custGeom>
            <a:avLst/>
            <a:gdLst/>
            <a:ahLst/>
            <a:cxnLst/>
            <a:rect l="l" t="t" r="r" b="b"/>
            <a:pathLst>
              <a:path w="2865754" h="12193">
                <a:moveTo>
                  <a:pt x="0" y="0"/>
                </a:moveTo>
                <a:lnTo>
                  <a:pt x="0" y="12193"/>
                </a:lnTo>
                <a:lnTo>
                  <a:pt x="2865754" y="12193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6946392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6958584" y="1586737"/>
            <a:ext cx="146304" cy="12193"/>
          </a:xfrm>
          <a:custGeom>
            <a:avLst/>
            <a:gdLst/>
            <a:ahLst/>
            <a:cxnLst/>
            <a:rect l="l" t="t" r="r" b="b"/>
            <a:pathLst>
              <a:path w="146304" h="12193">
                <a:moveTo>
                  <a:pt x="0" y="0"/>
                </a:moveTo>
                <a:lnTo>
                  <a:pt x="0" y="12193"/>
                </a:lnTo>
                <a:lnTo>
                  <a:pt x="146304" y="12193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7104888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1109776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4068445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7104888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1115872" y="1922596"/>
            <a:ext cx="108235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Manche à balai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199767" y="1922596"/>
            <a:ext cx="11850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–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318639" y="1922596"/>
            <a:ext cx="59615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[volant]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076065" y="1922596"/>
            <a:ext cx="38004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Stick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457065" y="1922596"/>
            <a:ext cx="11850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–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575937" y="1922596"/>
            <a:ext cx="54381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control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5119749" y="1922596"/>
            <a:ext cx="56208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column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5682742" y="1922596"/>
            <a:ext cx="11850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–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5801614" y="1922596"/>
            <a:ext cx="60174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[control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6403363" y="1922596"/>
            <a:ext cx="51895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wheel]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43" name="object 2743"/>
          <p:cNvSpPr/>
          <p:nvPr/>
        </p:nvSpPr>
        <p:spPr>
          <a:xfrm>
            <a:off x="1109776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1121968" y="1909826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4068445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4080637" y="1909826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6946392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6958584" y="1909826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7104888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1109776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4068445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7104888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1115872" y="2245683"/>
            <a:ext cx="55368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Moteur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4076065" y="2245683"/>
            <a:ext cx="52225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Engine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53" name="object 2753"/>
          <p:cNvSpPr/>
          <p:nvPr/>
        </p:nvSpPr>
        <p:spPr>
          <a:xfrm>
            <a:off x="1109776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1121968" y="2232914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4068445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4080637" y="2232914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6946392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6958584" y="2232914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7104888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1109776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4068445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7104888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 1"/>
          <p:cNvSpPr txBox="1"/>
          <p:nvPr/>
        </p:nvSpPr>
        <p:spPr>
          <a:xfrm>
            <a:off x="1115872" y="2568771"/>
            <a:ext cx="87826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Mouvement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4076065" y="2568771"/>
            <a:ext cx="53936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Motion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63" name="object 2763"/>
          <p:cNvSpPr/>
          <p:nvPr/>
        </p:nvSpPr>
        <p:spPr>
          <a:xfrm>
            <a:off x="1109776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1121968" y="2556002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4068445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4080637" y="2556002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6946392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6958584" y="2556002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7104888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1109776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4068445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7104888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text 1"/>
          <p:cNvSpPr txBox="1"/>
          <p:nvPr/>
        </p:nvSpPr>
        <p:spPr>
          <a:xfrm>
            <a:off x="1115872" y="2891859"/>
            <a:ext cx="62001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Nervure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4076065" y="2891859"/>
            <a:ext cx="27379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Rib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73" name="object 2773"/>
          <p:cNvSpPr/>
          <p:nvPr/>
        </p:nvSpPr>
        <p:spPr>
          <a:xfrm>
            <a:off x="1109776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1121968" y="2880614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4068445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4080637" y="2880614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6946392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6958584" y="2880614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7104888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1109776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4068445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7104888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 1"/>
          <p:cNvSpPr txBox="1"/>
          <p:nvPr/>
        </p:nvSpPr>
        <p:spPr>
          <a:xfrm>
            <a:off x="1115872" y="3215329"/>
            <a:ext cx="30400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Nez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4076065" y="3215329"/>
            <a:ext cx="3861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83" name="object 2783"/>
          <p:cNvSpPr/>
          <p:nvPr/>
        </p:nvSpPr>
        <p:spPr>
          <a:xfrm>
            <a:off x="1109776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1121968" y="3203702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4068445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4080637" y="3203702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6946392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6958584" y="3203702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7104888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1109776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4068445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7104888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text 1"/>
          <p:cNvSpPr txBox="1"/>
          <p:nvPr/>
        </p:nvSpPr>
        <p:spPr>
          <a:xfrm>
            <a:off x="1115872" y="3538417"/>
            <a:ext cx="46592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Nœud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4076065" y="3538417"/>
            <a:ext cx="37378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Knot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93" name="object 2793"/>
          <p:cNvSpPr/>
          <p:nvPr/>
        </p:nvSpPr>
        <p:spPr>
          <a:xfrm>
            <a:off x="1109776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1121968" y="3527171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4068445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4080637" y="3527171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6946392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6958584" y="3527171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7104888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1109776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4068445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7104888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text 1"/>
          <p:cNvSpPr txBox="1"/>
          <p:nvPr/>
        </p:nvSpPr>
        <p:spPr>
          <a:xfrm>
            <a:off x="1115872" y="3861505"/>
            <a:ext cx="48209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Nuage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89" name="text 1"/>
          <p:cNvSpPr txBox="1"/>
          <p:nvPr/>
        </p:nvSpPr>
        <p:spPr>
          <a:xfrm>
            <a:off x="4076065" y="3861505"/>
            <a:ext cx="44291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Cloud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03" name="object 2803"/>
          <p:cNvSpPr/>
          <p:nvPr/>
        </p:nvSpPr>
        <p:spPr>
          <a:xfrm>
            <a:off x="1109776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1121968" y="3850260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1"/>
                </a:lnTo>
                <a:lnTo>
                  <a:pt x="2946527" y="12191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4068445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4080637" y="3850260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1"/>
                </a:lnTo>
                <a:lnTo>
                  <a:pt x="2865754" y="12191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6946392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6958584" y="3850260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1"/>
                </a:lnTo>
                <a:lnTo>
                  <a:pt x="146304" y="12191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7104888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1109776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4068445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7104888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text 1"/>
          <p:cNvSpPr txBox="1"/>
          <p:nvPr/>
        </p:nvSpPr>
        <p:spPr>
          <a:xfrm>
            <a:off x="1115872" y="4184593"/>
            <a:ext cx="13427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Orifice (ou entrée)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91" name="text 1"/>
          <p:cNvSpPr txBox="1"/>
          <p:nvPr/>
        </p:nvSpPr>
        <p:spPr>
          <a:xfrm>
            <a:off x="2458614" y="4184593"/>
            <a:ext cx="88813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d'admission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92" name="text 1"/>
          <p:cNvSpPr txBox="1"/>
          <p:nvPr/>
        </p:nvSpPr>
        <p:spPr>
          <a:xfrm>
            <a:off x="4076065" y="4184593"/>
            <a:ext cx="36111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Inlet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13" name="object 2813"/>
          <p:cNvSpPr/>
          <p:nvPr/>
        </p:nvSpPr>
        <p:spPr>
          <a:xfrm>
            <a:off x="1109776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1121968" y="4173348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1"/>
                </a:lnTo>
                <a:lnTo>
                  <a:pt x="2946527" y="12191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4068445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4080637" y="4173348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1"/>
                </a:lnTo>
                <a:lnTo>
                  <a:pt x="2865754" y="12191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6946392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6958584" y="4173348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1"/>
                </a:lnTo>
                <a:lnTo>
                  <a:pt x="146304" y="12191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7104888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1109776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4068445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7104888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text 1"/>
          <p:cNvSpPr txBox="1"/>
          <p:nvPr/>
        </p:nvSpPr>
        <p:spPr>
          <a:xfrm>
            <a:off x="1115872" y="4507680"/>
            <a:ext cx="84057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(Pédale de)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94" name="text 1"/>
          <p:cNvSpPr txBox="1"/>
          <p:nvPr/>
        </p:nvSpPr>
        <p:spPr>
          <a:xfrm>
            <a:off x="1956444" y="4507680"/>
            <a:ext cx="71926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palonnier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95" name="text 1"/>
          <p:cNvSpPr txBox="1"/>
          <p:nvPr/>
        </p:nvSpPr>
        <p:spPr>
          <a:xfrm>
            <a:off x="4076065" y="4507680"/>
            <a:ext cx="56109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Rudder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96" name="text 1"/>
          <p:cNvSpPr txBox="1"/>
          <p:nvPr/>
        </p:nvSpPr>
        <p:spPr>
          <a:xfrm>
            <a:off x="4637818" y="4507680"/>
            <a:ext cx="4251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pedal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23" name="object 2823"/>
          <p:cNvSpPr/>
          <p:nvPr/>
        </p:nvSpPr>
        <p:spPr>
          <a:xfrm>
            <a:off x="1109776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1121968" y="4496435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4068445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4080637" y="4496435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6946392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6958584" y="4496435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7104888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1109776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4068445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7104888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text 1"/>
          <p:cNvSpPr txBox="1"/>
          <p:nvPr/>
        </p:nvSpPr>
        <p:spPr>
          <a:xfrm>
            <a:off x="1115872" y="4830768"/>
            <a:ext cx="9169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Palonnier(s)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98" name="text 1"/>
          <p:cNvSpPr txBox="1"/>
          <p:nvPr/>
        </p:nvSpPr>
        <p:spPr>
          <a:xfrm>
            <a:off x="2033270" y="4830768"/>
            <a:ext cx="11888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–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99" name="text 1"/>
          <p:cNvSpPr txBox="1"/>
          <p:nvPr/>
        </p:nvSpPr>
        <p:spPr>
          <a:xfrm>
            <a:off x="2154047" y="4830768"/>
            <a:ext cx="158551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gouverne de direction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00" name="text 1"/>
          <p:cNvSpPr txBox="1"/>
          <p:nvPr/>
        </p:nvSpPr>
        <p:spPr>
          <a:xfrm>
            <a:off x="4076065" y="4830768"/>
            <a:ext cx="56109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Rudder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33" name="object 2833"/>
          <p:cNvSpPr/>
          <p:nvPr/>
        </p:nvSpPr>
        <p:spPr>
          <a:xfrm>
            <a:off x="1109776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1121968" y="4819523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4068445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4080637" y="4819523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6946392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6958584" y="4819523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7104888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1109776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4068445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7104888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text 1"/>
          <p:cNvSpPr txBox="1"/>
          <p:nvPr/>
        </p:nvSpPr>
        <p:spPr>
          <a:xfrm>
            <a:off x="1115872" y="5153856"/>
            <a:ext cx="35864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02" name="text 1"/>
          <p:cNvSpPr txBox="1"/>
          <p:nvPr/>
        </p:nvSpPr>
        <p:spPr>
          <a:xfrm>
            <a:off x="1438910" y="5153856"/>
            <a:ext cx="908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03" name="text 1"/>
          <p:cNvSpPr txBox="1"/>
          <p:nvPr/>
        </p:nvSpPr>
        <p:spPr>
          <a:xfrm>
            <a:off x="1493774" y="5153856"/>
            <a:ext cx="3912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brise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04" name="text 1"/>
          <p:cNvSpPr txBox="1"/>
          <p:nvPr/>
        </p:nvSpPr>
        <p:spPr>
          <a:xfrm>
            <a:off x="4076065" y="5153856"/>
            <a:ext cx="109601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Windshield (or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05" name="text 1"/>
          <p:cNvSpPr txBox="1"/>
          <p:nvPr/>
        </p:nvSpPr>
        <p:spPr>
          <a:xfrm>
            <a:off x="5172742" y="5153856"/>
            <a:ext cx="92253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windscreen)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43" name="object 2843"/>
          <p:cNvSpPr/>
          <p:nvPr/>
        </p:nvSpPr>
        <p:spPr>
          <a:xfrm>
            <a:off x="1109776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1121968" y="5142611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4068445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4080637" y="5142611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6946392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6958584" y="5142611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7104888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1109776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4068445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7104888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text 1"/>
          <p:cNvSpPr txBox="1"/>
          <p:nvPr/>
        </p:nvSpPr>
        <p:spPr>
          <a:xfrm>
            <a:off x="1115872" y="5477198"/>
            <a:ext cx="12352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Partie d'un avion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07" name="text 1"/>
          <p:cNvSpPr txBox="1"/>
          <p:nvPr/>
        </p:nvSpPr>
        <p:spPr>
          <a:xfrm>
            <a:off x="4076065" y="5477198"/>
            <a:ext cx="33461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08" name="text 1"/>
          <p:cNvSpPr txBox="1"/>
          <p:nvPr/>
        </p:nvSpPr>
        <p:spPr>
          <a:xfrm>
            <a:off x="4410681" y="5477198"/>
            <a:ext cx="100203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of an airplane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53" name="object 2853"/>
          <p:cNvSpPr/>
          <p:nvPr/>
        </p:nvSpPr>
        <p:spPr>
          <a:xfrm>
            <a:off x="1109776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1121968" y="5465699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4068445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4080637" y="5465699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6946392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6958584" y="5465699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7104888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1109776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4068445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7104888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text 1"/>
          <p:cNvSpPr txBox="1"/>
          <p:nvPr/>
        </p:nvSpPr>
        <p:spPr>
          <a:xfrm>
            <a:off x="1115872" y="5800286"/>
            <a:ext cx="99923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Patins ou skis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10" name="text 1"/>
          <p:cNvSpPr txBox="1"/>
          <p:nvPr/>
        </p:nvSpPr>
        <p:spPr>
          <a:xfrm>
            <a:off x="4076065" y="5800286"/>
            <a:ext cx="41296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Skids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63" name="object 2863"/>
          <p:cNvSpPr/>
          <p:nvPr/>
        </p:nvSpPr>
        <p:spPr>
          <a:xfrm>
            <a:off x="1109776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1121968" y="5789041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4068445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4080637" y="5789041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6946392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6958584" y="5789041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7104888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1109776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4068445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7104888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text 1"/>
          <p:cNvSpPr txBox="1"/>
          <p:nvPr/>
        </p:nvSpPr>
        <p:spPr>
          <a:xfrm>
            <a:off x="1115872" y="6123374"/>
            <a:ext cx="65886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Phare 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12" name="text 1"/>
          <p:cNvSpPr txBox="1"/>
          <p:nvPr/>
        </p:nvSpPr>
        <p:spPr>
          <a:xfrm>
            <a:off x="1775714" y="6123374"/>
            <a:ext cx="56899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roulage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13" name="text 1"/>
          <p:cNvSpPr txBox="1"/>
          <p:nvPr/>
        </p:nvSpPr>
        <p:spPr>
          <a:xfrm>
            <a:off x="4076065" y="6123374"/>
            <a:ext cx="69507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Taxi light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73" name="object 2873"/>
          <p:cNvSpPr/>
          <p:nvPr/>
        </p:nvSpPr>
        <p:spPr>
          <a:xfrm>
            <a:off x="1109776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1121968" y="6112129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4068445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4080637" y="6112129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6946392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6958584" y="6112129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7104888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1109776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4068445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7104888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text 1"/>
          <p:cNvSpPr txBox="1"/>
          <p:nvPr/>
        </p:nvSpPr>
        <p:spPr>
          <a:xfrm>
            <a:off x="1115872" y="6447986"/>
            <a:ext cx="41707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Pieds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15" name="text 1"/>
          <p:cNvSpPr txBox="1"/>
          <p:nvPr/>
        </p:nvSpPr>
        <p:spPr>
          <a:xfrm>
            <a:off x="1532948" y="6447986"/>
            <a:ext cx="27684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16" name="text 1"/>
          <p:cNvSpPr txBox="1"/>
          <p:nvPr/>
        </p:nvSpPr>
        <p:spPr>
          <a:xfrm>
            <a:off x="1810450" y="6447986"/>
            <a:ext cx="53986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minute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17" name="text 1"/>
          <p:cNvSpPr txBox="1"/>
          <p:nvPr/>
        </p:nvSpPr>
        <p:spPr>
          <a:xfrm>
            <a:off x="4076065" y="6447986"/>
            <a:ext cx="154897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Ft/min (feet/minute)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83" name="object 2883"/>
          <p:cNvSpPr/>
          <p:nvPr/>
        </p:nvSpPr>
        <p:spPr>
          <a:xfrm>
            <a:off x="1109776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1121968" y="6435217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4068445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4080637" y="6435217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6946392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6958584" y="6435217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7104888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1109776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4068445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7104888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text 1"/>
          <p:cNvSpPr txBox="1"/>
          <p:nvPr/>
        </p:nvSpPr>
        <p:spPr>
          <a:xfrm>
            <a:off x="1115872" y="6771074"/>
            <a:ext cx="13771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Pilote automatique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62" name="text 1"/>
          <p:cNvSpPr txBox="1"/>
          <p:nvPr/>
        </p:nvSpPr>
        <p:spPr>
          <a:xfrm>
            <a:off x="4076065" y="6771074"/>
            <a:ext cx="101569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The autopilot,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63" name="text 1"/>
          <p:cNvSpPr txBox="1"/>
          <p:nvPr/>
        </p:nvSpPr>
        <p:spPr>
          <a:xfrm>
            <a:off x="5091763" y="6771074"/>
            <a:ext cx="136874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the automatic pilot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64" name="text 1"/>
          <p:cNvSpPr txBox="1"/>
          <p:nvPr/>
        </p:nvSpPr>
        <p:spPr>
          <a:xfrm>
            <a:off x="6460511" y="6771074"/>
            <a:ext cx="33543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(ap)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93" name="object 2893"/>
          <p:cNvSpPr/>
          <p:nvPr/>
        </p:nvSpPr>
        <p:spPr>
          <a:xfrm>
            <a:off x="1109776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1121968" y="6758305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4068445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4080637" y="6758305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6946392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6958584" y="6758305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7104888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1109776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4068445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7104888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text 1"/>
          <p:cNvSpPr txBox="1"/>
          <p:nvPr/>
        </p:nvSpPr>
        <p:spPr>
          <a:xfrm>
            <a:off x="1115872" y="7094162"/>
            <a:ext cx="129468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Piste (d'aéroport)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66" name="text 1"/>
          <p:cNvSpPr txBox="1"/>
          <p:nvPr/>
        </p:nvSpPr>
        <p:spPr>
          <a:xfrm>
            <a:off x="4076065" y="7094162"/>
            <a:ext cx="61228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Runway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03" name="object 2903"/>
          <p:cNvSpPr/>
          <p:nvPr/>
        </p:nvSpPr>
        <p:spPr>
          <a:xfrm>
            <a:off x="1109776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1121968" y="7081393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4068445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4080637" y="7081393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6946392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6958584" y="7081393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7104888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1109776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4068445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7104888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text 1"/>
          <p:cNvSpPr txBox="1"/>
          <p:nvPr/>
        </p:nvSpPr>
        <p:spPr>
          <a:xfrm>
            <a:off x="1115872" y="7417250"/>
            <a:ext cx="57590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Plafond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68" name="text 1"/>
          <p:cNvSpPr txBox="1"/>
          <p:nvPr/>
        </p:nvSpPr>
        <p:spPr>
          <a:xfrm>
            <a:off x="4076065" y="7417250"/>
            <a:ext cx="51830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Ceiling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13" name="object 2913"/>
          <p:cNvSpPr/>
          <p:nvPr/>
        </p:nvSpPr>
        <p:spPr>
          <a:xfrm>
            <a:off x="1109776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1121968" y="7404481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4068445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4080637" y="7404481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6946392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6958584" y="7404481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7104888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1109776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4068445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7104888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text 1"/>
          <p:cNvSpPr txBox="1"/>
          <p:nvPr/>
        </p:nvSpPr>
        <p:spPr>
          <a:xfrm>
            <a:off x="1115872" y="7740719"/>
            <a:ext cx="140462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Plan fixe horizontal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70" name="text 1"/>
          <p:cNvSpPr txBox="1"/>
          <p:nvPr/>
        </p:nvSpPr>
        <p:spPr>
          <a:xfrm>
            <a:off x="4076065" y="7740719"/>
            <a:ext cx="78609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Horizontal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71" name="text 1"/>
          <p:cNvSpPr txBox="1"/>
          <p:nvPr/>
        </p:nvSpPr>
        <p:spPr>
          <a:xfrm>
            <a:off x="4862157" y="7740719"/>
            <a:ext cx="69342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stabilizer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23" name="object 2923"/>
          <p:cNvSpPr/>
          <p:nvPr/>
        </p:nvSpPr>
        <p:spPr>
          <a:xfrm>
            <a:off x="1109776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1121968" y="7727950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4068445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4080637" y="7727950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6946392" y="77279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6958584" y="7727950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7104888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1109776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4068445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7104888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text 1"/>
          <p:cNvSpPr txBox="1"/>
          <p:nvPr/>
        </p:nvSpPr>
        <p:spPr>
          <a:xfrm>
            <a:off x="1115872" y="8063807"/>
            <a:ext cx="6664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Portance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73" name="text 1"/>
          <p:cNvSpPr txBox="1"/>
          <p:nvPr/>
        </p:nvSpPr>
        <p:spPr>
          <a:xfrm>
            <a:off x="4076065" y="8063807"/>
            <a:ext cx="2758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Lift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33" name="object 2933"/>
          <p:cNvSpPr/>
          <p:nvPr/>
        </p:nvSpPr>
        <p:spPr>
          <a:xfrm>
            <a:off x="1109776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1121968" y="8052562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4068445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4080637" y="8052562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6946392" y="80525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6958584" y="8052562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7104888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1109776" y="80647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4068445" y="80647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7104888" y="80647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text 1"/>
          <p:cNvSpPr txBox="1"/>
          <p:nvPr/>
        </p:nvSpPr>
        <p:spPr>
          <a:xfrm>
            <a:off x="1115872" y="8386895"/>
            <a:ext cx="60964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Poussée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75" name="text 1"/>
          <p:cNvSpPr txBox="1"/>
          <p:nvPr/>
        </p:nvSpPr>
        <p:spPr>
          <a:xfrm>
            <a:off x="4076065" y="8386895"/>
            <a:ext cx="51056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Thrust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43" name="object 2943"/>
          <p:cNvSpPr/>
          <p:nvPr/>
        </p:nvSpPr>
        <p:spPr>
          <a:xfrm>
            <a:off x="1109776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1121968" y="8375650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4068445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4080637" y="8375650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6946392" y="83756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6958584" y="8375650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7104888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1109776" y="8387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1109776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1109776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1121968" y="8698738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4068445" y="8387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4068445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4080637" y="8698738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6937248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6949440" y="8698738"/>
            <a:ext cx="155448" cy="12192"/>
          </a:xfrm>
          <a:custGeom>
            <a:avLst/>
            <a:gdLst/>
            <a:ahLst/>
            <a:cxnLst/>
            <a:rect l="l" t="t" r="r" b="b"/>
            <a:pathLst>
              <a:path w="155448" h="12192">
                <a:moveTo>
                  <a:pt x="0" y="0"/>
                </a:moveTo>
                <a:lnTo>
                  <a:pt x="0" y="12192"/>
                </a:lnTo>
                <a:lnTo>
                  <a:pt x="155448" y="12192"/>
                </a:lnTo>
                <a:lnTo>
                  <a:pt x="155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7104888" y="8387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7104888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7104888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62" name="object 296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15872" y="953332"/>
            <a:ext cx="161810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Pousser sur le manche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076065" y="953332"/>
            <a:ext cx="184491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push the stick forward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63" name="object 2963"/>
          <p:cNvSpPr/>
          <p:nvPr/>
        </p:nvSpPr>
        <p:spPr>
          <a:xfrm>
            <a:off x="1109776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4068445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7104888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115872" y="1276420"/>
            <a:ext cx="111116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Prendre un cap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076065" y="1276420"/>
            <a:ext cx="118078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set a heading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66" name="object 2966"/>
          <p:cNvSpPr/>
          <p:nvPr/>
        </p:nvSpPr>
        <p:spPr>
          <a:xfrm>
            <a:off x="1109776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1121968" y="1263649"/>
            <a:ext cx="2946527" cy="12193"/>
          </a:xfrm>
          <a:custGeom>
            <a:avLst/>
            <a:gdLst/>
            <a:ahLst/>
            <a:cxnLst/>
            <a:rect l="l" t="t" r="r" b="b"/>
            <a:pathLst>
              <a:path w="2946527" h="12193">
                <a:moveTo>
                  <a:pt x="0" y="0"/>
                </a:moveTo>
                <a:lnTo>
                  <a:pt x="0" y="12193"/>
                </a:lnTo>
                <a:lnTo>
                  <a:pt x="2946527" y="12193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4068445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4080637" y="1263649"/>
            <a:ext cx="2865754" cy="12193"/>
          </a:xfrm>
          <a:custGeom>
            <a:avLst/>
            <a:gdLst/>
            <a:ahLst/>
            <a:cxnLst/>
            <a:rect l="l" t="t" r="r" b="b"/>
            <a:pathLst>
              <a:path w="2865754" h="12193">
                <a:moveTo>
                  <a:pt x="0" y="0"/>
                </a:moveTo>
                <a:lnTo>
                  <a:pt x="0" y="12193"/>
                </a:lnTo>
                <a:lnTo>
                  <a:pt x="2865754" y="12193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6946392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6958584" y="1263649"/>
            <a:ext cx="146304" cy="12193"/>
          </a:xfrm>
          <a:custGeom>
            <a:avLst/>
            <a:gdLst/>
            <a:ahLst/>
            <a:cxnLst/>
            <a:rect l="l" t="t" r="r" b="b"/>
            <a:pathLst>
              <a:path w="146304" h="12193">
                <a:moveTo>
                  <a:pt x="0" y="0"/>
                </a:moveTo>
                <a:lnTo>
                  <a:pt x="0" y="12193"/>
                </a:lnTo>
                <a:lnTo>
                  <a:pt x="146304" y="12193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7104888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1109776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4068445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7104888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115872" y="1599508"/>
            <a:ext cx="42497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Profil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076065" y="1599508"/>
            <a:ext cx="48027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Airfoil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76" name="object 2976"/>
          <p:cNvSpPr/>
          <p:nvPr/>
        </p:nvSpPr>
        <p:spPr>
          <a:xfrm>
            <a:off x="1109776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1121968" y="1586737"/>
            <a:ext cx="2946527" cy="12193"/>
          </a:xfrm>
          <a:custGeom>
            <a:avLst/>
            <a:gdLst/>
            <a:ahLst/>
            <a:cxnLst/>
            <a:rect l="l" t="t" r="r" b="b"/>
            <a:pathLst>
              <a:path w="2946527" h="12193">
                <a:moveTo>
                  <a:pt x="0" y="0"/>
                </a:moveTo>
                <a:lnTo>
                  <a:pt x="0" y="12193"/>
                </a:lnTo>
                <a:lnTo>
                  <a:pt x="2946527" y="12193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4068445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4080637" y="1586737"/>
            <a:ext cx="2865754" cy="12193"/>
          </a:xfrm>
          <a:custGeom>
            <a:avLst/>
            <a:gdLst/>
            <a:ahLst/>
            <a:cxnLst/>
            <a:rect l="l" t="t" r="r" b="b"/>
            <a:pathLst>
              <a:path w="2865754" h="12193">
                <a:moveTo>
                  <a:pt x="0" y="0"/>
                </a:moveTo>
                <a:lnTo>
                  <a:pt x="0" y="12193"/>
                </a:lnTo>
                <a:lnTo>
                  <a:pt x="2865754" y="12193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6946392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6958584" y="1586737"/>
            <a:ext cx="146304" cy="12193"/>
          </a:xfrm>
          <a:custGeom>
            <a:avLst/>
            <a:gdLst/>
            <a:ahLst/>
            <a:cxnLst/>
            <a:rect l="l" t="t" r="r" b="b"/>
            <a:pathLst>
              <a:path w="146304" h="12193">
                <a:moveTo>
                  <a:pt x="0" y="0"/>
                </a:moveTo>
                <a:lnTo>
                  <a:pt x="0" y="12193"/>
                </a:lnTo>
                <a:lnTo>
                  <a:pt x="146304" y="12193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7104888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1109776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4068445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7104888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1115872" y="1922596"/>
            <a:ext cx="73161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Propulser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076065" y="1922596"/>
            <a:ext cx="72206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propel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86" name="object 2986"/>
          <p:cNvSpPr/>
          <p:nvPr/>
        </p:nvSpPr>
        <p:spPr>
          <a:xfrm>
            <a:off x="1109776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1121968" y="1909826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4068445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4080637" y="1909826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6946392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6958584" y="1909826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7104888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1109776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4068445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7104888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1115872" y="2245683"/>
            <a:ext cx="48785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Queue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076065" y="2245683"/>
            <a:ext cx="30449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96" name="object 2996"/>
          <p:cNvSpPr/>
          <p:nvPr/>
        </p:nvSpPr>
        <p:spPr>
          <a:xfrm>
            <a:off x="1109776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1121968" y="2232914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4068445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4080637" y="2232914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6946392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6958584" y="2232914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7104888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1109776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4068445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7104888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1115872" y="2568771"/>
            <a:ext cx="102112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Radio compas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076065" y="2568771"/>
            <a:ext cx="229046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Automatic direction finder (adf)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06" name="object 3006"/>
          <p:cNvSpPr/>
          <p:nvPr/>
        </p:nvSpPr>
        <p:spPr>
          <a:xfrm>
            <a:off x="1109776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1121968" y="2556002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4068445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4080637" y="2556002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6946392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6958584" y="2556002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7104888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1109776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4068445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7104888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1115872" y="2891859"/>
            <a:ext cx="47451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Rafale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076065" y="2891859"/>
            <a:ext cx="3538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Gust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16" name="object 3016"/>
          <p:cNvSpPr/>
          <p:nvPr/>
        </p:nvSpPr>
        <p:spPr>
          <a:xfrm>
            <a:off x="1109776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1121968" y="2880614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4068445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4080637" y="2880614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6946392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6958584" y="2880614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7104888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1109776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4068445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7104888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text 1"/>
          <p:cNvSpPr txBox="1"/>
          <p:nvPr/>
        </p:nvSpPr>
        <p:spPr>
          <a:xfrm>
            <a:off x="1115872" y="3215329"/>
            <a:ext cx="66906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Réacteur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076065" y="3215329"/>
            <a:ext cx="83546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Reactor, jet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911535" y="3215329"/>
            <a:ext cx="50727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engine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26" name="object 3026"/>
          <p:cNvSpPr/>
          <p:nvPr/>
        </p:nvSpPr>
        <p:spPr>
          <a:xfrm>
            <a:off x="1109776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1121968" y="3203702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4068445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4080637" y="3203702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6946392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6958584" y="3203702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7104888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1109776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4068445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7104888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1115872" y="3538417"/>
            <a:ext cx="119543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Refroidissement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2312543" y="3538417"/>
            <a:ext cx="50793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 air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4076065" y="3538417"/>
            <a:ext cx="80139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 cooling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36" name="object 3036"/>
          <p:cNvSpPr/>
          <p:nvPr/>
        </p:nvSpPr>
        <p:spPr>
          <a:xfrm>
            <a:off x="1109776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1121968" y="3527171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4068445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4080637" y="3527171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6946392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6958584" y="3527171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7104888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1109776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4068445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7104888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 1"/>
          <p:cNvSpPr txBox="1"/>
          <p:nvPr/>
        </p:nvSpPr>
        <p:spPr>
          <a:xfrm>
            <a:off x="1115872" y="3861505"/>
            <a:ext cx="72272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Réservoir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1839722" y="3868899"/>
            <a:ext cx="79514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(d'essence)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4076065" y="3868899"/>
            <a:ext cx="41411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(fuel)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4490593" y="3861505"/>
            <a:ext cx="35091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tank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46" name="object 3046"/>
          <p:cNvSpPr/>
          <p:nvPr/>
        </p:nvSpPr>
        <p:spPr>
          <a:xfrm>
            <a:off x="1109776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1121968" y="3850260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1"/>
                </a:lnTo>
                <a:lnTo>
                  <a:pt x="2946527" y="12191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4068445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4080637" y="3850260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1"/>
                </a:lnTo>
                <a:lnTo>
                  <a:pt x="2865754" y="12191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6946392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6958584" y="3850260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1"/>
                </a:lnTo>
                <a:lnTo>
                  <a:pt x="146304" y="12191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7104888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1109776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4068445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7104888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 1"/>
          <p:cNvSpPr txBox="1"/>
          <p:nvPr/>
        </p:nvSpPr>
        <p:spPr>
          <a:xfrm>
            <a:off x="1115872" y="4184593"/>
            <a:ext cx="88451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Revêtement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2001266" y="4191986"/>
            <a:ext cx="53377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(d'aile)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4076065" y="4184593"/>
            <a:ext cx="34268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Skin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56" name="object 3056"/>
          <p:cNvSpPr/>
          <p:nvPr/>
        </p:nvSpPr>
        <p:spPr>
          <a:xfrm>
            <a:off x="1109776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1121968" y="4173348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1"/>
                </a:lnTo>
                <a:lnTo>
                  <a:pt x="2946527" y="12191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4068445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4080637" y="4173348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1"/>
                </a:lnTo>
                <a:lnTo>
                  <a:pt x="2865754" y="12191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6946392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6958584" y="4173348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1"/>
                </a:lnTo>
                <a:lnTo>
                  <a:pt x="146304" y="12191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7104888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1109776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4068445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7104888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text 1"/>
          <p:cNvSpPr txBox="1"/>
          <p:nvPr/>
        </p:nvSpPr>
        <p:spPr>
          <a:xfrm>
            <a:off x="1115872" y="4507680"/>
            <a:ext cx="4022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Rivet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44" name="text 1"/>
          <p:cNvSpPr txBox="1"/>
          <p:nvPr/>
        </p:nvSpPr>
        <p:spPr>
          <a:xfrm>
            <a:off x="4076065" y="4507680"/>
            <a:ext cx="40226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Rivet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66" name="object 3066"/>
          <p:cNvSpPr/>
          <p:nvPr/>
        </p:nvSpPr>
        <p:spPr>
          <a:xfrm>
            <a:off x="1109776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1121968" y="4496435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4068445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4080637" y="4496435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6946392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6958584" y="4496435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7104888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1109776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4068445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7104888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text 1"/>
          <p:cNvSpPr txBox="1"/>
          <p:nvPr/>
        </p:nvSpPr>
        <p:spPr>
          <a:xfrm>
            <a:off x="1115872" y="4830768"/>
            <a:ext cx="112646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Roulette de nez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46" name="text 1"/>
          <p:cNvSpPr txBox="1"/>
          <p:nvPr/>
        </p:nvSpPr>
        <p:spPr>
          <a:xfrm>
            <a:off x="4076065" y="4830768"/>
            <a:ext cx="84814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Nose wheel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76" name="object 3076"/>
          <p:cNvSpPr/>
          <p:nvPr/>
        </p:nvSpPr>
        <p:spPr>
          <a:xfrm>
            <a:off x="1109776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1121968" y="4819523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4068445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4080637" y="4819523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6946392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6958584" y="4819523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7104888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1109776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4068445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7104888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text 1"/>
          <p:cNvSpPr txBox="1"/>
          <p:nvPr/>
        </p:nvSpPr>
        <p:spPr>
          <a:xfrm>
            <a:off x="1115872" y="5153856"/>
            <a:ext cx="131327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Roulette de queue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48" name="text 1"/>
          <p:cNvSpPr txBox="1"/>
          <p:nvPr/>
        </p:nvSpPr>
        <p:spPr>
          <a:xfrm>
            <a:off x="4076065" y="5153856"/>
            <a:ext cx="76617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Tail wheel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86" name="object 3086"/>
          <p:cNvSpPr/>
          <p:nvPr/>
        </p:nvSpPr>
        <p:spPr>
          <a:xfrm>
            <a:off x="1109776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1121968" y="5142611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4068445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4080637" y="5142611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6946392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6958584" y="5142611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7104888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1109776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4068445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7104888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text 1"/>
          <p:cNvSpPr txBox="1"/>
          <p:nvPr/>
        </p:nvSpPr>
        <p:spPr>
          <a:xfrm>
            <a:off x="1115872" y="5477198"/>
            <a:ext cx="4786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Roulis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50" name="text 1"/>
          <p:cNvSpPr txBox="1"/>
          <p:nvPr/>
        </p:nvSpPr>
        <p:spPr>
          <a:xfrm>
            <a:off x="4076065" y="5477198"/>
            <a:ext cx="31535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Roll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96" name="object 3096"/>
          <p:cNvSpPr/>
          <p:nvPr/>
        </p:nvSpPr>
        <p:spPr>
          <a:xfrm>
            <a:off x="1109776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1121968" y="5465699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4068445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4080637" y="5465699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6946392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6958584" y="5465699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7104888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1109776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4068445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7104888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text 1"/>
          <p:cNvSpPr txBox="1"/>
          <p:nvPr/>
        </p:nvSpPr>
        <p:spPr>
          <a:xfrm>
            <a:off x="1115872" y="5800286"/>
            <a:ext cx="132397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Route magnétique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52" name="text 1"/>
          <p:cNvSpPr txBox="1"/>
          <p:nvPr/>
        </p:nvSpPr>
        <p:spPr>
          <a:xfrm>
            <a:off x="4076065" y="5800286"/>
            <a:ext cx="104252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Magnetic road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06" name="object 3106"/>
          <p:cNvSpPr/>
          <p:nvPr/>
        </p:nvSpPr>
        <p:spPr>
          <a:xfrm>
            <a:off x="1109776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1121968" y="5789041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4068445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4080637" y="5789041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6946392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6958584" y="5789041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7104888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1109776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4068445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7104888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text 1"/>
          <p:cNvSpPr txBox="1"/>
          <p:nvPr/>
        </p:nvSpPr>
        <p:spPr>
          <a:xfrm>
            <a:off x="1115872" y="6123374"/>
            <a:ext cx="6488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S’aligner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54" name="text 1"/>
          <p:cNvSpPr txBox="1"/>
          <p:nvPr/>
        </p:nvSpPr>
        <p:spPr>
          <a:xfrm>
            <a:off x="4076065" y="6123374"/>
            <a:ext cx="74000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line up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16" name="object 3116"/>
          <p:cNvSpPr/>
          <p:nvPr/>
        </p:nvSpPr>
        <p:spPr>
          <a:xfrm>
            <a:off x="1109776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1121968" y="6112129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4068445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4080637" y="6112129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6946392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6958584" y="6112129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7104888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1109776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4068445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7104888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text 1"/>
          <p:cNvSpPr txBox="1"/>
          <p:nvPr/>
        </p:nvSpPr>
        <p:spPr>
          <a:xfrm>
            <a:off x="1115872" y="6447986"/>
            <a:ext cx="113963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Saumon [d'aile]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56" name="text 1"/>
          <p:cNvSpPr txBox="1"/>
          <p:nvPr/>
        </p:nvSpPr>
        <p:spPr>
          <a:xfrm>
            <a:off x="4076065" y="6447986"/>
            <a:ext cx="63647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Wing tip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26" name="object 3126"/>
          <p:cNvSpPr/>
          <p:nvPr/>
        </p:nvSpPr>
        <p:spPr>
          <a:xfrm>
            <a:off x="1109776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1121968" y="6435217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4068445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4080637" y="6435217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6946392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6958584" y="6435217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7104888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1109776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4068445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7104888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text 1"/>
          <p:cNvSpPr txBox="1"/>
          <p:nvPr/>
        </p:nvSpPr>
        <p:spPr>
          <a:xfrm>
            <a:off x="1115872" y="6771074"/>
            <a:ext cx="55467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Scruter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58" name="text 1"/>
          <p:cNvSpPr txBox="1"/>
          <p:nvPr/>
        </p:nvSpPr>
        <p:spPr>
          <a:xfrm>
            <a:off x="1671205" y="6771074"/>
            <a:ext cx="44143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ciel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59" name="text 1"/>
          <p:cNvSpPr txBox="1"/>
          <p:nvPr/>
        </p:nvSpPr>
        <p:spPr>
          <a:xfrm>
            <a:off x="4076065" y="6771074"/>
            <a:ext cx="111346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scan the sky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36" name="object 3136"/>
          <p:cNvSpPr/>
          <p:nvPr/>
        </p:nvSpPr>
        <p:spPr>
          <a:xfrm>
            <a:off x="1109776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1121968" y="6758305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4068445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4080637" y="6758305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6946392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6958584" y="6758305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7104888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1109776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4068445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7104888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text 1"/>
          <p:cNvSpPr txBox="1"/>
          <p:nvPr/>
        </p:nvSpPr>
        <p:spPr>
          <a:xfrm>
            <a:off x="1115872" y="7094162"/>
            <a:ext cx="84600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 déplacer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61" name="text 1"/>
          <p:cNvSpPr txBox="1"/>
          <p:nvPr/>
        </p:nvSpPr>
        <p:spPr>
          <a:xfrm>
            <a:off x="1963166" y="7101556"/>
            <a:ext cx="56027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(au sol)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35" name="text 1"/>
          <p:cNvSpPr txBox="1"/>
          <p:nvPr/>
        </p:nvSpPr>
        <p:spPr>
          <a:xfrm>
            <a:off x="4076065" y="7094162"/>
            <a:ext cx="51895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taxi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46" name="object 3146"/>
          <p:cNvSpPr/>
          <p:nvPr/>
        </p:nvSpPr>
        <p:spPr>
          <a:xfrm>
            <a:off x="1109776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1121968" y="7081393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4068445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4080637" y="7081393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6946392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6958584" y="7081393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7104888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1109776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4068445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7104888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text 1"/>
          <p:cNvSpPr txBox="1"/>
          <p:nvPr/>
        </p:nvSpPr>
        <p:spPr>
          <a:xfrm>
            <a:off x="1115872" y="7417250"/>
            <a:ext cx="98524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Sortir le train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37" name="text 1"/>
          <p:cNvSpPr txBox="1"/>
          <p:nvPr/>
        </p:nvSpPr>
        <p:spPr>
          <a:xfrm>
            <a:off x="4076065" y="7417250"/>
            <a:ext cx="134833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 extend the 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56" name="object 3156"/>
          <p:cNvSpPr/>
          <p:nvPr/>
        </p:nvSpPr>
        <p:spPr>
          <a:xfrm>
            <a:off x="1109776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1121968" y="7404481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4068445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4080637" y="7404481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6946392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6958584" y="7404481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7104888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1109776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4068445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7104888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text 1"/>
          <p:cNvSpPr txBox="1"/>
          <p:nvPr/>
        </p:nvSpPr>
        <p:spPr>
          <a:xfrm>
            <a:off x="1115872" y="7740719"/>
            <a:ext cx="165711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Soufflante (conduit de)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39" name="text 1"/>
          <p:cNvSpPr txBox="1"/>
          <p:nvPr/>
        </p:nvSpPr>
        <p:spPr>
          <a:xfrm>
            <a:off x="4076065" y="7740719"/>
            <a:ext cx="47369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(duct)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40" name="text 1"/>
          <p:cNvSpPr txBox="1"/>
          <p:nvPr/>
        </p:nvSpPr>
        <p:spPr>
          <a:xfrm>
            <a:off x="4549761" y="7740719"/>
            <a:ext cx="25890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fan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66" name="object 3166"/>
          <p:cNvSpPr/>
          <p:nvPr/>
        </p:nvSpPr>
        <p:spPr>
          <a:xfrm>
            <a:off x="1109776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1121968" y="7727950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4068445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4080637" y="7727950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6946392" y="77279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6958584" y="7727950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7104888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1109776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4068445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7104888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text 1"/>
          <p:cNvSpPr txBox="1"/>
          <p:nvPr/>
        </p:nvSpPr>
        <p:spPr>
          <a:xfrm>
            <a:off x="1115872" y="8063807"/>
            <a:ext cx="162781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Soupape (d'admission,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42" name="text 1"/>
          <p:cNvSpPr txBox="1"/>
          <p:nvPr/>
        </p:nvSpPr>
        <p:spPr>
          <a:xfrm>
            <a:off x="2743687" y="8063807"/>
            <a:ext cx="11847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d'échappement)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43" name="text 1"/>
          <p:cNvSpPr txBox="1"/>
          <p:nvPr/>
        </p:nvSpPr>
        <p:spPr>
          <a:xfrm>
            <a:off x="4076065" y="8063807"/>
            <a:ext cx="122308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(intake, exhaust)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44" name="text 1"/>
          <p:cNvSpPr txBox="1"/>
          <p:nvPr/>
        </p:nvSpPr>
        <p:spPr>
          <a:xfrm>
            <a:off x="5299150" y="8063807"/>
            <a:ext cx="40884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valve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76" name="object 3176"/>
          <p:cNvSpPr/>
          <p:nvPr/>
        </p:nvSpPr>
        <p:spPr>
          <a:xfrm>
            <a:off x="1109776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1121968" y="8052562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4068445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4080637" y="8052562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6946392" y="80525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6958584" y="8052562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7104888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1109776" y="80647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4068445" y="80647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7104888" y="80647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text 1"/>
          <p:cNvSpPr txBox="1"/>
          <p:nvPr/>
        </p:nvSpPr>
        <p:spPr>
          <a:xfrm>
            <a:off x="1115872" y="8386895"/>
            <a:ext cx="218067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Système de commandes de vol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46" name="text 1"/>
          <p:cNvSpPr txBox="1"/>
          <p:nvPr/>
        </p:nvSpPr>
        <p:spPr>
          <a:xfrm>
            <a:off x="3298571" y="8386895"/>
            <a:ext cx="74691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électrique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47" name="text 1"/>
          <p:cNvSpPr txBox="1"/>
          <p:nvPr/>
        </p:nvSpPr>
        <p:spPr>
          <a:xfrm>
            <a:off x="4076065" y="8386895"/>
            <a:ext cx="35239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fly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48" name="text 1"/>
          <p:cNvSpPr txBox="1"/>
          <p:nvPr/>
        </p:nvSpPr>
        <p:spPr>
          <a:xfrm>
            <a:off x="4391533" y="8386895"/>
            <a:ext cx="908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49" name="text 1"/>
          <p:cNvSpPr txBox="1"/>
          <p:nvPr/>
        </p:nvSpPr>
        <p:spPr>
          <a:xfrm>
            <a:off x="4446397" y="8386895"/>
            <a:ext cx="21342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50" name="text 1"/>
          <p:cNvSpPr txBox="1"/>
          <p:nvPr/>
        </p:nvSpPr>
        <p:spPr>
          <a:xfrm>
            <a:off x="4620133" y="8386895"/>
            <a:ext cx="908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51" name="text 1"/>
          <p:cNvSpPr txBox="1"/>
          <p:nvPr/>
        </p:nvSpPr>
        <p:spPr>
          <a:xfrm>
            <a:off x="4674997" y="8386895"/>
            <a:ext cx="78888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wire (fbw)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52" name="text 1"/>
          <p:cNvSpPr txBox="1"/>
          <p:nvPr/>
        </p:nvSpPr>
        <p:spPr>
          <a:xfrm>
            <a:off x="5463886" y="8386895"/>
            <a:ext cx="4055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flight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53" name="text 1"/>
          <p:cNvSpPr txBox="1"/>
          <p:nvPr/>
        </p:nvSpPr>
        <p:spPr>
          <a:xfrm>
            <a:off x="5835142" y="8386895"/>
            <a:ext cx="908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54" name="text 1"/>
          <p:cNvSpPr txBox="1"/>
          <p:nvPr/>
        </p:nvSpPr>
        <p:spPr>
          <a:xfrm>
            <a:off x="5890006" y="8386895"/>
            <a:ext cx="54381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control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55" name="text 1"/>
          <p:cNvSpPr txBox="1"/>
          <p:nvPr/>
        </p:nvSpPr>
        <p:spPr>
          <a:xfrm>
            <a:off x="6433818" y="8386895"/>
            <a:ext cx="53492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system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86" name="object 3186"/>
          <p:cNvSpPr/>
          <p:nvPr/>
        </p:nvSpPr>
        <p:spPr>
          <a:xfrm>
            <a:off x="1109776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1121968" y="8375650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4068445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4080637" y="8375650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6946392" y="83756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6958584" y="8375650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7104888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1109776" y="8387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4068445" y="8387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7104888" y="8387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text 1"/>
          <p:cNvSpPr txBox="1"/>
          <p:nvPr/>
        </p:nvSpPr>
        <p:spPr>
          <a:xfrm>
            <a:off x="1115872" y="8709984"/>
            <a:ext cx="118325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Tableau de bord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57" name="text 1"/>
          <p:cNvSpPr txBox="1"/>
          <p:nvPr/>
        </p:nvSpPr>
        <p:spPr>
          <a:xfrm>
            <a:off x="4076065" y="8709984"/>
            <a:ext cx="125781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Instrument panel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96" name="object 3196"/>
          <p:cNvSpPr/>
          <p:nvPr/>
        </p:nvSpPr>
        <p:spPr>
          <a:xfrm>
            <a:off x="1109776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1121968" y="8698738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4068445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4080637" y="8698738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6946392" y="8698738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6958584" y="8698738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7104888" y="8698738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1109776" y="871093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4068445" y="871093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7104888" y="8710930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text 1"/>
          <p:cNvSpPr txBox="1"/>
          <p:nvPr/>
        </p:nvSpPr>
        <p:spPr>
          <a:xfrm>
            <a:off x="1115872" y="9033072"/>
            <a:ext cx="63005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Tangage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59" name="text 1"/>
          <p:cNvSpPr txBox="1"/>
          <p:nvPr/>
        </p:nvSpPr>
        <p:spPr>
          <a:xfrm>
            <a:off x="4076065" y="9033072"/>
            <a:ext cx="39485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Pitch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06" name="object 3206"/>
          <p:cNvSpPr/>
          <p:nvPr/>
        </p:nvSpPr>
        <p:spPr>
          <a:xfrm>
            <a:off x="1109776" y="9021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1121968" y="9021826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4068445" y="9021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4080637" y="9021826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6946392" y="9021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6958584" y="9021826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7104888" y="9021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1109776" y="903401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4068445" y="903401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7104888" y="9034018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text 1"/>
          <p:cNvSpPr txBox="1"/>
          <p:nvPr/>
        </p:nvSpPr>
        <p:spPr>
          <a:xfrm>
            <a:off x="1115872" y="9356109"/>
            <a:ext cx="10334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Tôle ou feuille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61" name="text 1"/>
          <p:cNvSpPr txBox="1"/>
          <p:nvPr/>
        </p:nvSpPr>
        <p:spPr>
          <a:xfrm>
            <a:off x="2150999" y="9363502"/>
            <a:ext cx="103138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(d’aluminium)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62" name="text 1"/>
          <p:cNvSpPr txBox="1"/>
          <p:nvPr/>
        </p:nvSpPr>
        <p:spPr>
          <a:xfrm>
            <a:off x="4076065" y="9363502"/>
            <a:ext cx="90624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(aluminium)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63" name="text 1"/>
          <p:cNvSpPr txBox="1"/>
          <p:nvPr/>
        </p:nvSpPr>
        <p:spPr>
          <a:xfrm>
            <a:off x="4984750" y="9356109"/>
            <a:ext cx="41460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sheet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16" name="object 3216"/>
          <p:cNvSpPr/>
          <p:nvPr/>
        </p:nvSpPr>
        <p:spPr>
          <a:xfrm>
            <a:off x="1109776" y="9344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1121968" y="9344914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4068445" y="9344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4080637" y="9344914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6946392" y="9344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6958584" y="9344914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7104888" y="9344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1109776" y="935705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1109776" y="96679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1109776" y="96679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1121968" y="9667951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4068445" y="935705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4068445" y="96679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4080637" y="9667951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6937248" y="96679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6949440" y="9667951"/>
            <a:ext cx="155448" cy="12192"/>
          </a:xfrm>
          <a:custGeom>
            <a:avLst/>
            <a:gdLst/>
            <a:ahLst/>
            <a:cxnLst/>
            <a:rect l="l" t="t" r="r" b="b"/>
            <a:pathLst>
              <a:path w="155448" h="12192">
                <a:moveTo>
                  <a:pt x="0" y="0"/>
                </a:moveTo>
                <a:lnTo>
                  <a:pt x="0" y="12192"/>
                </a:lnTo>
                <a:lnTo>
                  <a:pt x="155448" y="12192"/>
                </a:lnTo>
                <a:lnTo>
                  <a:pt x="155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7104888" y="935705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7104888" y="96679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7104888" y="966795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35" name="object 323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237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15872" y="953332"/>
            <a:ext cx="38004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496574" y="953332"/>
            <a:ext cx="83283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contrôle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076065" y="953332"/>
            <a:ext cx="110128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Airport control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5177350" y="953332"/>
            <a:ext cx="45559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tower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36" name="object 3236"/>
          <p:cNvSpPr/>
          <p:nvPr/>
        </p:nvSpPr>
        <p:spPr>
          <a:xfrm>
            <a:off x="1109776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4068445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7104888" y="953974"/>
            <a:ext cx="12192" cy="309676"/>
          </a:xfrm>
          <a:custGeom>
            <a:avLst/>
            <a:gdLst/>
            <a:ahLst/>
            <a:cxnLst/>
            <a:rect l="l" t="t" r="r" b="b"/>
            <a:pathLst>
              <a:path w="12192" h="309676">
                <a:moveTo>
                  <a:pt x="0" y="0"/>
                </a:moveTo>
                <a:lnTo>
                  <a:pt x="0" y="309676"/>
                </a:lnTo>
                <a:lnTo>
                  <a:pt x="12192" y="30967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1115872" y="1276420"/>
            <a:ext cx="55763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Tr/min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673606" y="1283814"/>
            <a:ext cx="39255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(tour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066158" y="1283814"/>
            <a:ext cx="86081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par minute)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076065" y="1276420"/>
            <a:ext cx="177726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Rpm (round per minute)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39" name="object 3239"/>
          <p:cNvSpPr/>
          <p:nvPr/>
        </p:nvSpPr>
        <p:spPr>
          <a:xfrm>
            <a:off x="1109776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1121968" y="1263649"/>
            <a:ext cx="2946527" cy="12193"/>
          </a:xfrm>
          <a:custGeom>
            <a:avLst/>
            <a:gdLst/>
            <a:ahLst/>
            <a:cxnLst/>
            <a:rect l="l" t="t" r="r" b="b"/>
            <a:pathLst>
              <a:path w="2946527" h="12193">
                <a:moveTo>
                  <a:pt x="0" y="0"/>
                </a:moveTo>
                <a:lnTo>
                  <a:pt x="0" y="12193"/>
                </a:lnTo>
                <a:lnTo>
                  <a:pt x="2946527" y="12193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4068445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4080637" y="1263649"/>
            <a:ext cx="2865754" cy="12193"/>
          </a:xfrm>
          <a:custGeom>
            <a:avLst/>
            <a:gdLst/>
            <a:ahLst/>
            <a:cxnLst/>
            <a:rect l="l" t="t" r="r" b="b"/>
            <a:pathLst>
              <a:path w="2865754" h="12193">
                <a:moveTo>
                  <a:pt x="0" y="0"/>
                </a:moveTo>
                <a:lnTo>
                  <a:pt x="0" y="12193"/>
                </a:lnTo>
                <a:lnTo>
                  <a:pt x="2865754" y="12193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6946392" y="1263649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6958584" y="1263649"/>
            <a:ext cx="146304" cy="12193"/>
          </a:xfrm>
          <a:custGeom>
            <a:avLst/>
            <a:gdLst/>
            <a:ahLst/>
            <a:cxnLst/>
            <a:rect l="l" t="t" r="r" b="b"/>
            <a:pathLst>
              <a:path w="146304" h="12193">
                <a:moveTo>
                  <a:pt x="0" y="0"/>
                </a:moveTo>
                <a:lnTo>
                  <a:pt x="0" y="12193"/>
                </a:lnTo>
                <a:lnTo>
                  <a:pt x="146304" y="12193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7104888" y="1263649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1109776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4068445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7104888" y="1275842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1115872" y="1599508"/>
            <a:ext cx="42053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536446" y="1606902"/>
            <a:ext cx="111330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(d'atterrissage)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652395" y="1599508"/>
            <a:ext cx="29165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fixe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076065" y="1599508"/>
            <a:ext cx="76848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Fixed 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49" name="object 3249"/>
          <p:cNvSpPr/>
          <p:nvPr/>
        </p:nvSpPr>
        <p:spPr>
          <a:xfrm>
            <a:off x="1109776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1121968" y="1586737"/>
            <a:ext cx="2946527" cy="12193"/>
          </a:xfrm>
          <a:custGeom>
            <a:avLst/>
            <a:gdLst/>
            <a:ahLst/>
            <a:cxnLst/>
            <a:rect l="l" t="t" r="r" b="b"/>
            <a:pathLst>
              <a:path w="2946527" h="12193">
                <a:moveTo>
                  <a:pt x="0" y="0"/>
                </a:moveTo>
                <a:lnTo>
                  <a:pt x="0" y="12193"/>
                </a:lnTo>
                <a:lnTo>
                  <a:pt x="2946527" y="12193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4068445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4080637" y="1586737"/>
            <a:ext cx="2865754" cy="12193"/>
          </a:xfrm>
          <a:custGeom>
            <a:avLst/>
            <a:gdLst/>
            <a:ahLst/>
            <a:cxnLst/>
            <a:rect l="l" t="t" r="r" b="b"/>
            <a:pathLst>
              <a:path w="2865754" h="12193">
                <a:moveTo>
                  <a:pt x="0" y="0"/>
                </a:moveTo>
                <a:lnTo>
                  <a:pt x="0" y="12193"/>
                </a:lnTo>
                <a:lnTo>
                  <a:pt x="2865754" y="12193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6946392" y="1586737"/>
            <a:ext cx="12191" cy="12193"/>
          </a:xfrm>
          <a:custGeom>
            <a:avLst/>
            <a:gdLst/>
            <a:ahLst/>
            <a:cxnLst/>
            <a:rect l="l" t="t" r="r" b="b"/>
            <a:pathLst>
              <a:path w="12191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6958584" y="1586737"/>
            <a:ext cx="146304" cy="12193"/>
          </a:xfrm>
          <a:custGeom>
            <a:avLst/>
            <a:gdLst/>
            <a:ahLst/>
            <a:cxnLst/>
            <a:rect l="l" t="t" r="r" b="b"/>
            <a:pathLst>
              <a:path w="146304" h="12193">
                <a:moveTo>
                  <a:pt x="0" y="0"/>
                </a:moveTo>
                <a:lnTo>
                  <a:pt x="0" y="12193"/>
                </a:lnTo>
                <a:lnTo>
                  <a:pt x="146304" y="12193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7104888" y="1586737"/>
            <a:ext cx="12192" cy="12193"/>
          </a:xfrm>
          <a:custGeom>
            <a:avLst/>
            <a:gdLst/>
            <a:ahLst/>
            <a:cxnLst/>
            <a:rect l="l" t="t" r="r" b="b"/>
            <a:pathLst>
              <a:path w="12192" h="12193">
                <a:moveTo>
                  <a:pt x="0" y="0"/>
                </a:moveTo>
                <a:lnTo>
                  <a:pt x="0" y="12193"/>
                </a:lnTo>
                <a:lnTo>
                  <a:pt x="12192" y="12193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1109776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4068445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7104888" y="159893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1115872" y="1922596"/>
            <a:ext cx="42053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536446" y="1929990"/>
            <a:ext cx="111330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(d'atterrissage)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652395" y="1922596"/>
            <a:ext cx="66857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principal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076065" y="1922596"/>
            <a:ext cx="38827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4464685" y="1929990"/>
            <a:ext cx="68371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(landing)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149342" y="1922596"/>
            <a:ext cx="34646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59" name="object 3259"/>
          <p:cNvSpPr/>
          <p:nvPr/>
        </p:nvSpPr>
        <p:spPr>
          <a:xfrm>
            <a:off x="1109776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1121968" y="1909826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4068445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4080637" y="1909826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6946392" y="1909826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6958584" y="1909826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7104888" y="1909826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1109776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4068445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7104888" y="192201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1115872" y="2245683"/>
            <a:ext cx="42053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536446" y="2253077"/>
            <a:ext cx="111330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(d'atterrissage)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2652395" y="2245683"/>
            <a:ext cx="55994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tricycle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4076065" y="2245683"/>
            <a:ext cx="151293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Tricycle landing 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69" name="object 3269"/>
          <p:cNvSpPr/>
          <p:nvPr/>
        </p:nvSpPr>
        <p:spPr>
          <a:xfrm>
            <a:off x="1109776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1121968" y="2232914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4068445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4080637" y="2232914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6946392" y="2232914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6958584" y="2232914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7104888" y="2232914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6" name="object 3276"/>
          <p:cNvSpPr/>
          <p:nvPr/>
        </p:nvSpPr>
        <p:spPr>
          <a:xfrm>
            <a:off x="1109776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4068445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7104888" y="2245107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5"/>
                </a:lnTo>
                <a:lnTo>
                  <a:pt x="12192" y="310895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text 1"/>
          <p:cNvSpPr txBox="1"/>
          <p:nvPr/>
        </p:nvSpPr>
        <p:spPr>
          <a:xfrm>
            <a:off x="1115872" y="2568771"/>
            <a:ext cx="142635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Train d'atterrissage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4076065" y="2568771"/>
            <a:ext cx="95430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Landing 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5031994" y="2568771"/>
            <a:ext cx="1185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–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5150866" y="2568771"/>
            <a:ext cx="115461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[undercarriage]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79" name="object 3279"/>
          <p:cNvSpPr/>
          <p:nvPr/>
        </p:nvSpPr>
        <p:spPr>
          <a:xfrm>
            <a:off x="1109776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1121968" y="2556002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4068445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4080637" y="2556002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6946392" y="25560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6958584" y="2556002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7104888" y="25560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1109776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4068445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7104888" y="2568194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text 1"/>
          <p:cNvSpPr txBox="1"/>
          <p:nvPr/>
        </p:nvSpPr>
        <p:spPr>
          <a:xfrm>
            <a:off x="1115872" y="2891859"/>
            <a:ext cx="104993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Train rentrant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4076065" y="2891859"/>
            <a:ext cx="119609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Retractable gear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89" name="object 3289"/>
          <p:cNvSpPr/>
          <p:nvPr/>
        </p:nvSpPr>
        <p:spPr>
          <a:xfrm>
            <a:off x="1109776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1121968" y="2880614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4068445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4080637" y="2880614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6946392" y="2880614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6958584" y="2880614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7104888" y="2880614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1109776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4068445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7104888" y="2892806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text 1"/>
          <p:cNvSpPr txBox="1"/>
          <p:nvPr/>
        </p:nvSpPr>
        <p:spPr>
          <a:xfrm>
            <a:off x="1115872" y="3215329"/>
            <a:ext cx="58117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Traînée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33" name="text 1"/>
          <p:cNvSpPr txBox="1"/>
          <p:nvPr/>
        </p:nvSpPr>
        <p:spPr>
          <a:xfrm>
            <a:off x="4076065" y="3215329"/>
            <a:ext cx="37477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Drag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299" name="object 3299"/>
          <p:cNvSpPr/>
          <p:nvPr/>
        </p:nvSpPr>
        <p:spPr>
          <a:xfrm>
            <a:off x="1109776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1121968" y="3203702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4068445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4080637" y="3203702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6946392" y="320370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6958584" y="3203702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7104888" y="320370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1109776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4068445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7104888" y="3215970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text 1"/>
          <p:cNvSpPr txBox="1"/>
          <p:nvPr/>
        </p:nvSpPr>
        <p:spPr>
          <a:xfrm>
            <a:off x="1115872" y="3538417"/>
            <a:ext cx="177463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Traînée de condensation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68" name="text 1"/>
          <p:cNvSpPr txBox="1"/>
          <p:nvPr/>
        </p:nvSpPr>
        <p:spPr>
          <a:xfrm>
            <a:off x="4076065" y="3538417"/>
            <a:ext cx="67400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Contrails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309" name="object 3309"/>
          <p:cNvSpPr/>
          <p:nvPr/>
        </p:nvSpPr>
        <p:spPr>
          <a:xfrm>
            <a:off x="1109776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1121968" y="3527171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4068445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4080637" y="3527171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6946392" y="3527171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6958584" y="3527171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7104888" y="3527171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1109776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4068445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7104888" y="353936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9" name="text 1"/>
          <p:cNvSpPr txBox="1"/>
          <p:nvPr/>
        </p:nvSpPr>
        <p:spPr>
          <a:xfrm>
            <a:off x="1115872" y="3861505"/>
            <a:ext cx="104713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Transpondeur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70" name="text 1"/>
          <p:cNvSpPr txBox="1"/>
          <p:nvPr/>
        </p:nvSpPr>
        <p:spPr>
          <a:xfrm>
            <a:off x="4076065" y="3861505"/>
            <a:ext cx="95578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Transponder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319" name="object 3319"/>
          <p:cNvSpPr/>
          <p:nvPr/>
        </p:nvSpPr>
        <p:spPr>
          <a:xfrm>
            <a:off x="1109776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1121968" y="3850260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1"/>
                </a:lnTo>
                <a:lnTo>
                  <a:pt x="2946527" y="12191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4068445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4080637" y="3850260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1"/>
                </a:lnTo>
                <a:lnTo>
                  <a:pt x="2865754" y="12191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6946392" y="385026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6958584" y="3850260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1"/>
                </a:lnTo>
                <a:lnTo>
                  <a:pt x="146304" y="12191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7104888" y="385026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1109776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4068445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7104888" y="3862451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1" name="text 1"/>
          <p:cNvSpPr txBox="1"/>
          <p:nvPr/>
        </p:nvSpPr>
        <p:spPr>
          <a:xfrm>
            <a:off x="1115872" y="4184593"/>
            <a:ext cx="53673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Tuyère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72" name="text 1"/>
          <p:cNvSpPr txBox="1"/>
          <p:nvPr/>
        </p:nvSpPr>
        <p:spPr>
          <a:xfrm>
            <a:off x="4076065" y="4184593"/>
            <a:ext cx="50957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Nozzle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329" name="object 3329"/>
          <p:cNvSpPr/>
          <p:nvPr/>
        </p:nvSpPr>
        <p:spPr>
          <a:xfrm>
            <a:off x="1109776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1121968" y="4173348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1"/>
                </a:lnTo>
                <a:lnTo>
                  <a:pt x="2946527" y="12191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4068445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4080637" y="4173348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1"/>
                </a:lnTo>
                <a:lnTo>
                  <a:pt x="2865754" y="12191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3" name="object 3333"/>
          <p:cNvSpPr/>
          <p:nvPr/>
        </p:nvSpPr>
        <p:spPr>
          <a:xfrm>
            <a:off x="6946392" y="4173348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4" name="object 3334"/>
          <p:cNvSpPr/>
          <p:nvPr/>
        </p:nvSpPr>
        <p:spPr>
          <a:xfrm>
            <a:off x="6958584" y="4173348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1"/>
                </a:lnTo>
                <a:lnTo>
                  <a:pt x="146304" y="12191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5" name="object 3335"/>
          <p:cNvSpPr/>
          <p:nvPr/>
        </p:nvSpPr>
        <p:spPr>
          <a:xfrm>
            <a:off x="7104888" y="4173348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1"/>
                </a:lnTo>
                <a:lnTo>
                  <a:pt x="12192" y="1219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6" name="object 3336"/>
          <p:cNvSpPr/>
          <p:nvPr/>
        </p:nvSpPr>
        <p:spPr>
          <a:xfrm>
            <a:off x="1109776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7" name="object 3337"/>
          <p:cNvSpPr/>
          <p:nvPr/>
        </p:nvSpPr>
        <p:spPr>
          <a:xfrm>
            <a:off x="4068445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8" name="object 3338"/>
          <p:cNvSpPr/>
          <p:nvPr/>
        </p:nvSpPr>
        <p:spPr>
          <a:xfrm>
            <a:off x="7104888" y="4185539"/>
            <a:ext cx="12192" cy="310895"/>
          </a:xfrm>
          <a:custGeom>
            <a:avLst/>
            <a:gdLst/>
            <a:ahLst/>
            <a:cxnLst/>
            <a:rect l="l" t="t" r="r" b="b"/>
            <a:pathLst>
              <a:path w="12192" h="310895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3" name="text 1"/>
          <p:cNvSpPr txBox="1"/>
          <p:nvPr/>
        </p:nvSpPr>
        <p:spPr>
          <a:xfrm>
            <a:off x="1115872" y="4507680"/>
            <a:ext cx="83958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Variomètre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74" name="text 1"/>
          <p:cNvSpPr txBox="1"/>
          <p:nvPr/>
        </p:nvSpPr>
        <p:spPr>
          <a:xfrm>
            <a:off x="4076065" y="4507680"/>
            <a:ext cx="171109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Vertical speed indicator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339" name="object 3339"/>
          <p:cNvSpPr/>
          <p:nvPr/>
        </p:nvSpPr>
        <p:spPr>
          <a:xfrm>
            <a:off x="1109776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0" name="object 3340"/>
          <p:cNvSpPr/>
          <p:nvPr/>
        </p:nvSpPr>
        <p:spPr>
          <a:xfrm>
            <a:off x="1121968" y="4496435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1" name="object 3341"/>
          <p:cNvSpPr/>
          <p:nvPr/>
        </p:nvSpPr>
        <p:spPr>
          <a:xfrm>
            <a:off x="4068445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2" name="object 3342"/>
          <p:cNvSpPr/>
          <p:nvPr/>
        </p:nvSpPr>
        <p:spPr>
          <a:xfrm>
            <a:off x="4080637" y="4496435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3" name="object 3343"/>
          <p:cNvSpPr/>
          <p:nvPr/>
        </p:nvSpPr>
        <p:spPr>
          <a:xfrm>
            <a:off x="6946392" y="449643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4" name="object 3344"/>
          <p:cNvSpPr/>
          <p:nvPr/>
        </p:nvSpPr>
        <p:spPr>
          <a:xfrm>
            <a:off x="6958584" y="4496435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5" name="object 3345"/>
          <p:cNvSpPr/>
          <p:nvPr/>
        </p:nvSpPr>
        <p:spPr>
          <a:xfrm>
            <a:off x="7104888" y="449643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6" name="object 3346"/>
          <p:cNvSpPr/>
          <p:nvPr/>
        </p:nvSpPr>
        <p:spPr>
          <a:xfrm>
            <a:off x="1109776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7" name="object 3347"/>
          <p:cNvSpPr/>
          <p:nvPr/>
        </p:nvSpPr>
        <p:spPr>
          <a:xfrm>
            <a:off x="4068445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8" name="object 3348"/>
          <p:cNvSpPr/>
          <p:nvPr/>
        </p:nvSpPr>
        <p:spPr>
          <a:xfrm>
            <a:off x="7104888" y="450862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5" name="text 1"/>
          <p:cNvSpPr txBox="1"/>
          <p:nvPr/>
        </p:nvSpPr>
        <p:spPr>
          <a:xfrm>
            <a:off x="1115872" y="4830768"/>
            <a:ext cx="89274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Vent arrière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76" name="text 1"/>
          <p:cNvSpPr txBox="1"/>
          <p:nvPr/>
        </p:nvSpPr>
        <p:spPr>
          <a:xfrm>
            <a:off x="4076065" y="4830768"/>
            <a:ext cx="66116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Tailwind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349" name="object 3349"/>
          <p:cNvSpPr/>
          <p:nvPr/>
        </p:nvSpPr>
        <p:spPr>
          <a:xfrm>
            <a:off x="1109776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0" name="object 3350"/>
          <p:cNvSpPr/>
          <p:nvPr/>
        </p:nvSpPr>
        <p:spPr>
          <a:xfrm>
            <a:off x="1121968" y="4819523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1" name="object 3351"/>
          <p:cNvSpPr/>
          <p:nvPr/>
        </p:nvSpPr>
        <p:spPr>
          <a:xfrm>
            <a:off x="4068445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2" name="object 3352"/>
          <p:cNvSpPr/>
          <p:nvPr/>
        </p:nvSpPr>
        <p:spPr>
          <a:xfrm>
            <a:off x="4080637" y="4819523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3" name="object 3353"/>
          <p:cNvSpPr/>
          <p:nvPr/>
        </p:nvSpPr>
        <p:spPr>
          <a:xfrm>
            <a:off x="6946392" y="481952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4" name="object 3354"/>
          <p:cNvSpPr/>
          <p:nvPr/>
        </p:nvSpPr>
        <p:spPr>
          <a:xfrm>
            <a:off x="6958584" y="4819523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5" name="object 3355"/>
          <p:cNvSpPr/>
          <p:nvPr/>
        </p:nvSpPr>
        <p:spPr>
          <a:xfrm>
            <a:off x="7104888" y="481952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6" name="object 3356"/>
          <p:cNvSpPr/>
          <p:nvPr/>
        </p:nvSpPr>
        <p:spPr>
          <a:xfrm>
            <a:off x="1109776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7" name="object 3357"/>
          <p:cNvSpPr/>
          <p:nvPr/>
        </p:nvSpPr>
        <p:spPr>
          <a:xfrm>
            <a:off x="4068445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8" name="object 3358"/>
          <p:cNvSpPr/>
          <p:nvPr/>
        </p:nvSpPr>
        <p:spPr>
          <a:xfrm>
            <a:off x="7104888" y="483171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7" name="text 1"/>
          <p:cNvSpPr txBox="1"/>
          <p:nvPr/>
        </p:nvSpPr>
        <p:spPr>
          <a:xfrm>
            <a:off x="1115872" y="5153856"/>
            <a:ext cx="89307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Vent de face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78" name="text 1"/>
          <p:cNvSpPr txBox="1"/>
          <p:nvPr/>
        </p:nvSpPr>
        <p:spPr>
          <a:xfrm>
            <a:off x="2010410" y="5161250"/>
            <a:ext cx="134043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(ou vent contraire)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79" name="text 1"/>
          <p:cNvSpPr txBox="1"/>
          <p:nvPr/>
        </p:nvSpPr>
        <p:spPr>
          <a:xfrm>
            <a:off x="4076065" y="5153856"/>
            <a:ext cx="75860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Headwind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359" name="object 3359"/>
          <p:cNvSpPr/>
          <p:nvPr/>
        </p:nvSpPr>
        <p:spPr>
          <a:xfrm>
            <a:off x="1109776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0" name="object 3360"/>
          <p:cNvSpPr/>
          <p:nvPr/>
        </p:nvSpPr>
        <p:spPr>
          <a:xfrm>
            <a:off x="1121968" y="5142611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1" name="object 3361"/>
          <p:cNvSpPr/>
          <p:nvPr/>
        </p:nvSpPr>
        <p:spPr>
          <a:xfrm>
            <a:off x="4068445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2" name="object 3362"/>
          <p:cNvSpPr/>
          <p:nvPr/>
        </p:nvSpPr>
        <p:spPr>
          <a:xfrm>
            <a:off x="4080637" y="5142611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3" name="object 3363"/>
          <p:cNvSpPr/>
          <p:nvPr/>
        </p:nvSpPr>
        <p:spPr>
          <a:xfrm>
            <a:off x="6946392" y="514261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4" name="object 3364"/>
          <p:cNvSpPr/>
          <p:nvPr/>
        </p:nvSpPr>
        <p:spPr>
          <a:xfrm>
            <a:off x="6958584" y="5142611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5" name="object 3365"/>
          <p:cNvSpPr/>
          <p:nvPr/>
        </p:nvSpPr>
        <p:spPr>
          <a:xfrm>
            <a:off x="7104888" y="514261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6" name="object 3366"/>
          <p:cNvSpPr/>
          <p:nvPr/>
        </p:nvSpPr>
        <p:spPr>
          <a:xfrm>
            <a:off x="1109776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7" name="object 3367"/>
          <p:cNvSpPr/>
          <p:nvPr/>
        </p:nvSpPr>
        <p:spPr>
          <a:xfrm>
            <a:off x="4068445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8" name="object 3368"/>
          <p:cNvSpPr/>
          <p:nvPr/>
        </p:nvSpPr>
        <p:spPr>
          <a:xfrm>
            <a:off x="7104888" y="515480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0" name="text 1"/>
          <p:cNvSpPr txBox="1"/>
          <p:nvPr/>
        </p:nvSpPr>
        <p:spPr>
          <a:xfrm>
            <a:off x="1115872" y="5477198"/>
            <a:ext cx="111642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Vent de travers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81" name="text 1"/>
          <p:cNvSpPr txBox="1"/>
          <p:nvPr/>
        </p:nvSpPr>
        <p:spPr>
          <a:xfrm>
            <a:off x="4076065" y="5477198"/>
            <a:ext cx="78279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Crosswind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369" name="object 3369"/>
          <p:cNvSpPr/>
          <p:nvPr/>
        </p:nvSpPr>
        <p:spPr>
          <a:xfrm>
            <a:off x="1109776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0" name="object 3370"/>
          <p:cNvSpPr/>
          <p:nvPr/>
        </p:nvSpPr>
        <p:spPr>
          <a:xfrm>
            <a:off x="1121968" y="5465699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1" name="object 3371"/>
          <p:cNvSpPr/>
          <p:nvPr/>
        </p:nvSpPr>
        <p:spPr>
          <a:xfrm>
            <a:off x="4068445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2" name="object 3372"/>
          <p:cNvSpPr/>
          <p:nvPr/>
        </p:nvSpPr>
        <p:spPr>
          <a:xfrm>
            <a:off x="4080637" y="5465699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3" name="object 3373"/>
          <p:cNvSpPr/>
          <p:nvPr/>
        </p:nvSpPr>
        <p:spPr>
          <a:xfrm>
            <a:off x="6946392" y="546569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4" name="object 3374"/>
          <p:cNvSpPr/>
          <p:nvPr/>
        </p:nvSpPr>
        <p:spPr>
          <a:xfrm>
            <a:off x="6958584" y="5465699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5" name="object 3375"/>
          <p:cNvSpPr/>
          <p:nvPr/>
        </p:nvSpPr>
        <p:spPr>
          <a:xfrm>
            <a:off x="7104888" y="546569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6" name="object 3376"/>
          <p:cNvSpPr/>
          <p:nvPr/>
        </p:nvSpPr>
        <p:spPr>
          <a:xfrm>
            <a:off x="1109776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7" name="object 3377"/>
          <p:cNvSpPr/>
          <p:nvPr/>
        </p:nvSpPr>
        <p:spPr>
          <a:xfrm>
            <a:off x="4068445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8" name="object 3378"/>
          <p:cNvSpPr/>
          <p:nvPr/>
        </p:nvSpPr>
        <p:spPr>
          <a:xfrm>
            <a:off x="7104888" y="5477840"/>
            <a:ext cx="12192" cy="311200"/>
          </a:xfrm>
          <a:custGeom>
            <a:avLst/>
            <a:gdLst/>
            <a:ahLst/>
            <a:cxnLst/>
            <a:rect l="l" t="t" r="r" b="b"/>
            <a:pathLst>
              <a:path w="12192" h="311200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2" name="text 1"/>
          <p:cNvSpPr txBox="1"/>
          <p:nvPr/>
        </p:nvSpPr>
        <p:spPr>
          <a:xfrm>
            <a:off x="1115872" y="5800286"/>
            <a:ext cx="6277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Verrière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83" name="text 1"/>
          <p:cNvSpPr txBox="1"/>
          <p:nvPr/>
        </p:nvSpPr>
        <p:spPr>
          <a:xfrm>
            <a:off x="4076065" y="5800286"/>
            <a:ext cx="56389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Canopy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379" name="object 3379"/>
          <p:cNvSpPr/>
          <p:nvPr/>
        </p:nvSpPr>
        <p:spPr>
          <a:xfrm>
            <a:off x="1109776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0" name="object 3380"/>
          <p:cNvSpPr/>
          <p:nvPr/>
        </p:nvSpPr>
        <p:spPr>
          <a:xfrm>
            <a:off x="1121968" y="5789041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1" name="object 3381"/>
          <p:cNvSpPr/>
          <p:nvPr/>
        </p:nvSpPr>
        <p:spPr>
          <a:xfrm>
            <a:off x="4068445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2" name="object 3382"/>
          <p:cNvSpPr/>
          <p:nvPr/>
        </p:nvSpPr>
        <p:spPr>
          <a:xfrm>
            <a:off x="4080637" y="5789041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3" name="object 3383"/>
          <p:cNvSpPr/>
          <p:nvPr/>
        </p:nvSpPr>
        <p:spPr>
          <a:xfrm>
            <a:off x="6946392" y="578904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4" name="object 3384"/>
          <p:cNvSpPr/>
          <p:nvPr/>
        </p:nvSpPr>
        <p:spPr>
          <a:xfrm>
            <a:off x="6958584" y="5789041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5" name="object 3385"/>
          <p:cNvSpPr/>
          <p:nvPr/>
        </p:nvSpPr>
        <p:spPr>
          <a:xfrm>
            <a:off x="7104888" y="578904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6" name="object 3386"/>
          <p:cNvSpPr/>
          <p:nvPr/>
        </p:nvSpPr>
        <p:spPr>
          <a:xfrm>
            <a:off x="1109776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7" name="object 3387"/>
          <p:cNvSpPr/>
          <p:nvPr/>
        </p:nvSpPr>
        <p:spPr>
          <a:xfrm>
            <a:off x="4068445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8" name="object 3388"/>
          <p:cNvSpPr/>
          <p:nvPr/>
        </p:nvSpPr>
        <p:spPr>
          <a:xfrm>
            <a:off x="7104888" y="5801233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4" name="text 1"/>
          <p:cNvSpPr txBox="1"/>
          <p:nvPr/>
        </p:nvSpPr>
        <p:spPr>
          <a:xfrm>
            <a:off x="1115872" y="6123374"/>
            <a:ext cx="86394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Vilebrequin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85" name="text 1"/>
          <p:cNvSpPr txBox="1"/>
          <p:nvPr/>
        </p:nvSpPr>
        <p:spPr>
          <a:xfrm>
            <a:off x="4076065" y="6123374"/>
            <a:ext cx="80436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Crankshaft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389" name="object 3389"/>
          <p:cNvSpPr/>
          <p:nvPr/>
        </p:nvSpPr>
        <p:spPr>
          <a:xfrm>
            <a:off x="1109776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0" name="object 3390"/>
          <p:cNvSpPr/>
          <p:nvPr/>
        </p:nvSpPr>
        <p:spPr>
          <a:xfrm>
            <a:off x="1121968" y="6112129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1" name="object 3391"/>
          <p:cNvSpPr/>
          <p:nvPr/>
        </p:nvSpPr>
        <p:spPr>
          <a:xfrm>
            <a:off x="4068445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2" name="object 3392"/>
          <p:cNvSpPr/>
          <p:nvPr/>
        </p:nvSpPr>
        <p:spPr>
          <a:xfrm>
            <a:off x="4080637" y="6112129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3" name="object 3393"/>
          <p:cNvSpPr/>
          <p:nvPr/>
        </p:nvSpPr>
        <p:spPr>
          <a:xfrm>
            <a:off x="6946392" y="6112129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4" name="object 3394"/>
          <p:cNvSpPr/>
          <p:nvPr/>
        </p:nvSpPr>
        <p:spPr>
          <a:xfrm>
            <a:off x="6958584" y="6112129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5" name="object 3395"/>
          <p:cNvSpPr/>
          <p:nvPr/>
        </p:nvSpPr>
        <p:spPr>
          <a:xfrm>
            <a:off x="7104888" y="6112129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6" name="object 3396"/>
          <p:cNvSpPr/>
          <p:nvPr/>
        </p:nvSpPr>
        <p:spPr>
          <a:xfrm>
            <a:off x="1109776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7" name="object 3397"/>
          <p:cNvSpPr/>
          <p:nvPr/>
        </p:nvSpPr>
        <p:spPr>
          <a:xfrm>
            <a:off x="4068445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8" name="object 3398"/>
          <p:cNvSpPr/>
          <p:nvPr/>
        </p:nvSpPr>
        <p:spPr>
          <a:xfrm>
            <a:off x="7104888" y="6124321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6" name="text 1"/>
          <p:cNvSpPr txBox="1"/>
          <p:nvPr/>
        </p:nvSpPr>
        <p:spPr>
          <a:xfrm>
            <a:off x="1115872" y="6447986"/>
            <a:ext cx="2521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Vis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87" name="text 1"/>
          <p:cNvSpPr txBox="1"/>
          <p:nvPr/>
        </p:nvSpPr>
        <p:spPr>
          <a:xfrm>
            <a:off x="4076065" y="6447986"/>
            <a:ext cx="46777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Screw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399" name="object 3399"/>
          <p:cNvSpPr/>
          <p:nvPr/>
        </p:nvSpPr>
        <p:spPr>
          <a:xfrm>
            <a:off x="1109776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0" name="object 3400"/>
          <p:cNvSpPr/>
          <p:nvPr/>
        </p:nvSpPr>
        <p:spPr>
          <a:xfrm>
            <a:off x="1121968" y="6435217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1" name="object 3401"/>
          <p:cNvSpPr/>
          <p:nvPr/>
        </p:nvSpPr>
        <p:spPr>
          <a:xfrm>
            <a:off x="4068445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2" name="object 3402"/>
          <p:cNvSpPr/>
          <p:nvPr/>
        </p:nvSpPr>
        <p:spPr>
          <a:xfrm>
            <a:off x="4080637" y="6435217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3" name="object 3403"/>
          <p:cNvSpPr/>
          <p:nvPr/>
        </p:nvSpPr>
        <p:spPr>
          <a:xfrm>
            <a:off x="6946392" y="6435217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4" name="object 3404"/>
          <p:cNvSpPr/>
          <p:nvPr/>
        </p:nvSpPr>
        <p:spPr>
          <a:xfrm>
            <a:off x="6958584" y="6435217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5" name="object 3405"/>
          <p:cNvSpPr/>
          <p:nvPr/>
        </p:nvSpPr>
        <p:spPr>
          <a:xfrm>
            <a:off x="7104888" y="6435217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6" name="object 3406"/>
          <p:cNvSpPr/>
          <p:nvPr/>
        </p:nvSpPr>
        <p:spPr>
          <a:xfrm>
            <a:off x="1109776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7" name="object 3407"/>
          <p:cNvSpPr/>
          <p:nvPr/>
        </p:nvSpPr>
        <p:spPr>
          <a:xfrm>
            <a:off x="4068445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8" name="object 3408"/>
          <p:cNvSpPr/>
          <p:nvPr/>
        </p:nvSpPr>
        <p:spPr>
          <a:xfrm>
            <a:off x="7104888" y="6447409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8" name="text 1"/>
          <p:cNvSpPr txBox="1"/>
          <p:nvPr/>
        </p:nvSpPr>
        <p:spPr>
          <a:xfrm>
            <a:off x="1115872" y="6771074"/>
            <a:ext cx="140347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Vitesse de croisière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89" name="text 1"/>
          <p:cNvSpPr txBox="1"/>
          <p:nvPr/>
        </p:nvSpPr>
        <p:spPr>
          <a:xfrm>
            <a:off x="4076065" y="6771074"/>
            <a:ext cx="107478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Cruising speed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09" name="object 3409"/>
          <p:cNvSpPr/>
          <p:nvPr/>
        </p:nvSpPr>
        <p:spPr>
          <a:xfrm>
            <a:off x="1109776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0" name="object 3410"/>
          <p:cNvSpPr/>
          <p:nvPr/>
        </p:nvSpPr>
        <p:spPr>
          <a:xfrm>
            <a:off x="1121968" y="6758305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1" name="object 3411"/>
          <p:cNvSpPr/>
          <p:nvPr/>
        </p:nvSpPr>
        <p:spPr>
          <a:xfrm>
            <a:off x="4068445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2" name="object 3412"/>
          <p:cNvSpPr/>
          <p:nvPr/>
        </p:nvSpPr>
        <p:spPr>
          <a:xfrm>
            <a:off x="4080637" y="6758305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3" name="object 3413"/>
          <p:cNvSpPr/>
          <p:nvPr/>
        </p:nvSpPr>
        <p:spPr>
          <a:xfrm>
            <a:off x="6946392" y="6758305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4" name="object 3414"/>
          <p:cNvSpPr/>
          <p:nvPr/>
        </p:nvSpPr>
        <p:spPr>
          <a:xfrm>
            <a:off x="6958584" y="6758305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5" name="object 3415"/>
          <p:cNvSpPr/>
          <p:nvPr/>
        </p:nvSpPr>
        <p:spPr>
          <a:xfrm>
            <a:off x="7104888" y="6758305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6" name="object 3416"/>
          <p:cNvSpPr/>
          <p:nvPr/>
        </p:nvSpPr>
        <p:spPr>
          <a:xfrm>
            <a:off x="1109776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7" name="object 3417"/>
          <p:cNvSpPr/>
          <p:nvPr/>
        </p:nvSpPr>
        <p:spPr>
          <a:xfrm>
            <a:off x="4068445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8" name="object 3418"/>
          <p:cNvSpPr/>
          <p:nvPr/>
        </p:nvSpPr>
        <p:spPr>
          <a:xfrm>
            <a:off x="7104888" y="6770497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0" name="text 1"/>
          <p:cNvSpPr txBox="1"/>
          <p:nvPr/>
        </p:nvSpPr>
        <p:spPr>
          <a:xfrm>
            <a:off x="1115872" y="7094162"/>
            <a:ext cx="49608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Volant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91" name="text 1"/>
          <p:cNvSpPr txBox="1"/>
          <p:nvPr/>
        </p:nvSpPr>
        <p:spPr>
          <a:xfrm>
            <a:off x="4076065" y="7094162"/>
            <a:ext cx="108416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Steering wheel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19" name="object 3419"/>
          <p:cNvSpPr/>
          <p:nvPr/>
        </p:nvSpPr>
        <p:spPr>
          <a:xfrm>
            <a:off x="1109776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0" name="object 3420"/>
          <p:cNvSpPr/>
          <p:nvPr/>
        </p:nvSpPr>
        <p:spPr>
          <a:xfrm>
            <a:off x="1121968" y="7081393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1" name="object 3421"/>
          <p:cNvSpPr/>
          <p:nvPr/>
        </p:nvSpPr>
        <p:spPr>
          <a:xfrm>
            <a:off x="4068445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2" name="object 3422"/>
          <p:cNvSpPr/>
          <p:nvPr/>
        </p:nvSpPr>
        <p:spPr>
          <a:xfrm>
            <a:off x="4080637" y="7081393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3" name="object 3423"/>
          <p:cNvSpPr/>
          <p:nvPr/>
        </p:nvSpPr>
        <p:spPr>
          <a:xfrm>
            <a:off x="6946392" y="7081393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4" name="object 3424"/>
          <p:cNvSpPr/>
          <p:nvPr/>
        </p:nvSpPr>
        <p:spPr>
          <a:xfrm>
            <a:off x="6958584" y="7081393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5" name="object 3425"/>
          <p:cNvSpPr/>
          <p:nvPr/>
        </p:nvSpPr>
        <p:spPr>
          <a:xfrm>
            <a:off x="7104888" y="7081393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6" name="object 3426"/>
          <p:cNvSpPr/>
          <p:nvPr/>
        </p:nvSpPr>
        <p:spPr>
          <a:xfrm>
            <a:off x="1109776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7" name="object 3427"/>
          <p:cNvSpPr/>
          <p:nvPr/>
        </p:nvSpPr>
        <p:spPr>
          <a:xfrm>
            <a:off x="4068445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8" name="object 3428"/>
          <p:cNvSpPr/>
          <p:nvPr/>
        </p:nvSpPr>
        <p:spPr>
          <a:xfrm>
            <a:off x="7104888" y="7093585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2" name="text 1"/>
          <p:cNvSpPr txBox="1"/>
          <p:nvPr/>
        </p:nvSpPr>
        <p:spPr>
          <a:xfrm>
            <a:off x="1115872" y="7417250"/>
            <a:ext cx="40341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Volet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93" name="text 1"/>
          <p:cNvSpPr txBox="1"/>
          <p:nvPr/>
        </p:nvSpPr>
        <p:spPr>
          <a:xfrm>
            <a:off x="1519682" y="7424644"/>
            <a:ext cx="141763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(hypersustentateur)</a:t>
            </a:r>
            <a:endParaRPr sz="1300">
              <a:latin typeface="Arial"/>
              <a:cs typeface="Arial"/>
            </a:endParaRPr>
          </a:p>
        </p:txBody>
      </p:sp>
      <p:sp>
        <p:nvSpPr>
          <p:cNvPr id="3494" name="text 1"/>
          <p:cNvSpPr txBox="1"/>
          <p:nvPr/>
        </p:nvSpPr>
        <p:spPr>
          <a:xfrm>
            <a:off x="4076065" y="7417250"/>
            <a:ext cx="34103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Flap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29" name="object 3429"/>
          <p:cNvSpPr/>
          <p:nvPr/>
        </p:nvSpPr>
        <p:spPr>
          <a:xfrm>
            <a:off x="1109776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0" name="object 3430"/>
          <p:cNvSpPr/>
          <p:nvPr/>
        </p:nvSpPr>
        <p:spPr>
          <a:xfrm>
            <a:off x="1121968" y="7404481"/>
            <a:ext cx="2946527" cy="12192"/>
          </a:xfrm>
          <a:custGeom>
            <a:avLst/>
            <a:gdLst/>
            <a:ahLst/>
            <a:cxnLst/>
            <a:rect l="l" t="t" r="r" b="b"/>
            <a:pathLst>
              <a:path w="2946527" h="12192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1" name="object 3431"/>
          <p:cNvSpPr/>
          <p:nvPr/>
        </p:nvSpPr>
        <p:spPr>
          <a:xfrm>
            <a:off x="4068445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2" name="object 3432"/>
          <p:cNvSpPr/>
          <p:nvPr/>
        </p:nvSpPr>
        <p:spPr>
          <a:xfrm>
            <a:off x="4080637" y="7404481"/>
            <a:ext cx="2865754" cy="12192"/>
          </a:xfrm>
          <a:custGeom>
            <a:avLst/>
            <a:gdLst/>
            <a:ahLst/>
            <a:cxnLst/>
            <a:rect l="l" t="t" r="r" b="b"/>
            <a:pathLst>
              <a:path w="2865754" h="12192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3" name="object 3433"/>
          <p:cNvSpPr/>
          <p:nvPr/>
        </p:nvSpPr>
        <p:spPr>
          <a:xfrm>
            <a:off x="6946392" y="7404481"/>
            <a:ext cx="12191" cy="12192"/>
          </a:xfrm>
          <a:custGeom>
            <a:avLst/>
            <a:gdLst/>
            <a:ahLst/>
            <a:cxnLst/>
            <a:rect l="l" t="t" r="r" b="b"/>
            <a:pathLst>
              <a:path w="12191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4" name="object 3434"/>
          <p:cNvSpPr/>
          <p:nvPr/>
        </p:nvSpPr>
        <p:spPr>
          <a:xfrm>
            <a:off x="6958584" y="7404481"/>
            <a:ext cx="146304" cy="12192"/>
          </a:xfrm>
          <a:custGeom>
            <a:avLst/>
            <a:gdLst/>
            <a:ahLst/>
            <a:cxnLst/>
            <a:rect l="l" t="t" r="r" b="b"/>
            <a:pathLst>
              <a:path w="146304" h="12192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5" name="object 3435"/>
          <p:cNvSpPr/>
          <p:nvPr/>
        </p:nvSpPr>
        <p:spPr>
          <a:xfrm>
            <a:off x="7104888" y="7404481"/>
            <a:ext cx="12192" cy="12192"/>
          </a:xfrm>
          <a:custGeom>
            <a:avLst/>
            <a:gdLst/>
            <a:ahLst/>
            <a:cxnLst/>
            <a:rect l="l" t="t" r="r" b="b"/>
            <a:pathLst>
              <a:path w="12192" h="12192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6" name="object 3436"/>
          <p:cNvSpPr/>
          <p:nvPr/>
        </p:nvSpPr>
        <p:spPr>
          <a:xfrm>
            <a:off x="1109776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7" name="object 3437"/>
          <p:cNvSpPr/>
          <p:nvPr/>
        </p:nvSpPr>
        <p:spPr>
          <a:xfrm>
            <a:off x="4068445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8" name="object 3438"/>
          <p:cNvSpPr/>
          <p:nvPr/>
        </p:nvSpPr>
        <p:spPr>
          <a:xfrm>
            <a:off x="7104888" y="7416749"/>
            <a:ext cx="12192" cy="311201"/>
          </a:xfrm>
          <a:custGeom>
            <a:avLst/>
            <a:gdLst/>
            <a:ahLst/>
            <a:cxnLst/>
            <a:rect l="l" t="t" r="r" b="b"/>
            <a:pathLst>
              <a:path w="12192" h="311201">
                <a:moveTo>
                  <a:pt x="0" y="0"/>
                </a:moveTo>
                <a:lnTo>
                  <a:pt x="0" y="311201"/>
                </a:lnTo>
                <a:lnTo>
                  <a:pt x="12192" y="311201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5" name="text 1"/>
          <p:cNvSpPr txBox="1"/>
          <p:nvPr/>
        </p:nvSpPr>
        <p:spPr>
          <a:xfrm>
            <a:off x="1115872" y="7740719"/>
            <a:ext cx="144923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Volet compensateur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96" name="text 1"/>
          <p:cNvSpPr txBox="1"/>
          <p:nvPr/>
        </p:nvSpPr>
        <p:spPr>
          <a:xfrm>
            <a:off x="4076065" y="7740719"/>
            <a:ext cx="64816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Trim tab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39" name="object 3439"/>
          <p:cNvSpPr/>
          <p:nvPr/>
        </p:nvSpPr>
        <p:spPr>
          <a:xfrm>
            <a:off x="1109776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0" name="object 3440"/>
          <p:cNvSpPr/>
          <p:nvPr/>
        </p:nvSpPr>
        <p:spPr>
          <a:xfrm>
            <a:off x="1121968" y="7727950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1" name="object 3441"/>
          <p:cNvSpPr/>
          <p:nvPr/>
        </p:nvSpPr>
        <p:spPr>
          <a:xfrm>
            <a:off x="4068445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2" name="object 3442"/>
          <p:cNvSpPr/>
          <p:nvPr/>
        </p:nvSpPr>
        <p:spPr>
          <a:xfrm>
            <a:off x="4080637" y="7727950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3" name="object 3443"/>
          <p:cNvSpPr/>
          <p:nvPr/>
        </p:nvSpPr>
        <p:spPr>
          <a:xfrm>
            <a:off x="6946392" y="7727950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4" name="object 3444"/>
          <p:cNvSpPr/>
          <p:nvPr/>
        </p:nvSpPr>
        <p:spPr>
          <a:xfrm>
            <a:off x="6958584" y="7727950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5" name="object 3445"/>
          <p:cNvSpPr/>
          <p:nvPr/>
        </p:nvSpPr>
        <p:spPr>
          <a:xfrm>
            <a:off x="7104888" y="77279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6" name="object 3446"/>
          <p:cNvSpPr/>
          <p:nvPr/>
        </p:nvSpPr>
        <p:spPr>
          <a:xfrm>
            <a:off x="1109776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7" name="object 3447"/>
          <p:cNvSpPr/>
          <p:nvPr/>
        </p:nvSpPr>
        <p:spPr>
          <a:xfrm>
            <a:off x="4068445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8" name="object 3448"/>
          <p:cNvSpPr/>
          <p:nvPr/>
        </p:nvSpPr>
        <p:spPr>
          <a:xfrm>
            <a:off x="7104888" y="7740142"/>
            <a:ext cx="12192" cy="312420"/>
          </a:xfrm>
          <a:custGeom>
            <a:avLst/>
            <a:gdLst/>
            <a:ahLst/>
            <a:cxnLst/>
            <a:rect l="l" t="t" r="r" b="b"/>
            <a:pathLst>
              <a:path w="12192" h="312420">
                <a:moveTo>
                  <a:pt x="0" y="0"/>
                </a:moveTo>
                <a:lnTo>
                  <a:pt x="0" y="312420"/>
                </a:lnTo>
                <a:lnTo>
                  <a:pt x="12192" y="312420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7" name="text 1"/>
          <p:cNvSpPr txBox="1"/>
          <p:nvPr/>
        </p:nvSpPr>
        <p:spPr>
          <a:xfrm>
            <a:off x="1115872" y="8063807"/>
            <a:ext cx="91611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Volet à fente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98" name="text 1"/>
          <p:cNvSpPr txBox="1"/>
          <p:nvPr/>
        </p:nvSpPr>
        <p:spPr>
          <a:xfrm>
            <a:off x="4076065" y="8063807"/>
            <a:ext cx="14749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Slotted wing flap (or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99" name="text 1"/>
          <p:cNvSpPr txBox="1"/>
          <p:nvPr/>
        </p:nvSpPr>
        <p:spPr>
          <a:xfrm>
            <a:off x="5551633" y="8063807"/>
            <a:ext cx="29494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slot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500" name="text 1"/>
          <p:cNvSpPr txBox="1"/>
          <p:nvPr/>
        </p:nvSpPr>
        <p:spPr>
          <a:xfrm>
            <a:off x="5846582" y="8063807"/>
            <a:ext cx="36605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flap)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449" name="object 3449"/>
          <p:cNvSpPr/>
          <p:nvPr/>
        </p:nvSpPr>
        <p:spPr>
          <a:xfrm>
            <a:off x="1109776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0" name="object 3450"/>
          <p:cNvSpPr/>
          <p:nvPr/>
        </p:nvSpPr>
        <p:spPr>
          <a:xfrm>
            <a:off x="1121968" y="8052562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1" name="object 3451"/>
          <p:cNvSpPr/>
          <p:nvPr/>
        </p:nvSpPr>
        <p:spPr>
          <a:xfrm>
            <a:off x="4068445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2" name="object 3452"/>
          <p:cNvSpPr/>
          <p:nvPr/>
        </p:nvSpPr>
        <p:spPr>
          <a:xfrm>
            <a:off x="4080637" y="8052562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3" name="object 3453"/>
          <p:cNvSpPr/>
          <p:nvPr/>
        </p:nvSpPr>
        <p:spPr>
          <a:xfrm>
            <a:off x="6946392" y="8052562"/>
            <a:ext cx="12191" cy="12191"/>
          </a:xfrm>
          <a:custGeom>
            <a:avLst/>
            <a:gdLst/>
            <a:ahLst/>
            <a:cxnLst/>
            <a:rect l="l" t="t" r="r" b="b"/>
            <a:pathLst>
              <a:path w="12191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4" name="object 3454"/>
          <p:cNvSpPr/>
          <p:nvPr/>
        </p:nvSpPr>
        <p:spPr>
          <a:xfrm>
            <a:off x="6958584" y="8052562"/>
            <a:ext cx="146304" cy="12191"/>
          </a:xfrm>
          <a:custGeom>
            <a:avLst/>
            <a:gdLst/>
            <a:ahLst/>
            <a:cxnLst/>
            <a:rect l="l" t="t" r="r" b="b"/>
            <a:pathLst>
              <a:path w="146304" h="12191">
                <a:moveTo>
                  <a:pt x="0" y="0"/>
                </a:moveTo>
                <a:lnTo>
                  <a:pt x="0" y="12192"/>
                </a:lnTo>
                <a:lnTo>
                  <a:pt x="146304" y="12192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5" name="object 3455"/>
          <p:cNvSpPr/>
          <p:nvPr/>
        </p:nvSpPr>
        <p:spPr>
          <a:xfrm>
            <a:off x="7104888" y="8052562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6" name="object 3456"/>
          <p:cNvSpPr/>
          <p:nvPr/>
        </p:nvSpPr>
        <p:spPr>
          <a:xfrm>
            <a:off x="1109776" y="80647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7" name="object 3457"/>
          <p:cNvSpPr/>
          <p:nvPr/>
        </p:nvSpPr>
        <p:spPr>
          <a:xfrm>
            <a:off x="1109776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8" name="object 3458"/>
          <p:cNvSpPr/>
          <p:nvPr/>
        </p:nvSpPr>
        <p:spPr>
          <a:xfrm>
            <a:off x="1109776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9" name="object 3459"/>
          <p:cNvSpPr/>
          <p:nvPr/>
        </p:nvSpPr>
        <p:spPr>
          <a:xfrm>
            <a:off x="1121968" y="8375650"/>
            <a:ext cx="2946527" cy="12191"/>
          </a:xfrm>
          <a:custGeom>
            <a:avLst/>
            <a:gdLst/>
            <a:ahLst/>
            <a:cxnLst/>
            <a:rect l="l" t="t" r="r" b="b"/>
            <a:pathLst>
              <a:path w="2946527" h="12191">
                <a:moveTo>
                  <a:pt x="0" y="0"/>
                </a:moveTo>
                <a:lnTo>
                  <a:pt x="0" y="12192"/>
                </a:lnTo>
                <a:lnTo>
                  <a:pt x="2946527" y="12192"/>
                </a:lnTo>
                <a:lnTo>
                  <a:pt x="2946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0" name="object 3460"/>
          <p:cNvSpPr/>
          <p:nvPr/>
        </p:nvSpPr>
        <p:spPr>
          <a:xfrm>
            <a:off x="4068445" y="80647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1" name="object 3461"/>
          <p:cNvSpPr/>
          <p:nvPr/>
        </p:nvSpPr>
        <p:spPr>
          <a:xfrm>
            <a:off x="4068445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2" name="object 3462"/>
          <p:cNvSpPr/>
          <p:nvPr/>
        </p:nvSpPr>
        <p:spPr>
          <a:xfrm>
            <a:off x="4080637" y="8375650"/>
            <a:ext cx="2865754" cy="12191"/>
          </a:xfrm>
          <a:custGeom>
            <a:avLst/>
            <a:gdLst/>
            <a:ahLst/>
            <a:cxnLst/>
            <a:rect l="l" t="t" r="r" b="b"/>
            <a:pathLst>
              <a:path w="2865754" h="12191">
                <a:moveTo>
                  <a:pt x="0" y="0"/>
                </a:moveTo>
                <a:lnTo>
                  <a:pt x="0" y="12192"/>
                </a:lnTo>
                <a:lnTo>
                  <a:pt x="2865754" y="12192"/>
                </a:lnTo>
                <a:lnTo>
                  <a:pt x="286575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3" name="object 3463"/>
          <p:cNvSpPr/>
          <p:nvPr/>
        </p:nvSpPr>
        <p:spPr>
          <a:xfrm>
            <a:off x="6937248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4" name="object 3464"/>
          <p:cNvSpPr/>
          <p:nvPr/>
        </p:nvSpPr>
        <p:spPr>
          <a:xfrm>
            <a:off x="6949440" y="8375650"/>
            <a:ext cx="155448" cy="12191"/>
          </a:xfrm>
          <a:custGeom>
            <a:avLst/>
            <a:gdLst/>
            <a:ahLst/>
            <a:cxnLst/>
            <a:rect l="l" t="t" r="r" b="b"/>
            <a:pathLst>
              <a:path w="155448" h="12191">
                <a:moveTo>
                  <a:pt x="0" y="0"/>
                </a:moveTo>
                <a:lnTo>
                  <a:pt x="0" y="12192"/>
                </a:lnTo>
                <a:lnTo>
                  <a:pt x="155448" y="12192"/>
                </a:lnTo>
                <a:lnTo>
                  <a:pt x="155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5" name="object 3465"/>
          <p:cNvSpPr/>
          <p:nvPr/>
        </p:nvSpPr>
        <p:spPr>
          <a:xfrm>
            <a:off x="7104888" y="8064754"/>
            <a:ext cx="12192" cy="310896"/>
          </a:xfrm>
          <a:custGeom>
            <a:avLst/>
            <a:gdLst/>
            <a:ahLst/>
            <a:cxnLst/>
            <a:rect l="l" t="t" r="r" b="b"/>
            <a:pathLst>
              <a:path w="12192" h="310896">
                <a:moveTo>
                  <a:pt x="0" y="0"/>
                </a:moveTo>
                <a:lnTo>
                  <a:pt x="0" y="310896"/>
                </a:lnTo>
                <a:lnTo>
                  <a:pt x="12192" y="310896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6" name="object 3466"/>
          <p:cNvSpPr/>
          <p:nvPr/>
        </p:nvSpPr>
        <p:spPr>
          <a:xfrm>
            <a:off x="7104888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7" name="object 3467"/>
          <p:cNvSpPr/>
          <p:nvPr/>
        </p:nvSpPr>
        <p:spPr>
          <a:xfrm>
            <a:off x="7104888" y="8375650"/>
            <a:ext cx="12192" cy="12191"/>
          </a:xfrm>
          <a:custGeom>
            <a:avLst/>
            <a:gdLst/>
            <a:ahLst/>
            <a:cxnLst/>
            <a:rect l="l" t="t" r="r" b="b"/>
            <a:pathLst>
              <a:path w="12192" h="12191">
                <a:moveTo>
                  <a:pt x="0" y="0"/>
                </a:moveTo>
                <a:lnTo>
                  <a:pt x="0" y="12192"/>
                </a:lnTo>
                <a:lnTo>
                  <a:pt x="12192" y="12192"/>
                </a:lnTo>
                <a:lnTo>
                  <a:pt x="121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1980</Words>
  <Application>Microsoft Office PowerPoint</Application>
  <PresentationFormat>Personnalisé</PresentationFormat>
  <Paragraphs>1021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JJC</dc:creator>
  <cp:lastModifiedBy>Jean-Jacques Calliet</cp:lastModifiedBy>
  <cp:revision>1</cp:revision>
  <dcterms:created xsi:type="dcterms:W3CDTF">2018-10-27T09:38:43Z</dcterms:created>
  <dcterms:modified xsi:type="dcterms:W3CDTF">2018-10-27T08:06:43Z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2018-10-27T00:00:00Z</vt:filetime>
  </property>
  <property fmtid="{D5CDD505-2E9C-101B-9397-08002B2CF9AE}" pid="3" name="LastSaved">
    <vt:filetime>2018-10-27T00:00:00Z</vt:filetime>
  </property>
</Properties>
</file>