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8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248" y="-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BB5BC-94E9-994B-B7F5-FE5DF6CDB7E8}" type="datetimeFigureOut">
              <a:rPr lang="fr-FR" smtClean="0"/>
              <a:t>22/05/13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604C-C27F-F145-A415-6D5833E99F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623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1418E-4561-40B2-861E-8C3FABDD3A43}" type="datetimeFigureOut">
              <a:rPr lang="fr-FR" smtClean="0"/>
              <a:pPr/>
              <a:t>22/05/13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DCA8D-5BE0-4BFB-A91B-E09114F9F1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271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DCA8D-5BE0-4BFB-A91B-E09114F9F14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3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67A8-7660-7B44-A1E6-A04FF8D63C8B}" type="datetime1">
              <a:rPr lang="fr-FR" smtClean="0"/>
              <a:t>22/05/13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9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1F23-A36E-7045-BB06-1473981E85E7}" type="datetime1">
              <a:rPr lang="fr-FR" smtClean="0"/>
              <a:t>22/05/13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76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99EC-BE2A-5240-91F3-3B20976F1D35}" type="datetime1">
              <a:rPr lang="fr-FR" smtClean="0"/>
              <a:t>22/05/13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35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B069-6A5A-8940-BC32-82DD78233E80}" type="datetime1">
              <a:rPr lang="fr-FR" smtClean="0"/>
              <a:t>22/05/13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80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439-E3BE-0F42-9D12-F1A9CB27A956}" type="datetime1">
              <a:rPr lang="fr-FR" smtClean="0"/>
              <a:t>22/05/13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50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2E51B-176F-1E44-B034-BC479FAAB80B}" type="datetime1">
              <a:rPr lang="fr-FR" smtClean="0"/>
              <a:t>22/05/13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02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C8E4-0A84-194D-AF5B-E8047C78947A}" type="datetime1">
              <a:rPr lang="fr-FR" smtClean="0"/>
              <a:t>22/05/13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74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4B1B-96EC-C84B-B69C-9EFDD88B2DF3}" type="datetime1">
              <a:rPr lang="fr-FR" smtClean="0"/>
              <a:t>22/05/13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60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0D3B-2AF5-D54C-8A93-1502E159E1D2}" type="datetime1">
              <a:rPr lang="fr-FR" smtClean="0"/>
              <a:t>22/05/13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71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DB0DE-1173-E149-A4CC-4504B38D62CD}" type="datetime1">
              <a:rPr lang="fr-FR" smtClean="0"/>
              <a:t>22/05/13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27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0891-E5FB-0045-83E8-18C8C85B4DA3}" type="datetime1">
              <a:rPr lang="fr-FR" smtClean="0"/>
              <a:t>22/05/13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30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37315-6B4E-4945-AA8C-B29CC0A4A969}" type="datetime1">
              <a:rPr lang="fr-FR" smtClean="0"/>
              <a:t>22/05/13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Cercle d’étude BAC PRO G-A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33B4-6DE4-46A6-BFCE-76C3189D38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74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1" y="2745143"/>
            <a:ext cx="1316261" cy="18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/>
          <a:stretch/>
        </p:blipFill>
        <p:spPr bwMode="auto">
          <a:xfrm>
            <a:off x="3554022" y="908153"/>
            <a:ext cx="2527799" cy="37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3141"/>
            <a:ext cx="7772400" cy="591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MON PASSEPORT PROFESSIONNEL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6413" y="4701496"/>
            <a:ext cx="1144216" cy="36004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Seconde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AutoShape 4" descr="data:image/jpeg;base64,/9j/4AAQSkZJRgABAQAAAQABAAD/2wCEAAkGBxQTEhQTExQUEhUXGBUUFxQUFBQUFxgUFxQWFhQUFBQYHCggGBolHBUUITEhJSkrLi4uFx8zODUsNygtLisBCgoKDg0OGhAQGiwcHx0tLCwsLCwsLCwsLC0sLCwsLCwsLCwsLCwsLCwsLCwsLCwsLCwsLCwsLCwsLDcsLDc3LP/AABEIAOEA4QMBIgACEQEDEQH/xAAcAAEAAQUBAQAAAAAAAAAAAAAABAIDBQYHAQj/xABHEAABAwIDBAYFCAYJBQAAAAABAAIDBBEFEiEGMUFREyJhcYGRBzKhscEUI0JSYnLR0oKDkpOy8CQzRFNUY3Oi4QgVQ7PC/8QAGQEBAAMBAQAAAAAAAAAAAAAAAAECAwQF/8QAJBEBAQACAQQCAgMBAAAAAAAAAAECEQMSITFBEzIiUWFxgQT/2gAMAwEAAhEDEQA/AO4oiICIiAiIgIiICIiAiKNX10cMb5ZXtjjYMznuNgB2oK6qpZGxz3uaxrRdznEAAcySuY7Qem2khJbTxyVVrjP/AFTNPqlwuR22Wi+kzb04g4RQ5mUrL2B0Mjx9N7fqjg09/K2E2W9G9diAEjGiKE2tLNdod2sG947d3aoTp3z0fbcw4pE5zGmORhAfE4gkX9VwPEGy21cCl2Kq8AAxCKpjlsWxvjyOYHte4DK7XUXt2rqWw23EGIx3b83M0fOQOdcj7TD9Nnb52UobWisPq2NNi5oPK6p+Xx/Xb5qdVG4korMdS125wPiroUJ29REQEREBERAREQEREBERAREQEREBERAQovEGIxjH2U7g1zXOuL6W7efcuT+l/bZtRFHSxh7bu6V97HMG9VjLDU3c6/e0LePSBHd8XDqm57LrhFJjwOJiov1M3RtuN0dsjSOXPxK06ZqfyrLd1s/o32G6Sdj61uWG5cInOsXkC46TkzQG17njpe/df+7U8bQOkYGiwAbqABoAMugC51G8dE57gXAPYXNB1IDwCLrMMxSht1aUu7HAKObjuF1DjzmU3WO9M+NwyYZKyN+ZwfC6wBtpK2+q4bhuKPie2eJxZJGcwLdDf8CND2Lq/pO2jh+ROp2U7InTFrQ7S4aDnJGn2beK41SwkSNb9Yht+0m3xWcl9tOz6Sw6rMjGu4ua154+s0Ot7VexGvZTx9JJc8GsG9zuXYOZTAaHKxrexvfuACwPpBoZWyMe/wBQgtZyaQL27zqfAr0OqbmLh17Yapx2d78/SuB4BvVDRyAC6psfjHymna8+u3qSfeAGviLHxXFtx7Dp4rafR/jBgqejPqSkNd2Ov1D2b7eKrzYbx/pfjy1XXEXgXq4nSIiICIiAiIgIiICIiAiIgIiICIiAvFYqqoMGu/kP50Cx8+Kk6NFvarTG3wrcpGu+kmgmqInRU5AkLMoJNtHHXXhouUxeh6qIsZoWdgD3e1dqLnHl5/FOjNtNT2Fbzj3O/pj8lnhisDwgxsa2fLKbAPy3Acbbxx36rP07YGABsDQBoNGk27zqVjflNnWJt3qaHbuPir54TLyrjnZ4c/2+2Gkr5RI2VsQBJILC7eABaxFgAFqjPRbVRyxHPFOwPY51rsflDgTYHfp2rt2VUhqj48an5MlWAHM5xLS3LYAEW113K/tNhQqad8dhm9Zh5PG7z1HirTPJSmVTh9ocuPgVTkxvV1ROGUk1XFW0mYEOuBy3EEe4gqXhfVc3MLXPrbtRu7is/tJhmWqc6zjHIc4P0cx9Zh7iL+KtSMAkILQ5j2tcW/7SR5DzXXjdzbK9q6bh1R0kbXcxr38VKWv7JOAjLWuJbe4vrbgRc6rYF5/Jj05WOvC7mxERUWEREBERAREQEREBERAREQFAxTEBEPtHcPiVJqZwxpe7QAXK5xX10lZLKyNxjazR7x6xcf8AxRn6JA0Lt4vYWNyL4YdVVyy1FOL7ahsxijgmq5t7mxAWZutncdAd2m/UK7S1dfO0lkVPTnlK98rh95seUeTir+zlO2MvaxgYOQFtTqTfiSbm/asjhTus4dpXVMNOe5NbrMJxZ9wKyni/06c+wueStPx7YrGS4E1nSgagiV8VjwOUCy6/frKTILqLhKTOxy6kjxcNbFNUQEnc90WeQfpdUeYKy0WH4tDlLa2OYG3VmgaRfkS0ghZ6tZediyGJDqN7wrdMR1MdT41PGL1NMQOMlO4ytHaYzZ47hmWYw7EYagZopGyW35TqOxzd7T2EL2mcte2u2RExFRTuNNVMHVlj6pNtQH29dvYeZVcprwdvba8iraL6eS1LZDbB0j/klawQVQ0ad0c9t7oifpc2rby23dwVOradaUyxNe0scAQdCCtK2kw91OYXg5mh5YDxs/UB3bdq3m+5QsbwltTEY3Ei9rEb2uBu1w7ipxy6aWbY7ZOrb0hA0JGre3mtwXMsGnMc4ZJpJG7KeG73gix8V0xpVf8AoneX9tOG9rHqIi52wiIgIiICIiAiIgIiICIsJtfjbKSmkme7IALA8bnkOJ5dtkncan6Q9pHD5iHrSG7WDgXg9eV/+Wy/idFjNnIOhjaLlx+k473OJu5x7SST4q3TxB7DIW2e4NzDeQBuZfkLnxJPFZGKOzAV2Y46c2V2ytNbMXDir2HaOPeolI/RSaQ2JWiiQ9/XKnQlY7ir9PMosNLD2XnvyUnEh1AF42P5wlVV+4Ih7RDQKedyg0QUyVyrl5WYPHsBhqRle3W9w5tw5rr3DmuGocCLg9ik4PVyMPyapdneBdk1gBMwW1cBoJBfUDfa44gTo2cVbxSiE0eW5aR1mPHrNePVcO0fzvKrkmJRNl6JFj8GxAzMIeA2VjskrBuDxqC2/wBFwIcDyNt4KmFRO5WmbYxltSyVumZoueZZofZlXQcLmzxMdzAWn7bU96cPG9j2u8Ddp948lmtiqnPTjmDZOWb4/wCluO/k2FERcroEREBERAREQEREBERAXLPSq/p6qlpd7WE1Mg1scujGnvLx5LqRXJMSm6XEKx/BhjiHgC4j2hacc3VM7qEBssm3VqgZVNiOi6450incpsax8Z1WQjPxUi60o1U3XoKITIHJPqVYa5XGPTSEim0V69yo8b1IaVWpXAqwqGqtZ1MavjoNNM2saDksIqgD+6J6kvfG51/ul3JZ57r2INx7LcFXUQhwLXC4IIIO63ELB7Pkxl9I8kmGxjJ3up3E9FrxLbFhP2QeKtCp+MRdJTTDjkdp3C4PsWP9HE+j2332IWaZbcdxuD3HQrUthHGOo6M7wXxnvbcfBTZ+Nhje8dLReBeridYiIgIiICIiAiIgIiIKXFchw7rGeTi+eQ/s2aPcut1LrNceTSfYVyfDW2hYfrGRx8ZHLbhZ8iQGK/GqI1JaxdUYPY94U6M6KHZSYDopQvgr0FUhLohfYVdCjRuV9rkF9ivhR2FSGlVqYraVdYVYBV1ipklTK5artRVCCWlqD/eiB/8ApTkMPk7o3fonmtlmWn+kmEvw+otvazpB2GMh1/Yp1+KJe7brrSzXCLFH3IaOkbf9JjTf2rYNmMVbU0kE4I67Gk67njqvB7QQQtP2ww8fLXO4vbG8dwFj/CQrTueHZGleqxRD5tn3W/whX1wOyCIiAiIgIiICIiAiIgj4h/VSfcf/AAlcqws3p4j2O/8AY9dTxR1oZTyjefJpXK8G1pIDzYD+0S74rbiZcicwKe1mijUzb6qXGuuMFt4VyFUTpE+4U6QkuKqCtSOXjZU0JDVWHqM2W69zqdI2nxOUhrlCgerzZFWxKS1yk30UGJ1ypkh0VMolGlKsz0YkY5jxdrmua4cw4WI8ipLI+KuKbfSunP8A0cRuo5qnC5CeoTUU54PgeQDbtBIv23UzbRn9IgPOMt8pD+ZXtvYHMjZWxC81K7pAPrwkWmiPMFuve0LSPTNjTiygnp5XNjlZKQ5ptcXjcNeBsfesuro8+muur/Xe6M3Yz7o9yvLnfoW2mkrKRzZn9JJEWjMfWLHNNsxG8gtcF0RctdIiIgIiICIiAiIgIiIMJtrPkoKpw3iF4HeRYe9aRFBkiiZuysa3yFlvO1sJfSyNAvcsv93pGlx8ACtNrn7lrxMuROoqT5v7W/w5K5HlKiYbUFp1Oh3FZIxDePFdmN7Oay7W307SrHyCxuHKc0KsRq20MeaR5G9p8142kd9nzKnvFtyAJtOkQUh5j2q42k+0PIqQ5qpTaFLIAOJ8ldjhJOi8DSewK+GkjU2HGyi00oAsbAgnmOHepTZAdOSj9FcADqt5cT2uKqpWAZrcbH2WVFkgleIl1AsVMYcCHAEEWIO6xFiuEU880WG1EegdRVIMb5I4pCIpH9E9rM7TlOfK7S3rLvU40XIKyH5RU1tPB1jM2pu0kWv0cPRDsd0kLja9xr2rPmnaVpxe2U/6f6yeaeslkLpAWRtdI762ZxY0cLgZtBuuF21aJ6FMN6HCYLizpC+U6WJzOOW/gAt7XK6RERAREQEREBERAREQWK2HOx7N2ZpF+8LnlfEQbHeCQe8Lo8psCewrndcdDz3+JWnFe9Z8iHmIDD3+8rIRTOAFtR4ew3WOJu0dl/fopFM/huXVixrMQznkpLX96xMTjuUxjyrKpJcqXOVIeV6CpQrzXXgXgJVxpKAAb7jZSculre5UxK/cqtFqZx4Ds/FKfiP53q3OSq4DvTXZHteVD1cCpeFESsvOi5JtDhzjiMkbWujjLmyPkBIYHThsbnS2s7JlDm2aR64J4363O6y0gi+Ls6UxinfG6nkje0kSNlYbEn1bdJ0bADxceapzfRfi+zftipgaKBoaIzGxsLowcwY+MBhaDy0uOwhZxcrpqqTB69tKG9NTVT4csj3uzx6tgAPrZ7Doxc20AC6ouR1CIiAiIgIiICIiAiIgsVrrMefsuPsK5tUvu4rouKH5qT7jvcudTN1WvB5rLkYjG6wQwySOzWAFsou4ucQ1oaOJuQsXs1TyGJpkdJdx0Je7NlvxI471I2jke6SGJj2tzEveDq4xs9cNHcTcrJ4Y64ZpYWuBy42W075M72xSoIy1+VznWO7ru/FZT5GNDnk/eO/FWq2nzNzDeFfopbtC2iiv5F/mS/tlWn0JG6ab9v8A4U0FUOU6QoggN7GWT9ofgpbIP8yTzH4KwxXo3qNG02GH7b/9v5VcdFYXL3nxA9wVuF6uvOipZ3EOSlDjdxcezM63kFcoYst7btPcFVvKu0x3+HuCtUReBVLlVZeOVIlGnXPdvIf6TQuDXSP6QBrAbNzXuHvPJuXyJ3LojwtYx/Zo1UrS9xZHGQQGmznOLXWcDb6JykDjr2JyTeOluO6y2vel+lyw09d181JK2Q9HbNlLmcTpYOa02K3ugqRLFHINz2tf+0Afio1dRGWlfC86viLCR9YstmHLXUKJsW5xoacPzZ2xhj87S1xezquJaddSL9xXE62cREQEREBERAREQEREELFh81J9x3uWgVa3/FTaJ/3He4rn05uteD2y5fTTMVld8utljFow1r85EmVwe5wyjRwOU9U9p32Wx0xPV7AN3csJiFEX12ZjWl7ImuJF3SdHdwlOW/q2IANuLuQtn6JmluWnhwWuH2qmfiMtTy6WVUTMpVqNpCkjVbsl3MgOqoC9ClFVquNyoBXrSpQnQuUpyx8ZWQjNwqZJWmqun3n+eSAb15TGxUUiSEK9XjlRKw7epNJDmc3kLk/D2+5RSdVlqC1tFHLbMVuObqVZLL1FyOsREQEREBERAREQEREGOx42hf3fELQ5Qt42kPzD/wBH+ILRybrfgnljy+VoSuHUBIF81hpqRYnyVdJEcyuQw3udw5/BesqW3szrdo3ea6GO0sNXoCZua8up2hcaF4qM68L1OzS8CjTZWmSqpzlOzSXG7VZCArDMk9inQTaiyre6E2UK1CdfP4K6TcKyx3WSeEe0wFePdovDdW3a6Kuk2vALrI4Y46jxCxkWhssnhw1JVOX6rcX2ZBERcjsEREBERAREQEREBERBi9omZoHj7N/IgrRooSV0SrhLty1/EsFe71bA934K3Fy9FsqnJx9XeMI6AZcp1Cjx0YG7RSZMEqx6vQnvDh7irRwqt4xwnue4e9q6py41hePI6Dv81S6PtKodhtZ/cRfvD+VWXUNcN1PF++P5Ff5MUdGS90Pf5lMp5nzUN1LX/wCHi/fH8qsPixEf2aE/rnflT5MT48mRDTxJ/nwVxrj9Y+Nj8FjWfLLdal1+zK0+8BeSPquFJIf1kQ/+k+TFHRkyvTO5jyVTJ3Dl7Vh71f8AhXD9ZF+Zeh1YP7M4jlmZ+KdeJMMmyUuJn1Xi45jeFW+uaHAAG3P/AIWANbI22amnbzytDh7HK0/F2A7ph3xSfFqmZY/tFwv6b3TzghVvZxWmU200LPWkNuXRTA+WUrOYTtHHObRiRx/0pG+1zQq3Xo6ayoZdwtxWagiDRZWqSntqd/uUpc3Ln1do6OLDXeiIiyaiIiAiIgIiICIiAiIg8K8KIq09LJXi9RTiKFaKItYrVKociKRZKpREQ8YpEK9RRSJB3LH1nFESJ9MTHx+8fes/hO5eIpvhX2ygXqIsmgiIgIiICIiAiIg//9k=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92" y="2734823"/>
            <a:ext cx="1316261" cy="186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/>
          <a:stretch/>
        </p:blipFill>
        <p:spPr bwMode="auto">
          <a:xfrm>
            <a:off x="1777042" y="1844824"/>
            <a:ext cx="1776981" cy="276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3834" y="3500438"/>
            <a:ext cx="1345839" cy="32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1979712" y="4701496"/>
            <a:ext cx="114421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Première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3943908" y="4701496"/>
            <a:ext cx="1256184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Terminale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0" y="5179802"/>
            <a:ext cx="91440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b="1" dirty="0" smtClean="0">
                <a:solidFill>
                  <a:srgbClr val="C53939"/>
                </a:solidFill>
              </a:rPr>
              <a:t>Mon passeport professionnel se constitue sur Cerise Pro</a:t>
            </a:r>
            <a:endParaRPr lang="fr-FR" sz="3000" b="1" dirty="0">
              <a:solidFill>
                <a:srgbClr val="C53939"/>
              </a:solidFill>
            </a:endParaRPr>
          </a:p>
        </p:txBody>
      </p:sp>
      <p:sp>
        <p:nvSpPr>
          <p:cNvPr id="6" name="AutoShape 2" descr="data:image/jpeg;base64,/9j/4AAQSkZJRgABAQAAAQABAAD/2wCEAAkGBhQSERUUEhQVFBQUFRQVFxQUFBUVFRQVFBUVFRcUFRcXHSYeFxkkGRUUHy8gIycpLCwsFR4xNjAqNSYrLCkBCQoKDgwOFw8PGiwkHCQsKSwsLCwsLCwsLCwsLCksLCwsLCksLCkpLCwsLCwsLCwsLCwpKSwsLCwpLCksLCwsLP/AABEIAL0BCwMBIgACEQEDEQH/xAAbAAACAwEBAQAAAAAAAAAAAAAAAgEEBQMGB//EAD4QAAIBAwIDBgMGBAUDBQAAAAECEQADIRIxBEFRBQYTImFxMoGRI0JSocHwFGKx4RUWM5LRU3KCY4OisvH/xAAZAQEBAQEBAQAAAAAAAAAAAAAAAQIDBAX/xAAkEQEBAAIBBAICAwEAAAAAAAAAAQIREiExUWEDQbHREyIyof/aAAwDAQACEQMRAD8A+40UUrE8qlug1FLn0ozWeXoNRS5ozV5eg1FLmjNTl6DUUufSjPpTl6U1FJJ9KJPpTmaPRS59KjPpTn6NHopc+lRn0pz9Gj0Ukn0ok+lOfo0eilk+lEn0py9Iailk1GacvSnopJPpRJ6ipz9fg0eikk+n0ok+n0pz9fj9mj0Vzk9R9P71OfT6f3pz9fj9mj0Ukn0+n96M+n0/vTn6v/P2aPRSZ6j6f3qCT1H0/vS56+vx+zTpRRRXRBSnempTvWM+wmiiiqoqaiaUtUuUiGLUpaoorlc7VE1za+omWUREyQI1YE9J5U9ZHaPdxb10XSxVgbOwEEWbyXk1DnDKwHTxGrKtEcbbidaR11LG09elDcbbBguk7ZZZkct6wU7koLYUXGBFtLRYKBrW2LekuuxYaGg8vEYVYt91FXT52hXuOBEgeJaNsqsk6VElgowCYEDFXoNVePtmIuIZBIh1yBuRn0P0phx6QDrSGMA6lgnoDOTXn17kr9n9q32VsW1lQQQAwlpJ1GGMdCBEARXa93RV7Fuy1xtNsOs6RJV7LWDJJOdLsZzmOQim9fY3F41DMOuCAfMMEmADnBnEUNxiAwXUHoWAOIO0+o+tY6d2QLb2/EMNeW8CVkhl4j+IjJ2kAcuZ3JNPxfd7xHW5rhhbdGIUDWbmjU5AMTFtQJmIHMAjUz8o1V4xDEOpnIhgZyFxnOSB7mmt8QrZVlIBjBByOWKwuD7nJbIIuMTpKNgCRp4dRpj4DHDW853Y8xHb/Lvksr4hH8ObZQhFE+GAkP1m3rQ7YcxGK3bBpr2hbO1xDgnDrsIk7+o+tMvFqdmU7bMOYJH5An2FYjd01JQ+IZRrrjyjLXOKt8WJ6gPbAjoTzg117P7sJauLcVm1rrBOwcOXcqw2IDuxX8MkDBM87l4VrJxCsJDAgwcEHBEjbqK5L2jaO1xDEnDqYA3O/Ksle6SqoVLjIFuLeUACFuLpnSOStFyV/wDWeovd0UYg62xcvXBCje7ft3wD1CtbAjmCfepuDaTjEJgOpJiAGBPmBI58wrR7HpQ/GIJl1GlQ5lhhTMMc4XBztisi13VRWDq7C4PF84gSLzXLjqRsV13Syj7pAjczxXugBbe2LrhHsixGlSVtK19kVT/KLxX2RfWZZB6C3cDCVIIOxBBH1FNNceFsaECzMc/n8/qSSeZJrrWN6VIamBpKK3jmmnSilDU1dZdoKh9jU1D7H2pl/mh6KKK6oKU701Kd6xmJqCaJpCazllpUk1E0UVxVE1NFFAUUVNAq3QSQDkb0M4Eepj50LbAJI57+tBUGDvGR+f8Aem6Mod5LbXPDQMzh7iacL/porsZJiCHWOs9ASK/F98bKaiAzaHuI0RI8Ow3EMwk5GhWjqRFa38Ban/TtyNP3F+6CF5cgSB0k0p7Ms4PhW5EQdC4CyBBjESfqadBmDvamCUcKbzWZxhwzoCQYMM6BQRzdR1hOC74pcNuLbjxACJ04Bs2L2YmIW+vpKkdJ117OtAyLaA5MhFEkkkk4yZJPzNKOybOPsrWNotoIgKMQMYVR/wCI6VBlX++VtGZdDkh/DEQQxFy1aJxJADXrfKSCYmDXbj+86WnCMj6ittliCDruJbKzO6+IhPo2J2rQbs2zBm3byQxlFywMhjIyZ5mmPA2zuiEeXBUEeWNOPSBHSKKxj30thVYpcCslu5qgQtu8Lnhu8HyibZB/DqBOJI6Xe9IVtJs3CfG8CF0sdYtC8YAOwQj8/etUcFb5ImSSfKuSwgk4zIOfep/g7czoSZLTpE6iuktMb6cT0oM3szvMt7w4Rl8RLjqWIEC34QM8xJuqBywTO08LvfFAlptDnxrVq6AIJAvXLVtQQJMzeU4nnE4nUTsiwsRatiNvs0xttjHwr9B0oHY9jH2NqBEDw0iBBGI6qv0HSruIqdnd40vXbtrSytaEsSVI5dD6nafhPpOqDiuVrg7Y+FEG48qqPiiRjrpX/aOldgKlvXoqKJoNQal1RM0TUTUzWAUytS0VqWwdah9j7VCmpfY+xrvbvGsnooorugpW3+VNSsf6VjPssI7UoqYqYrzW7VFeT7Q7z3bVy+JUi1xFi0qm04VlvLZY6706LZHitBbHlGM162sjiO7Ftzd1tcK32V7tvUoR9KqgUwurTpRQQDmMzJm4+wvHd4PD4q1Z8uhzoZtXmW64LWgB0IRgfW5b61HDdoXr/jm0UQWrr2UV1La2tgBmchhpBaQAOQnMwLHE9gW7lt0Zn89wXC8qHDKysulguIKLHQACmXsVVd2V7i+IQ1xFICu0BS5xKsQADoKzFXoKnAdoXuIW5ctlFVbt22iMpYsLNw2mZ2BEEsjQAMYmc01zvBHGLY8uhgyap83jhRdCafw+FJnqIqza7FVGcozqtxi7Www0F2yzbalk5IUgEySMmed3u+jIqlnlbovC4Couaw5edWnaScRtjbFQHYnHXLp4gOVIt33tLCx5VVTJyZPm9Ntq4cH29PFtw/l0aD4bBgWZ7LabysOUa0jrpeu3Dd3wjOVu3QLlw3WWUguY/kmMLiYxmal+76RYAZweHfWrArqY6WQ6zp80hmnrOc5oKXZ/aF17C3Syh2vm0SE8ugcUbGBODpWZnf6VU7K7evXr4skq418Ut0C2yG0lm9ctWrgYtDajbggc5OIitqx2GiHDPo1tdFrUNAuMxcsMaviJaCSATgbRk8V2Vbs6AjOLlt7rrd1DWGvkvctwFhlY+bSwgHQeQjOVxxl21JbXbu72xcvBC7yT48r4LIpFq6bYK3CYJ+EkZ3O0VU4LvcHa+qlQwZTaYQ6m1ckJcYFh5tS3JEjGn3pOA7M129CPeCqLsKGTVF2Q5DaYmXfc4nGwNXf8nIbi3NTAorIIgBlaCQwAHNV54jlXO58pvCNcZP8ATp2Hxt2/4jNcQpbv3bY024JCQFadREwWnHMbRnN/zXdHENbJVlHEXrJ02jNu2tpXS6W1QTrIXTGZxEZ9F2X2StgMELHW7XDqj4njVAUCBjaqdzuunnKu83Ha406T5nAB0kLj4VxkY2rplbJ07szW+rD7H75XDYuX2C3Et8GvEXNKNbKXyuvwRqJ1AqZBAwAMma1+K7QvWWsC4yMb+tPKhHh3RZe6CJY60i2wznYzuKp2O5iWgACxAsmwynzJcsjOi9CjUBmIE5bqalEXWmXfw1ZE1OG0h10zbJUEvplZfUYkTk1i/LjP9TS8Lezi3eK+eCF/Wuo2+FZlPDuoDX3RTok+cQzRE5Aydqu8f2zdtIGBdra3dNy4OGfxLVsW51eEfM66yJYDAJwfiq2vd+23DLY1P4SraCkEB4tMGSWIzGleU4zXZ+xpYN417UDIbUuMRGnTojnlTnPIR039ssXiO8Fy2bRNxBau20ZeJW2X4d7zsQVdwZsqRo0k4ljJMQe13t+6Lz2QVluMXhrbFcW0/hV4l2bPnaCyjbl0M337r2vDNsG4ttrYtsgfyussSGBEyS7SQQTO9Oe7lo6ydRL3VvTqgpdRFtq9sgeXyqBGQRIMyZlsGXx3bPEpcuWbei5ctHh3XUNIu277XFNtiMJcm08MMeZZGDRe7wXbiG5wpVs2NNq4ukks7JcsuZlHBUrn4WGZFa6diICWly5dLjOSNTm2IQHEBQPugAZPUyHsO1rZ1BRrly3dcqY1vbEKx+QE9YFZ3Bi8X3lZrL3rLQoPCjS1uXRrvEGzdR1BnWsEaeRHMVZvdpXQ1gB5FzivBOuwbbaBZuXCACRB1W8NGzbbE3uK7u2X8TBU3ntPcKHSWeyQUY+oKr76RNF/sFXKs1y6WR/EVteQwRrY5RGl3xEeYmrMoNKaK48Nw4QRLNJJJc6mJPr9BHQCu1TSpmmJwfY0lSDg+xqy2bR3FFAor3MClb9Kalb9Kxn2WEFFFFeRoVNRRV2iaiiiqCiiooJNKgIAkyedLbLSZ2nG237/AH0GnV6QfrRVe5xOkQXAckgc4MTnpjr1rL4hfELNuNJYWwYZgBJ3PlkjrtEwKr8ReI/7mAJYHMkmMcpmfYVr9mWToKtBX4YIlSM6t8kEkgz0ryTL+TLjeztrjNsLg+89tdTFGOiy152hgUVDcR00MoIuTZPlbSfN6Ve4vvMbNy0ly2ZvRp0upiblm3EwATN8HMfA2TKzqf4dbDAi1bwInQkj4jExO7T8z1pbnZVrTAtWsKQB4aQBKmNtpVTH8o6CvXJjO0cetZS96i9pbi2jpa8tn44OprvgjddtUGROJ5gin4/vhbteICpm1cso4JwBekBwQDKhldTiZRvSdOz2ZaCj7K2Mq0C2g8yksrYG4Ykg8iTU/wCHWy0m1blY0nQkiDqEGJEOS3uZpubGOne1CjtdRlQHhhkgkDiER5MbBFaSQTsY5Ulm0XuXrYTSLDAFi4PxItwctoYc9x8ztDsiyBC2bQDDSwFtACmnTpIjIgAR0FWLfDKpJVVBaNRCgFoGkTG8DGeVZyxxy7xZlYqcBxGykjGDzksfLpI5HJq5aON59RWDxt5tZ1yADHlx8OzDpggxzrQ7OYhSIwDgdJBkf7gfrXD4/k68XTLHptftg5nrj2pjSnb1/WhJgTv8v0rtejkmiiisAoooqbURRRU1ZULFSOfsamKI39jWpVdhRRRX0HMUrfpTUrfpWM+wSiigV5dNKvH8Y1sDSjOTOFBOAOUA5JgCY59Kr2u1mO9m7yiF6wM6oA+vKtOiqKfDccXIGh1lNcspAHmgKf5ozG4q3RU0FDtHjntxpttckNOmcEREwDiNX0HXFUdvmf8AQvxAI+zIMyQRnH4T8z0rYqKDKudvECfAv7HHhmZHt+4IPWFXtm4Vb7C5qUagNJhsqNMxlsnbpvWnbuyWEfCY/f0qp23fZLRKkAyBnoZB+dZyz1NtSbumFY4xidXg3QwaNAVpSUkFzpz5iFxylowa0m7WuqhK8OwKkgW4aTgmQQIIkEb535iali42oMpKggp5iCek9J8or0Fm4TEg7An3IGK4fDljd9HTOVSu9qOp/wBJ2Gor5VbVgAhtog++OfMDknbryZ4e9AA2Q5J6e3vWqbgmP3z/AOPzqbjQCegmvRtycLXFFkVtJXVyYGV33G/T61YFRbeQD1oV8kdI/pU31EIxJOIjb1H/AOzTE7UM0R6mPyP/ABUXHgfvFBT7R4VWiZBOJgkY6xtuR8zUdmHyiAYIB1SIkY0jmeea4dqca4jTjUqn2OrEfSK5dm8QfF0KZES2MKRJ0r0ywrzc5Pk6OvG8GsjyTjY/XG/76U81DnE/OltvIB6ivRermeg1E1M1jQiiaJoqaVNFRUzV0iaDz9jUVPI+xqjtRRRX0XMUrfpTUrfpWPk7LCCiipryKq8dwPigeYrpJIKxuRE5BnBYR/N7VXs9klTi68Zx6wwB+hXf8A6mbHGccLcSN9RnYAKJPu2cAZMHpVQ94rcjDxmToOI6Dc89uh9J1Ni9wfDeGgXUWjm3TkPQAQK7VmN3htgkRckHI8NpxgxjOYGOtPa7dtsQAHkwPgIGSBknpn6HemqH7Q7LF6JYiA6wNiHEH51xu9kMzMfGdZJIC4AnGPWP6mmXt+0VJBYgED4TnVMR12J+VDdvW+jzjBQjcxz9f02kGr1Ccb2IHJY3HUzqlTH3UXPUeSfn6VYTgl8IosQ2o5UR5iW223Nc27bt4EOdQBACMZDbD39K5Wu8NswIYGCSCD5VVS0+uANvxehpZuKqW+CNtirRBzOTOlTiORjMelba3RpmCBGxGQPavO8V21bJUqumSXclSGXTB1AgZ3j3+tVuz+9CK2li7co0M0AMf6Ej868eP9MrjHbKcpt7CkW4CSOm9Z47ft6SQH8unGgidUxHyFc17wIT5UY/CJiMkmQfb9a9Oq4tV3j54H9aq8f2d4v32UaLiECM+IInPMQD8qrt25bMYJBdkBAOSunb5tHyNdO0u1hZIGktIJwYiIgbe+dsdSAbNio3dtGJ0uyxrEDMa1CxJ3gbetP/AJcQHDMASDp6aQcBviG8zMyF6Ujd5ApP2bbkeUgz5lAiBmdcj6byAnG94fKw0FYViHkFICksQ0ewnq2J0mmWVk3STdV+0uxVyRcuFlCjIHxQVUrAjIaCAIPpRwPdXJdrjhmmByAOr4h18x/e2db7zk6S9tiAw3MgD4ZEbhYMxzZeteyshQAFEA5AiNz/AMkfWuGH9suVdMuk0m2eW8QM+1ManTFQrAiRsa7OaKKmoptUVNRU1AUVIFEVNgo6+xoijr7GrtHeiiivewKVv0pqVv0rGfYJRRRXlaVuNs3G0+GwWJJ38xA8qnHw7z7CuK2L/kJa3M+eAR5cQB+KBq3jJ2q9ccKCTsASfYZqjd7wWFCk3BDMq88M661Dfh8uc8q3Agt8SclrY56YaRjAJBg7/lUCzxUnz2uW4Y7fSJk/QV0HeHh/+tb5feHMxg88iKlu3rAMeKs6PEEZlNJaR18qkx0qhGtcRrVibbKoGM6idPmIwACTIB6Gp4dOIBGtrZWcwDJXOTPPbbG/zZu3LAnVcVYgkP5SNQkSG2xXL/M/DZ+2TEjJiSN46/3HWoNFLYExzMn360MgMHptmqZ7ZsMQguKWdNSgGdSkH4epgEx6VXtd5+F0yLyACMNKn4Q2xycH6yKaF7iuF1/9w2yRvuDFZt/gmVg5iZ+EMRr3kYGT6noKZ+8fCq0+MvmwYMhYj4iPh5b1ftcQt1JtOCDIDjIBGDHWD/SuGfxS9ftuZWM692sVgxqJZvKdSsonyjpsPrWrbvK6yDKmc/lWeeyW0lSwZT11AzPXPKOu1Ub3BOoQNJti5JGdxEEgTCnO2M7VxmWePeN6xvZ6FAAMbe9QAJ9Y68vasPgu0jbUqfNqc6ZO0xgn5/1rigeRpP2pfUWBkGfuwMBR6kVr+aanRP461eN7RIYIgkkgFvurzz6gZqvxDG6dIONRIdoUHOFX8UED6Un+Es8y+QSDKkCd5GYjM1ocHwRQQz6xvBGFI6Ek1nWed69l/rj27ks9nRE/CAMTMxnPpMk9fyq4UBg/v97VJE4qVWBXoxwmPZzttRPKoVYEDYVmv3g4dHcNdClSQwaRBAzuOlT/AJl4aY8ZJBI35ggEesEia1qo0aIrPPeCxqK+KshNcZ+HQbkjGfIC0DlHUVy/zTw3/WUZjMiN95GMgj3rGqNWKKrcD2lbvA+G4aImNxMxP0P0q1U0CKKKKaBQefsaKOvsao7CioFTX0GBSt+lNSnf5VjPsOdTUkVFedoETXL+DtxGhI3jSsTEbR0qONchCVnlJAkgSAxA5kCT8udZFvtBrd2FW89kgmfCuudZgaQzZgaZk4m502sFjtLs5yfsRZHl2dFy2tT5vKZWAdoIOfbj/C8USZThNoBCuSFkiNvwnb5bGqFrtm4QXNniC2osEi+qhQuE8qgahcEGRBEkE4rb4ftfUDqtXUKprbUh0iACVDfeO4x+H2m9RRXs/iSjBxwxfTCtoJ80iC0iMAviN49aH4G6FGscKp1EABIViywo8yzOuNokVz4LvCwsoLqut4hAS1to8Ri0pCgSwAB04nUvrFngO3dVsF7V4sNWoCw2GV40kZGqM4JGDnaXUcuH7O4kGSOFknfQx0rJBVdsaSYHrFRZ7M4g3FNwcMVDSwVDPIYJXcDb9mtbhuMFxSVDqRIi4jIQY/mGR6iRXdRgTvWfQzuNWxw9rUyIFWAAEBJJOFURliT+deO7Q7UuFbV21ctWtZYJbthTcBUjD4I5sSFUwQBJmavd9eIY3gksES2LkqRILsyltwZCW7gBEj7QgjzCsbvB2hw3DcN4Fu4g4zXw110XUZKXrbG0zidCKNlJnyzuSS4zLvF3p1TvdfsaQbrOzCWW/aAVTAmNIRlWZOqCABsSYr0Pd++vFi6zkq4YAofiSARMEZQkGMfdOxBFfO+6Xblu5xF1eKVmXi3Ag3SzJcuP5HQMAd2gOuQAPWfVdj6uH4pAWmbr2WwVlS2jyj4YLi3cgRBYiDOqpl8UvdZl4e3sdmooIPmmJLegjAGB8qr/AOApMksY+EGIB5E4z7mr7ziOudp/P1iulc7hjemjlWRwnHso0vMyyhSDrxzEYIn2rpw3Z7sq+I7RElSc6j1PT0rQScz1x7dKY7+mf0j9azPj89WuXglizpEfoB9Y3pimZn5fX/n8qLpgEzHrXMMzbeUdfvH2B2+efausk7ME4ns23c+K2hOYYoCQSCCfzNOvBoI8iY6KBXIWgsg+ZiTEklonBkmQBVulHL+GWZ0rPXSOkf0xSng0/An+1f8Aiu1RWQqWwNgB7AD97001w4t8AbajE9FAlj9AfmRT2VhQIjG3T0podKmlqRWtAmp6+xoqdOD7Grrco6iiiivYwKU7/KmpTvWM+wIqCKmpipcdqSq/ELckaCgEZ1qxM9QQwqyRUVz1pVVLd37zp/422/VzXTwG/G3yCD+oNdXmDETBidp5T6Vi3W46RpFqIWZ3ny6og/8AfHy23qaGnd4IMNLFmB3B0wfyot8CqgBdQA2AYgD5Cs62eMgFvCnmB/4Tv/7n0WugPFkN/og6fL8RGsOIJzlCk9CDPxYii+eFH4n5H425GetdqxVfjdYBFrTqaSM+TVCjf44JJxEARmRWh2d4vhjxtPiZnT8O+I+VSwea75dnzcRyCRdUWjFsuS1svcS35TqAfU+RJm2uDNfMr/CXBddrVt7r30aXthrlwatBLKinALA+bOkMRutfdeM4NLqMlxdSsIIz7ggjIIIBBGQQCKweN7v3PANlVsXFA+zd7aB7Z66Shtu38w0frVlHxrguyuKF8N9paKOCXuq2oFWN3yBgDcuatTRG+SQJI+mdi2Gv37bEyzXGvsFaVVFbWJ83/U8MCV8wAYHBFa17u+biFF4e1w+qJueJL4M4FsDWJ+6XArY7J7GTh1ITJYyzmJYyTsICiSYUAASepmXIXhU0RRWAUUVy4o+RvY/Icz9KRQvmM/dGw6n8R/T69I7UsgCcADnyiuYJbaQv0Lf8D9+9RXvXNLayJX4RpPmLbHy/fOIHPBrknGMVD6vjBcJGfDXnthoZSR8qtrwSjTjKggEYwSCdtpIo/grf4E6/CN/pQcU7USBLDL6JEAGRIYSdoqP8WtxM4ieQwTpG55n5e1WltAYAAG2ABjeKNA6D6VNRVVW8S5gyFUT7sZI/+KT8xVuK4twSFi5EsQBnOBOw2G/9OgrpatBRA2z+Zn9aUPU0AU4WmMuSALQ+x9jU1DbH2rrZrG6QwqagVNd0FKd/lTUrHNYz7LE0VGodaNQ61OU8iaiKNQo1im8fIg1FNqFRI61i68wRRQSOtEjrWNzyqaio1Dr+dGodanKGk0VGodRUyOtNzyIpgtGodaNY61qcfunVMVBFGsdaNY61rlj5iI00VOodaJFZvH6sVwXhEBkKoPsMe3Su1GOtR86zaJmlmp+dRU3FRUTTUY606X7CinC1IYVlP3p4dRLOQNZtyUcAspIYDGYjf26itSTyjWAqayeH71cM7BVueZjAGlxJ6bRyqW7y2QTlvKWBhTgrAP8AUe8iuksiNWofY+xrMtd5bDbMdwPhO5DEf/U/l1FNxPb1pFliRI/CegP5al+tTKzVVpippbbyAeoB+tNXdkUUUUBFEUUUBRRRQFFFFAUUUUBRRRQQRURTUVLNhYoIpqKnGCIoipoq6ERRFTRTUERU0UVQUUUUBRRRQFK1sEQQCOhE01FBGkVGgdP3vTUUEBaIqaKAAooooP/Z"/>
          <p:cNvSpPr>
            <a:spLocks noChangeAspect="1" noChangeArrowheads="1"/>
          </p:cNvSpPr>
          <p:nvPr/>
        </p:nvSpPr>
        <p:spPr bwMode="auto">
          <a:xfrm>
            <a:off x="155575" y="-86042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5395" r="4705" b="5061"/>
          <a:stretch/>
        </p:blipFill>
        <p:spPr bwMode="auto">
          <a:xfrm>
            <a:off x="6081821" y="2993367"/>
            <a:ext cx="1442508" cy="10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29695" y="4386076"/>
            <a:ext cx="13458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dirty="0" smtClean="0">
                <a:latin typeface="Copperplate Gothic Bold" pitchFamily="34" charset="0"/>
              </a:rPr>
              <a:t>POURSUITES D’ÉTUDES</a:t>
            </a:r>
            <a:endParaRPr lang="fr-FR" sz="1400" dirty="0">
              <a:latin typeface="Copperplate Gothic Bold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7524328" y="4123507"/>
            <a:ext cx="216024" cy="26256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 descr="Macintosh HD:Users:fabien1:Desktop:logo mai 201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72795" cy="9626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9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ns titre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C 0.01823 0.0206 0.04132 -0.0132 0.06042 -0.02431 C 0.08455 -0.03704 0.10903 -0.03519 0.13316 -0.0375 C 0.1493 -0.04885 0.16614 -0.04792 0.18246 -0.06135 C 0.18489 -0.06389 0.18385 -0.06389 0.18594 -0.06389 " pathEditMode="relative" rAng="0" ptsTypes="ffffA"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-2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46 C 0.01597 -0.00486 0.03385 -0.00533 0.05243 -0.00718 C 0.06285 -0.00926 0.07309 -0.01065 0.08351 -0.01366 C 0.09219 -0.01528 0.10017 -0.01968 0.10903 -0.02153 C 0.11806 -0.02662 0.12674 -0.02847 0.13594 -0.02847 C 0.16111 -0.03773 0.18715 -0.04745 0.2125 -0.05671 C 0.22344 -0.06458 0.23299 -0.06458 0.24757 -0.06458 " pathEditMode="relative" rAng="0" ptsTypes="ffffff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32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  <p:bldP spid="1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fr-FR" sz="3000" dirty="0" smtClean="0"/>
              <a:t>Quelles sont les fonctions de Cerise Pro ?</a:t>
            </a:r>
            <a:endParaRPr lang="fr-FR" sz="3000" dirty="0"/>
          </a:p>
        </p:txBody>
      </p:sp>
      <p:pic>
        <p:nvPicPr>
          <p:cNvPr id="10" name="Picture 2" descr="http://www.ac-aix-marseille.fr/pedagogie/upload/docs/image/png/2012-06/cerise_pro_2012-06-23_17-42-31_4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189020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491880" y="1772816"/>
            <a:ext cx="2005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Me permet de …</a:t>
            </a:r>
            <a:endParaRPr lang="fr-F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4401"/>
            <a:ext cx="834453" cy="106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lèche à trois pointes 18"/>
          <p:cNvSpPr/>
          <p:nvPr/>
        </p:nvSpPr>
        <p:spPr>
          <a:xfrm flipV="1">
            <a:off x="1769189" y="2165129"/>
            <a:ext cx="5338611" cy="450929"/>
          </a:xfrm>
          <a:prstGeom prst="leftRigh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72971"/>
            <a:ext cx="820975" cy="10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46" y="1924893"/>
            <a:ext cx="809237" cy="89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2627784" y="3711087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... créer des </a:t>
            </a:r>
            <a:r>
              <a:rPr lang="fr-FR" sz="2000" b="1" dirty="0" smtClean="0"/>
              <a:t>fiches</a:t>
            </a:r>
            <a:r>
              <a:rPr lang="fr-FR" sz="2000" dirty="0" smtClean="0"/>
              <a:t> à partir de mes situations professionnelles</a:t>
            </a:r>
            <a:endParaRPr lang="fr-FR" sz="2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148652" y="3036756"/>
            <a:ext cx="2987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... visualiser mon </a:t>
            </a:r>
            <a:r>
              <a:rPr lang="fr-FR" sz="2000" b="1" dirty="0" smtClean="0"/>
              <a:t>parcours de formation</a:t>
            </a:r>
            <a:r>
              <a:rPr lang="fr-FR" sz="2000" dirty="0" smtClean="0"/>
              <a:t> (mes évaluations et mon passeport professionnel) pour </a:t>
            </a:r>
            <a:r>
              <a:rPr lang="fr-FR" sz="2000" dirty="0"/>
              <a:t>le </a:t>
            </a:r>
            <a:r>
              <a:rPr lang="fr-FR" sz="2000" dirty="0" smtClean="0"/>
              <a:t>BEP et le </a:t>
            </a:r>
            <a:r>
              <a:rPr lang="fr-FR" sz="2000" dirty="0"/>
              <a:t>BAC PRO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0" y="3036756"/>
            <a:ext cx="248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... consulter le résultat de mes  </a:t>
            </a:r>
            <a:r>
              <a:rPr lang="fr-FR" sz="2000" b="1" dirty="0" smtClean="0"/>
              <a:t>évaluations</a:t>
            </a:r>
            <a:r>
              <a:rPr lang="fr-FR" sz="2000" dirty="0" smtClean="0"/>
              <a:t> pour le BAC PRO</a:t>
            </a:r>
            <a:endParaRPr lang="fr-FR" sz="20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195736" y="4316779"/>
            <a:ext cx="4463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pour le BEP et le BAC PRO</a:t>
            </a:r>
            <a:endParaRPr lang="fr-FR" sz="2000" dirty="0"/>
          </a:p>
        </p:txBody>
      </p:sp>
      <p:sp>
        <p:nvSpPr>
          <p:cNvPr id="38" name="Rectangle 37"/>
          <p:cNvSpPr/>
          <p:nvPr/>
        </p:nvSpPr>
        <p:spPr>
          <a:xfrm>
            <a:off x="3707904" y="6093296"/>
            <a:ext cx="1656184" cy="360040"/>
          </a:xfrm>
          <a:prstGeom prst="rect">
            <a:avLst/>
          </a:prstGeom>
          <a:solidFill>
            <a:srgbClr val="C5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CERTIFICATION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07904" y="5517232"/>
            <a:ext cx="1584176" cy="360040"/>
          </a:xfrm>
          <a:prstGeom prst="rect">
            <a:avLst/>
          </a:prstGeom>
          <a:solidFill>
            <a:srgbClr val="C53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FORMATION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4355976" y="4797152"/>
            <a:ext cx="360040" cy="57606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07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6" presetClass="emph" presetSubtype="0" repeatCount="1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900"/>
                            </p:stCondLst>
                            <p:childTnLst>
                              <p:par>
                                <p:cTn id="42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100"/>
                            </p:stCondLst>
                            <p:childTnLst>
                              <p:par>
                                <p:cTn id="53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67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7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2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87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9200"/>
                            </p:stCondLst>
                            <p:childTnLst>
                              <p:par>
                                <p:cTn id="8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9" grpId="0" animBg="1"/>
      <p:bldP spid="27" grpId="0"/>
      <p:bldP spid="29" grpId="0"/>
      <p:bldP spid="31" grpId="0"/>
      <p:bldP spid="37" grpId="0"/>
      <p:bldP spid="38" grpId="0" animBg="1"/>
      <p:bldP spid="38" grpId="1" animBg="1"/>
      <p:bldP spid="22" grpId="0" animBg="1"/>
      <p:bldP spid="2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22" y="2205287"/>
            <a:ext cx="4086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Annick\Pictures\cercle d'études\Imag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2" y="2239567"/>
            <a:ext cx="415763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fr-FR" sz="3000" u="sng" dirty="0" smtClean="0"/>
              <a:t>Qu’est-ce que la gestion des évaluations</a:t>
            </a:r>
            <a:r>
              <a:rPr lang="fr-FR" sz="3000" dirty="0" smtClean="0"/>
              <a:t> ?</a:t>
            </a:r>
            <a:endParaRPr lang="fr-FR" sz="3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393"/>
            <a:ext cx="834453" cy="106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65552" y="1484785"/>
            <a:ext cx="428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J’accède à mes ÉVALUATIONS rendues </a:t>
            </a:r>
            <a:r>
              <a:rPr lang="fr-FR" sz="2000" b="1" dirty="0" smtClean="0"/>
              <a:t>visibles</a:t>
            </a:r>
            <a:r>
              <a:rPr lang="fr-FR" sz="2000" dirty="0" smtClean="0"/>
              <a:t> par mes professeurs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4706062" y="1484785"/>
            <a:ext cx="4268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J’accède aux</a:t>
            </a:r>
            <a:r>
              <a:rPr lang="fr-FR" sz="2000" b="1" dirty="0" smtClean="0"/>
              <a:t> résultats </a:t>
            </a:r>
            <a:r>
              <a:rPr lang="fr-FR" sz="2000" dirty="0" smtClean="0"/>
              <a:t>et commentaire de mon évaluation</a:t>
            </a:r>
            <a:endParaRPr lang="fr-FR" sz="20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827584" y="2239567"/>
            <a:ext cx="4320480" cy="3253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551921" y="1484785"/>
            <a:ext cx="0" cy="48245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544296" y="5445224"/>
            <a:ext cx="459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53939"/>
                </a:solidFill>
              </a:rPr>
              <a:t>L’avancement de la formation est visible dans le tableau de bord</a:t>
            </a:r>
            <a:endParaRPr lang="fr-FR" sz="2000" b="1" dirty="0">
              <a:solidFill>
                <a:srgbClr val="C53939"/>
              </a:solidFill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38" y="4453308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36" y="4171925"/>
            <a:ext cx="13620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38" y="3586814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37" y="3870880"/>
            <a:ext cx="13620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713" y="5013176"/>
            <a:ext cx="1381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475" y="4736951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17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4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9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9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9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6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1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1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1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1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1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1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1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76548" y="89247"/>
            <a:ext cx="8167451" cy="940966"/>
          </a:xfrm>
        </p:spPr>
        <p:txBody>
          <a:bodyPr lIns="0" rIns="0">
            <a:noAutofit/>
          </a:bodyPr>
          <a:lstStyle/>
          <a:p>
            <a:r>
              <a:rPr lang="fr-FR" sz="3000" u="sng" dirty="0" smtClean="0"/>
              <a:t>Comment constituer mon passeport professionnel</a:t>
            </a:r>
            <a:r>
              <a:rPr lang="fr-FR" sz="3000" dirty="0" smtClean="0"/>
              <a:t> ?</a:t>
            </a:r>
            <a:endParaRPr lang="fr-FR" sz="3000" dirty="0"/>
          </a:p>
        </p:txBody>
      </p:sp>
      <p:sp>
        <p:nvSpPr>
          <p:cNvPr id="5" name="ZoneTexte 4"/>
          <p:cNvSpPr txBox="1"/>
          <p:nvPr/>
        </p:nvSpPr>
        <p:spPr>
          <a:xfrm>
            <a:off x="189787" y="1452250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Lycée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87624" y="1098307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PFMP dans </a:t>
            </a:r>
            <a:r>
              <a:rPr lang="fr-FR" sz="2000" b="1" dirty="0"/>
              <a:t>d</a:t>
            </a:r>
            <a:r>
              <a:rPr lang="fr-FR" sz="2000" b="1" dirty="0" smtClean="0"/>
              <a:t>es organisations </a:t>
            </a:r>
          </a:p>
          <a:p>
            <a:pPr algn="ctr"/>
            <a:r>
              <a:rPr lang="fr-FR" sz="2000" dirty="0" smtClean="0"/>
              <a:t>(entreprise, administration, association…)</a:t>
            </a:r>
            <a:endParaRPr lang="fr-FR" sz="2000" dirty="0"/>
          </a:p>
        </p:txBody>
      </p:sp>
      <p:sp>
        <p:nvSpPr>
          <p:cNvPr id="7" name="Flèche droite 6"/>
          <p:cNvSpPr/>
          <p:nvPr/>
        </p:nvSpPr>
        <p:spPr>
          <a:xfrm rot="2610140">
            <a:off x="656492" y="2046014"/>
            <a:ext cx="863376" cy="2949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8039412">
            <a:off x="5284399" y="1989463"/>
            <a:ext cx="880242" cy="2949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2460958"/>
            <a:ext cx="730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Je réalise des situations professionnelles réelles ou simulées</a:t>
            </a:r>
          </a:p>
          <a:p>
            <a:pPr algn="ctr"/>
            <a:r>
              <a:rPr lang="fr-FR" sz="2000" dirty="0" smtClean="0"/>
              <a:t>(ex. : rédaction d’une lettre, préparation d’une commande...)</a:t>
            </a:r>
            <a:endParaRPr lang="fr-FR" sz="2000" dirty="0"/>
          </a:p>
        </p:txBody>
      </p:sp>
      <p:pic>
        <p:nvPicPr>
          <p:cNvPr id="11" name="Picture 2" descr="http://www.ac-aix-marseille.fr/pedagogie/upload/docs/image/png/2012-06/cerise_pro_2012-06-23_17-42-31_4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189020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droite 11"/>
          <p:cNvSpPr/>
          <p:nvPr/>
        </p:nvSpPr>
        <p:spPr>
          <a:xfrm rot="5400000">
            <a:off x="3256340" y="3183402"/>
            <a:ext cx="324036" cy="29492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651" y="4077072"/>
            <a:ext cx="2537416" cy="38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0" y="4536850"/>
            <a:ext cx="7245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Je saisis la fiche descriptive de la situation professionnelle réalisée</a:t>
            </a:r>
            <a:endParaRPr lang="fr-FR" sz="2000" dirty="0"/>
          </a:p>
        </p:txBody>
      </p:sp>
      <p:sp>
        <p:nvSpPr>
          <p:cNvPr id="14" name="AutoShape 4" descr="data:image/jpeg;base64,/9j/4AAQSkZJRgABAQAAAQABAAD/2wCEAAkGBhAQDxQQEBMTFBQWEhcSFRAPDw8PFBEQFBQVFBcRFhQXHCYeGBkjGRQVHy8gIycqLSwsFR41NTAqNSYrLCkBCQoKDgwOGg8PFy4kHiQuNSksKiwpKjUvLDQ1Lio0KTUsLTAtNTU0Li4yNSwsLzU0KS8pKSksKSwtLywpLCwvLf/AABEIAMwAzAMBIgACEQEDEQH/xAAcAAABBQEBAQAAAAAAAAAAAAAAAQQFBgcDAgj/xABJEAABAwICBQkECAQEAwkAAAABAAIDBBEFEgYTITFRBxUiMkFSYXGRFIGCsiNCc5KTobHwM2JyoiRDw+F0wdEWJjRTVGOjwtL/xAAaAQEAAgMBAAAAAAAAAAAAAAAABAYCAwUB/8QANhEAAgEDAQUECAUFAQAAAAAAAAECAwQRIQUSMUFRE2FxgRQiMpGhsdHwI0JyweEGNFKi8RX/2gAMAwEAAhEDEQA/ANxQkLgN6860cUB7QvGtHFGtHFAe14klA3o1o4qJxysDWmxQD414RzgFHF44o1g4oCR5wCOcAo7WDijWDigJDnFqOcmqNLxxXgvHFASnOjUnOrFEucOK5ueOKAmed2cf1Sc8R8f1UIXjiubnDigJ9uMxE2zD808jnB3KmSkLrRYsY3WJuOJ7P9kBckJnSVocnl0AIQhACEIQAhCEBQ+VV14Igf8Azr//ABvWeR0lxfZ6K/crL7Qxfbf6b1QKeo6I8lzLn2y8bF/tV4v5nUUP9Pog0Xl6JRUI9oUc7OGc3Unl6Lm6m8vRdnTrUKPR2gbSsmlhZbUtke9+Y/UDnO3+a2U6bnwIV3eRtUnJN56GSup/L0XJ0Hl6LWocAwqsY7UBmzYXQOcxzT2Eg/8AMWKo1VgPs+Ix0svSa6WOx3Z4nvAv4doPiCvZ0pRw+RhQv6VZyjhqSWcPiVp0Pl6Lk6Ly9Fs+IYDhVNHrJ4YmNuG5nNkd0jew2XPYUzdobhdbFnprN7BJTvJDXb7OYf0Nis3by4ZWSLHa9FrecJKPXGnzMfdH5ei5uZ4D0U1jGCyUlTqJQLhzbEbnscdjh4Hb7wVq1ZojhUTDJLBCxgtd7y5oFzYXN+JCwhSlLPLBLub6jQUHhy3uGPL6mFOb4D0XJw8B6BavpDSYGKScweza0RO1eSQl2e2ywvvWVPWFSLg8Zyb7WrC5i5KDjjqcHeX5Bc3DwHourlyKw3mSXSic3Dy9FovJ/toj9q/9GLOpdy0jk4behP2r/wBGKZbayK7ttKNHC6r9y94LVF0ew9JhsfFvZ/09ysNDXh2w71UtGJLVRjP12HZ/M3pD8s3qp2qpyw5m710Cnk+ClUZh+Ih2w71JAoBUIQgBCEIDN+WR9qeH7f8A05FmkFR0QtF5b3Wpoft/9ORZNFU9ELmXXtl52FrbJePzJkVKX2lRPtKX2lRcne3SUdUbFtNQxzsKIaC5xorBrQXFxMOwADaSsCNTsW/xYhqMMbPbNq6NsmW+XNlhDrX223KXbfmK9tvK7LHHP0Kxyb4FUxTSTTRvjYY8gEgLHPJcD1TtAFu3im+mFc12NUrG2JY6BrrdjjNmynyDh6lRWJcsdQ9pbDFHETszlxmcPEXAAPmCqvgFa5+IU7nkuc6qiLnONy5xlbck8V46kVFQj1M6dpXlVnc10k91pJeBqnKo62Hj7dnyvVP5MsUczEGxgnLK1zS3sJa0yNPuyu9VauV11sOH/EM+V6p/JPhzpa/XWOSFjiXdmd7SxrfOxcfcs6me3WCNZ7v/AJdTe7/fy+JY+VqnANJL26wx38Oi79f1Vp00wqWqoZYIQC9xZYOcGjoyNcdvkCqZywYi3W0kAPSDjKRwBIa31s70Vx02xmSjoZaiLLnaWWzjMOlI1puL8CVt03p54fwc99oqVru+1l4z+pYMnxbk+rqaF88rYwxgu4tla42uBu7dpCqjnqz4vym1tVA+nkEOR4s7LGQbAg7Dm8FUS5QJqOfULZayr7r9IxnPLoey5eCV5LkhcscG6UzzOeitP5MW3oD9s/8ARiy2d3R/fFaryUtvh5+2f8rFNtlqVrbks0/d+5Y8GOWuiPiR6tIV6ngDgqPC5sdSyR5s1pJJ2nsPBT40zom9aYD4Jf8A8qeVI8VVMWOzN3qQw3EQ4WO/gmn/AGhoph0J4r8HO1ZPufZNp4S052H3jaCgLMClUdhuIB48eCkQgBCEIDLuXU/4WH/iP9ORY3G/YFsfLu0mkhsCf8R2An/LkWKAP7p+6VAuI5kW3ZFZU6GveO9YjWJr0+6fulF390/dKj9mzs+mR6jrWLY6zTvD3YS6nFQ3Wmi1WTVz31mpy5b5Lb9m+yxK7+6fuuSF7+6fulZw3oZxzIdy6Vy4ubfqvOg8MifYDWNjq4JHmzWTxvc6xNmtkaSbDbuBULnf3T90ozv7p+6VgqbWpKldwkmm+J9C4hpdgtVFknnhkZfNkkbKOkLi+XKDfafVRVXyn4XRw6uiZrLdVkUboY78XOcAfyJWHax/dP3XIzv7p+65SXUm+SOLGztlo5ya6Z0JvEcdkqqo1E7ruc8Em1g1oIs0DsAAtZafygadYfU4dNDBUNfI4x5WCOdpOWVjjtcwDcCd6xTO/un7rkmd/dP3XLXHeSa6kut2FSUJZa3OCXl9B1nSZ02zyd0/dKQveN7fyKw7Nkp3kRznXkuTcPedwPuBRd/dP3SvdxmDuonSd3R/fFa/yQNvh5+3k+WNY25rz9U/dK2rkbjIw43Fvp5N4t9WNSaCwzi7UqKcMr74lkraO6garB79iukkKbPpRwUsrpRn4N4L3SCaE/Ruc3wB2HzG5W99COCbSYeOCAb4djRzDMMruI2B3mOxXPD60PCpj8P4BP8ACqh0ZAO69kBcULnC+4uuiA4z0wfvTbmhn7JT9CAYc0M/ZKOaGfslP0IBhzQz9kqE0hwtoZ/uValBaR9RAKcJZ+yUnNLP2SpAjaksgGHNLP2Sjmln7JT+yLIBhzSz9ko5pZ+yU/siyAYc0s/ZKyzEGmrxoU7iTE2pEQZc5cjHWds8bE+9bFZY9hYtpBY/+skG3jmeFDum/VXVlj2DCP49TGsYNruLTXYKKOvgkiFoKl+oljbsa2Z3UeBuBP8A9TxVp5pZ+yV3raIShgP1JY5R/VG4O/S496cWUmMd1vocavWVWMM+0lhvr0+GnkR5whn7JXaKmDdydWSFqzIo3LV5LF3LV4LUA3dGubok6LV4LEAydCm9THYA/wAzf1UkWJniDOgP62/qgLBQHoBOU1w/qBOkAIQhACEIQAoLSPqKdUFpH1EBIkbUWXo70iASyLJUIBLIslQgEssdx7/DY9n7PaY5fc/I4/mSFsaynlcoy2qimH14stx3o3H/AJOHood4vUUujLH/AE5JelSpPhOLX7/U0Srq7VcEA7Wyyn+lgDB+ch9FI2VH0Uxr23EjM3qx0McfhneWPf8A3XHwq8rfTnvpyXU5V7bu3lGlJaqKz55fyaEsiyVC2kE8lq8Fq6pCEBwLV5LV3LV5LUBwLUyxNvQ+NvzKRLUxxYfR/G35kBL4f1AnSa4f1AnSAEIQgBCEIAUFpH1FOqC0j6iAlCNvvRZKRt96SyALIsiyLIAsiyLIsgCypPKxh2soWyjfFKCf6H9A/wB2RXayz3lbxnLHHSMO151jwO402a33u2/CFHuWlSlk6+xYzlfUtzk8+XP4Dfkbay1Sb9P6MW/k6W31WlWWH6JYi/DsRDZgWC+pmaexrrdL3HK7y81uC12cs093miZ/UlBwvO1zmM0mn5Jfz5hZFkWRZTCuBZFkWRZAJZIWr1ZFkByLUwxkfRfGz5gpQtUdjbfofjZ8wQEhh/UCdJrh/UCdIAQhCAEIQgBQWkfUU6oLSPqICXO/3pF6KSyARCWyLIBEJbIsgOcsoY0ucbNaC4k9gAuSsjwFjsWxgzvB1bHa0g7hGzZHH7zlv8Ss3KrpBqaYUrD05utbeIQdv3js8gU95NdH/ZqMSPFpJrSOvvDPqN9NvxeChVPxaqhyWrLLZr0GwndP26nqQ8Ob++i6kLyq6LF4FdELloDZgBvbubJ7tx8LcFJ8mulPtVP7PIfpoWgbTtkiGxrvEjYD7j2q5SRhwLXAEEEEEXBB2EEcFj2lGjc+E1TaulJ1Wa7HDbqyd8T+II2C+8eK8qxdGfax4PibLGrDaNr6BVeJx1pt/L75eBsSFA6J6YwV8fRIZKB04Sdo4ub3m+Pqp+ymRkpLKK5XoVKE3TqLDXIRCWyLLI0iIS2RZAIo/Hf4Pxs+YKRso/Hf4Pxs+YIB5h/UCdJrh/UCdIAQhCAEIQgBQWkfUU6oLSPqoCYIRZekiASyLJUIBLLxNK1jXPcbNa0uc47g0C5Pouiz/lY0j1cLaOM9OXpSW3iIHY34iPRp4rXVqKnFyZMsbSV3XjRjz49y5srOHQuxnFzI8HVA5yO7AzY2PzcbfecVsobb/ZULRKWkwijBqZWtnltI+MXfIB9SPINosD29rinMmm1bUbKChlcOyWpGrb52uB/co1FxpxzJ+s9X1O5tOnVvKqjRjilBbsW2lHTi8v7xgulkxxWpphG5lS+IMcLObM5oBHkVUX6O43Vf+IrGQNP+XBe48Dktf7xXqm5IqW+aaaaU9u1rAT+Z/NbXUnL2Ye8gRtLWk81bjVcoJv46IoGkVNTUtQJMPqc4vmGTWB8R8JLWcPG9+PFWTCuWCRkWWoh1rxukY8RZhxcLEX8rK7UegOHRbqZjjxlzS39zyR+Sb49ydUVULhgheBYPga1g+Jm4/kfFRlb1oZlBpd3/AE7U9r7OuVGlcwlJL87xn/Xl96srUfKnWS7YKLML2uNbJt4dEL2NNsaO0UGz7Cf/AKqIn0MxbDXmSke57R9ancbkfzwnf6OCkMM5XJozq62C5Gwuj+jePON2wn3hYKpJPFWTT8NCTUs7eUd+xoU6kf1Pe9zf89w5/wC32LR7ZaA28Ip2bPzUzo1yjQVcogkY6CU7A15Dmud3Q7YQfAj3p3QcouHTD+OIz3ZmujI9/V9CvGJT4XVSQjPE+fWMMToC10oc12bePqWBvfZbxspEW1rGpnueDj1Y05ZhVs3B/wCUd7TyejXXuLNZR+PD6D42fMFIqOx7+B8bPmCmFbHeH9QJ0muH9QJ0gBCEIAQhCAFBaR9VTqgtI+qgJpCVCARCa4pisNNE6ad4Yxvae09jQN5J4BU6irqrGXnLnpqEGxLTaWptvZmG4cbbOzb2a51FF7vF9Cbb2c6sXVk92C4yfyXV93vwWurx6COKWYvBZEDnc3aMw/yw7cXXsLDtIWVaM4O/Ga+WoqMwjBzPym207I4mnssB6N8U40+xcTSx4VRN+jjcGZI9z5twYOIbfaeJPC60fRbR9lDSsgbYu60jh9eQ9Y+W4DwAUV/j1MP2Y8e9nejjZVo6kdKlXSOeMY9fF/Toz1hmjFJTbYYWB3fIzvPxuu781KWSrhW18ULM8z2RtuBmkcGi53C5U1JLRIrFSpOo96cm31bOyFxo66KZmeF7JG3IzRuDhcbxcLuvTWIhRWK6VUdLKyGolDHyWyNLXnNd2Ubhx2KWQCJrX4TBOLTRRyD/ANyNrreRIuPcnaiajSqjjqm0b5QJ3ZQ2LK+5zbW7bW22XjSfEyjKUHmLwyKqOTHDXm4icz7OWQD0JK70OilHhzJJ4IrvbG4hz3Oe6wF8oJ6o4kC9lZELWqUE8qKz4EyW0LmcdydWTjzTk9Sv4VjEzptXJZwLntBDMmxuciRvFnQtfbte3bxfY/8AwPjZ8wTunoYoyTGxjSdhLGNaSL3ts7Lkn3pppB/A+NnzBbEmuJHrTjOWYrA6w/qBOk1w/qBOl6aQQhCAEIQgBQWkfUU6oLSPqICcXGsq2QxvlkOVjGlznHsaBcruq3yg4VPU0D4qcXdma4sBAL2NNy0X7b2PuWE24xbSJFtTjVrRhOWE2k30KJS6/H6+8l2U0W0sBNmsvsbwMju08AeACtGnWlceHUwpaazZSzKxrLWgitbP58PXs21zD9LWYZRNpKeF5q3XdJrI3MDJXfyna8gAAAbNm9ONEeT6aom9sxK+05xFJ15Hd6QfVb/L+g38+Dk1uw1k+L6FxuKdKM1VuPVoU9IQ5z78d/fxXmx5yXaHmMe3TjpvB1TXb2sO+Q37Xdnh5rRUAJVPpU1TjuoqV9eVLys60+fBdFyQizPlpnMjaOiZ1pp81vK0bT6yFaasrxx3telNPF9Wna0m22zmMdOfzMYWwhnfkRq7Q1VKd8U+a3g4ZSfWNaBieMU9KzPUSsibuDpHBtzwHFZnoc72TSSspjsbLrC0eNxUM/sc9R+LUxxjSJ1NI52phLo7NO1scI6duBdJsv4jgh4LyoYhFPiVBJC9sjCGWfG4OB/xA2XC2CtrooWGSZ7Y2De+RwaB7ysL010Viw7FKaODNq3uika1zsxYdcGuF+GwH3qc0xviekEWHOcRDGQC1ptt1eukcPHLZt+yyA0/CsfpaoE000ctt4jeHEeJG8LL9JT/AN66f+qD5XJppjhbMExSmqKPMyNwzOZmJFmuDZGXO0tLSNh7V40+w/2nSKOAOLdaIGZxva1wNyPG10BrdBpNRzyGGGoikkG9jJGuOzfYdvuT+edjGl73Na0C5c4hrQOJJ3LEeUTROPCJqapoi9oJJAc4uLZYsrgb8HA7R4HipPlMx32yooqISauGRsU0ji4NA1p2FxOyzW3IvsufJAaZhmk1HUuLKeoikcN7WPBOzebdoS6QfwPjZ8wWP6c0NFh81LVYXIzM1xzNinEvSZlc1x2kjMMwPYtcxmYPpWvG5xjcPIkEfqh6PcP6gTpNcP6gTpACEIQAhCEAKC0j6inVBaR9RATqEIQCWSoQgBCEIBCVhejmAOxnEqyYTSQAPc/WR7XEPeQ1m8bMrfyC2+sgL43sDspcxzQ4C+UkEZrdtrqv6EaDx4WyRjJHSmRzSXPa1pAaLAbPM+qAzHEsFdg+NUbnTPla5zHGWTY4guMT27zuaR6qQ0dlFNpTOyXZrJJ2tJ2bZSJmeosB5hXrTbQKPEzE4yuidFms5jGvJDrHtPYW3TbTDkzhxBzJdY6KZrQwytYHiQN3Zm3G0dhB9diHhTOVqqY/GKRjTcsEQcB9UunDgD422+8LrMRTaW5pNjZHjKTsvrafVj++49ym28i9ODE8VEusZJrHyua1xmcHNcAQT0QMvidu9T2megNPiYa57nRysFmzMAJy3vlc09YX29hHFAUblrcJqykpWbXlpFhtI1r2saLe4rjpVO2LSene8hrWmnu47ABlLbnwuVcNGOS2GkqBVTTPqZh1XSDKGm1s1iXEutuJOxe8f5MIK2tdVzSvs6PV6prWi1mFocH77gnNu7EBW+XSsBbS07dry58mUb7WDG7PEl3ooTTnCWQYpRCrF4TT08cm0gZY/o37Rw3q5aP8j8NPUtqJp31BYQ5jHMDAC3ql20l1rC24bNys2lWiNPiUIinBBabskYQHxuOw2vsIOy4Ow2HBAQY5I8IcMwjdYi4LZ5LWPaDfcrDjUIZTBjdzXRtA37A4AKnYdyOCKSNxrZ3Mje2RsYaGgFjg4b3Ebx2BXTSH+B8bPmCHo5w/qBOk1w/qBOkAIQhACEIQAorGqYvabKVXh7Ad6ApVTjOIg9FzLfZNK48+Yn3mfgtVzNIw9iPYmcEBTOfMT7zPwWo58xPvM/Barn7Ezgj2JnBAUznzE+8z8FqOfMT7zPwWq5+xM4I9iZwQFM58xPvM/BajnzE+8z8FqufsTOCPYmcEBTOfMT7zPwWo58xPvM/Barn7Ezgj2JnBAUznzE+8z8FqOfMT7zPwWq5+xM4I9iZwQFM58xPvM/BajnzE+8z8FqufsTOCPYmcEBTOfMT7zPwWo58xPvM/Barn7Ezgj2JnBAUznzE+8z8FqeUtXWTdCYtLbg7GBu0G4Vn9iZwXqOmaNwQHqkZZoC7pAEqA/9k="/>
          <p:cNvSpPr>
            <a:spLocks noChangeAspect="1" noChangeArrowheads="1"/>
          </p:cNvSpPr>
          <p:nvPr/>
        </p:nvSpPr>
        <p:spPr bwMode="auto">
          <a:xfrm>
            <a:off x="155575" y="-92868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653136"/>
            <a:ext cx="519327" cy="51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9" descr="data:image/jpeg;base64,/9j/4AAQSkZJRgABAQAAAQABAAD/2wCEAAkGBg4NDBANDw0QDQ0PEBcQDw4PDw8RDg4QFRAVFBcQEhQXGyceFxklGRUUHzMgJCcpLCwuFR4xNTAqNSYrLCkBCQoKDgwOGg8PGDUcHSQ2Ki4qLCkvNTU1LSkuLjApKi0pNSwsKSwpLCwpKSwpKTQpLSwpLCwsKSksLCwpLCwpLP/AABEIAMwAzAMBIgACEQEDEQH/xAAbAAEAAgMBAQAAAAAAAAAAAAAAAQUCBAYDB//EAD8QAAIBAgMDCAgFAgUFAAAAAAECAAMRBBIhBTFxEyJBUXKBsrMGIzIzYZGxwSRCUnOhwtEUgqLS4QdTY5KT/8QAGgEBAAMBAQEAAAAAAAAAAAAAAAEDBAIFBv/EAC4RAQABAwMCBAUDBQAAAAAAAAABAgMRBDEyEiEFE0FhM1FxgbEiofAjJDSCkf/aAAwDAQACEQMRAD8A+4xEQNKtVcO1msBYAWFtQJiMVUA/KfiQR9Ir+2/EeETA/eeNcu101ziWmKYmNnuMcelNPgwJ+UyGOXpDDiu7vE1ok06u5Hujy6W4uLpnc4+dvrPUMCLg3HWJXkX3gHiJHJre9rHrFwZfTrJ9Y/n7uZtwsoleARudx33+szFWoPzg/Arb+RLo1dM7w58uW7E0xinG9Fbg1vrMxjR0o4+Nr/SWxfon1c9EtmJ4LjqZ/NY9R3989Vqq25gbb7EG07iumdpRMTDKIidoIiICIiAiIgIiICIiAiIgaFb234jwiYn7zKt7b8R4RMT954d7nV9WqnaESYiVOiTIkyUJi8iJKCLyJjU9k232koYBWrX1tSU85iLlrb1X+8470voBVp1cLUei3KFW9a5VhlBGhNt5nQ4XanMp0+kNybjpDljv4jWcd/1AYLhqFjYCqxJvYDmKBcz2LVqmKI9VE1Tl0tHa9TC0qb1mL0LKDXpt7onQcqh3C+mYXHCX1LFMVBWqGB1uR95xvoxiOXprRfnI9Pk2B1BVlykfIza9CKrjDtQc5uRYopOpy7wPkRKNTa8qnronDq3V1busG0mV1V0GV2yh1OgY7gQflf4ywnP7Qa1FiN4ZCP8A6CdBOtLcqrpnJXEQRETWrIiICIiAiIgIiIGhV9t+I8IkGTU9t+0PAJH954l7nLTTsiTEiVJTIiJIReRIJgTeQTIkEyMipxVFVxef/wARZh1lXXKeIJHzM4L0orGvQGHenn5R1VV3Ekug06p9BZeUrVdbWRUB6Rc3P0E5LanovtPFV6Ct/heSpVcxxFPOjsmmrUzcZtOiwnt6aMWoZq+SmrYXG4CvRwIfI+IGji2cINGX4EEGfQth7LGFohb3Y6seszmvSnX0gwf+dterkKIFu/NO0vMWvuTmKPRbap7ZeO0T6h+KeYs6Kc3tE+ofinmLOknWh4yXSIiegpIiICIiAiIgIiIGhU9t+0PAsg/eS/vKnaHgWQfvPFvc5aI2JESJU6TeRIvIkCbyIvMSZCUkzG8gmYu1gZA1cAt2rN11AB3L/wAzbZwJX7Pq5aN/1Ozfzb+meeIxk+is04opj2Yq57y530tqW21s9h0gj50m/wBk7EHScF6TVM209mNfe1vkmKH9p3YOk8nxHtcj6NNnvS8doH1D9pPMWdNOX2gfUN2k81Z1Et0HGUXSIieipIiICIiAiIgIiIFfU95U7Q8CyD94qe8qdoeBZBP1ni3uctFOxeQTIvIJlOXSZBMi8i8hITIJkEzEmc5SkmeOKe1Nj1KZ6EzU2m1qD8JHqKsYnLTVd1lHztrNKvi5S4/0oKYlcPTpU2JAapUqoamUE6KiXA3dMssTTR0DIVD6aJmUEnoyG9u6fVxMU4pebMTPdSekGIJxuzG6BWyn/wBmH9c+kI3NHCfMdsqfwpOjJi6Y+dekD9Z9LpHmLwH0nieKRi5DZp+LDaB9Q3aTzVnUzlNoH1DdpPNWdXO9BxlN7ciInoqCIiAiIgIiICIiBW1PeVe0vlrMSfrFU+tq9pfLWYk/WeJe5y007BMi8XmJMoy6STMSYJmJM5ylJMxJkEyCZzMpTea2OpZ6TL1i09yZiTOcpfM8RscnFCqVcgcyqqe8AB0devhLHCbQRKpRHNVt6ly2YKBqpB3dO+xnSbZ2ZylqiELUHSdx42lEuPxiE8+jmDZQXpszbt4cW6+M92xfpvzmZxV8vT6stVE0RiNlX6SYRwtHKuULUSrlJ1VQ6ED+BPoOGPq14Ccjh9itiMQletiFrWIzBbjK/OIFjvGm/rnYKLAAdExeJXIqriI9FlinEPLaB9Q3ap+as6ycjtA+obt0/NWddLvD+MovbkRE9JQREQEREBERAREQKmsfW1e0vlrIY/WKx9bV7S+WkxY7+M8K/P8AUlqp2QTIJkEyCZny7CZBMgmQTOcgTIJkXkXnOUpvMbxeRISr9r1aqBXp5tL3yAEkcDKvDYo16nKtTBtenylSnlKkrrYXsGsRzrd8tto44UWXMoZSDcF8ljpreVJWjVrc0ugIJKAh2LEac4GwW46p7Gh6uj2Z7uMtjY+BqKFL1S5srEMqh7gHpAH6jLomc/sbE1HAulVLlWs5DKAFa9iOIl/PO1XPl1Lre22HjjheiR1vT81Z1047F1bgIvObOha35QHB1+M67PPR8O4ypvbwziYhpleekoIiICIiAiIgIiIFNXPrq3aXy0mLHfxk4g+urdpfLSYMd/H7TwNR8Sprp2hBMxJgmReZsuwmReReReQlN5EiLzlJIvBMxvIGrjkpPanUyC4JGc2U26Lypp4JqLGnSp0yLtVzJqFAH/cGm4bpY7VwhqKCrhGG4kAi3AymwgyEmpUDMr2sqZaeWw51x03J+Ggnq6Ho/wBlF3P2Wez8ZmUZVAW6qCr50IKsf6RLGs5CMRvCkjjaVGysBh6WU08hIspK3GpBtcdxlrX93U7DeEzHqfi8en2WW+O+XrgKCIlulrHMek79ZdU8SCf0k9B+x6ZTYVS4RRvYAC/CbL4SogOZebbeCCJ3pr9y3mYjMeqLlEVbytw8zDyp2RiWqYWg7nM70UZid5YoCT85vrUnvxOYyxy2g0yvNdXmYeSPWJiGk3gTERAREQKPEn11btL5aTBjv4/aZYn39btL5aTzbp4j6T5/UfEqbKNoReReReJldkiLyLyEl5F4vInIRIvIvIS0NqYmpSK1KefQEHIAx1t0HhK6ji/8RU5Vqea16YqPTKBWK62W9s1iNbdI1lri8YKbKGVmDA+yQCDprrKupTRqpyu6qQWIYHlC9tFAHNA03z2tB19G36Wa9jPubHw2IAXlWQ3ytfk8j3Cka9B9oy6r+7qdhvCZSbK2kauVfXAkq2WougXK97MNOlZdVvd1P228JmDVfGj9XVstt8dsNnZZ59Hiv0l7tL3Ld3iE5/ZR59Hiv0l/tT3Dd3iEv0U/29z7/hxd5wpNh1PweH/Yp+WssVqSl2NU/CUP2U8AlgtSe1RxhmndvrUnotSaK1J6rUnSG6rzMPNRak9Ea8DaDTKYInXM4CIiBQ4r39ftL5aTzY7+I+k3MbgKnKO6rnFQqbAgMtlC7joRzevp3TSqHLfMGTp56lRYaXvung6m3XFczjs10TGGMi8novvHWNxmJmGVpeREi8hKZF5F5F5ylN5EiLyBq47CU69qbgG4JAZgt7dRPTrKejgzhqhpLRJe5qLvLimFFyWFxk0Ol+uWO1sMzgFSoYbs4uusrMDUZSeUdVs2U00LhStvauSQd+74T1/D+j59/kzXs/ZY4OuuUWpsguqi5DKQQxuD/l/mb9b3dT9t/AZT7J2VSohSpGlgQrkpmsbc3ubo65b1vd1P238BmPUY86MU9O3ZbRx3y9dknn0eKzodq+4bu8QnO7LYB6JJsLrqd26dDtQ3w7Ea7vEJfof8e59/w4vc6XKbIf8AC0P2k8Am+tSVWym/DUf2k8Am6rz3KOMMs7t1ak9FqTSWpNjDVwrAkZh1TpCyw2HZ9dw65v06YUaTJDcA/CTAREQEREBFoiBrVdm0WNzTAYm5ZbqxPxK2v3zVqbF/TVO7c6hhe+8kWP8AMs4lVdm3XypdRVMbSoauzKq/kDDXVGG7rIa3yF5q1Bl9q6bvbBTfu1On8zqItMdfh9ueM4WRemN3KlT1d8xnQ1NlUW1CBDrrTuhuek20J43mrU2J+mr3OobTiLG8xV+HXI4zlbF6n1U95F5u1tmVV307i1702Dd1jY34TUqJlNicpvazgpr1C+hPCYq7FyjlC2K6Z2lXbRxj0WWohIABBsgffb8p4TRoYxcRU5Q0gRqgc03p0g+XU5dxcaan4S1xVUU2CuHAYE3RQxBFujqlUyE1MtKsAhDOzOCpLakItMb20GpNp62g8zoxMdvmz3unO/dGx6VYheUFI3ysWQFWuFYWIvb8x+Uuqvu6n7b+Ayn2btYVwLVCxLKQGplHC5XvvG72Zb1fd1P2n8BmDVdXnRmrq27rreOntGHizWoX6k+018BjSaoTMbEG4ubGyk6jum0iBqQUi4KgEfC08qOzKdJ+WBZcisSCbr7JE0+G66xZ012xcieqrOO3bbEfuz6mxXXdorp2jGf+vLZh/DUf2k8Am0Gmvg6ZSjTU71RQeIUCW+z9jPVszcxOvpPCezRxhVO7Xw9JqjZVBJl/gdkqnOfnN1dAm3hsIlJcqC3x6TxntOkEREBERAREQEREBERAREQEREBIIB0OsmIFPtX0Vw2JTKVNK25qLNTIt1ZdP4lCvoJiKNTPSxhq9a4gF7joW4ItvOtiZ20TjopTmXKrsJ6SgciTlAGamQ4PcbN/E18SlqbqAxdlZFTI4YsRawBE7KJgq8OtzOaZwui/Pq45MJUvSogOGd1ViFYFEGrtciw0EtKvo8+5agIP6gby9iXafR0WYxu5ruzUq8DsJKZzOc7f6RLSImxUREQEREBERAREQEREBERAREQEREBERAREQEREBERAREQEREBERAREQP/Z"/>
          <p:cNvSpPr>
            <a:spLocks noChangeAspect="1" noChangeArrowheads="1"/>
          </p:cNvSpPr>
          <p:nvPr/>
        </p:nvSpPr>
        <p:spPr bwMode="auto">
          <a:xfrm>
            <a:off x="460375" y="-623888"/>
            <a:ext cx="19431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653136"/>
            <a:ext cx="555339" cy="55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7189921" y="3465005"/>
            <a:ext cx="185148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dirty="0" smtClean="0"/>
              <a:t>Je </a:t>
            </a:r>
            <a:r>
              <a:rPr lang="fr-FR" dirty="0"/>
              <a:t>mets </a:t>
            </a:r>
            <a:r>
              <a:rPr lang="fr-FR" dirty="0" smtClean="0"/>
              <a:t>obligatoirement mes productions </a:t>
            </a:r>
          </a:p>
          <a:p>
            <a:pPr algn="ctr"/>
            <a:r>
              <a:rPr lang="fr-FR" dirty="0" smtClean="0"/>
              <a:t>en pièces jointes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7113005" y="4765543"/>
            <a:ext cx="393068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 rot="975207">
            <a:off x="8199256" y="4845457"/>
            <a:ext cx="3803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dirty="0" smtClean="0"/>
              <a:t>ZIP</a:t>
            </a:r>
            <a:endParaRPr lang="fr-FR" sz="1600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0594"/>
            <a:ext cx="820975" cy="102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Flèche droite 30"/>
          <p:cNvSpPr/>
          <p:nvPr/>
        </p:nvSpPr>
        <p:spPr>
          <a:xfrm rot="5400000">
            <a:off x="3072903" y="1989462"/>
            <a:ext cx="648072" cy="2949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868145" y="1098307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Autres</a:t>
            </a:r>
            <a:r>
              <a:rPr lang="fr-FR" sz="2000" dirty="0" smtClean="0"/>
              <a:t> (travail d’été, «job» de week-end, bénévolat...)</a:t>
            </a:r>
            <a:endParaRPr lang="fr-FR" sz="2000" dirty="0"/>
          </a:p>
        </p:txBody>
      </p:sp>
      <p:sp>
        <p:nvSpPr>
          <p:cNvPr id="35" name="ZoneTexte 34"/>
          <p:cNvSpPr txBox="1"/>
          <p:nvPr/>
        </p:nvSpPr>
        <p:spPr>
          <a:xfrm>
            <a:off x="28018" y="5949280"/>
            <a:ext cx="906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53939"/>
                </a:solidFill>
              </a:rPr>
              <a:t>L’évaluation des situations professionnelles décrites dans les fiches est visible dans le tableau de bord</a:t>
            </a:r>
            <a:endParaRPr lang="fr-FR" sz="2000" b="1" dirty="0">
              <a:solidFill>
                <a:srgbClr val="C53939"/>
              </a:solidFill>
            </a:endParaRPr>
          </a:p>
        </p:txBody>
      </p:sp>
      <p:sp>
        <p:nvSpPr>
          <p:cNvPr id="36" name="Flèche droite 35"/>
          <p:cNvSpPr/>
          <p:nvPr/>
        </p:nvSpPr>
        <p:spPr>
          <a:xfrm rot="5400000">
            <a:off x="3243515" y="4951518"/>
            <a:ext cx="324036" cy="29492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" y="5201908"/>
            <a:ext cx="750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Évaluation et </a:t>
            </a:r>
            <a:r>
              <a:rPr lang="fr-FR" sz="2000" b="1" dirty="0" smtClean="0"/>
              <a:t>CERTIFICATION</a:t>
            </a:r>
            <a:r>
              <a:rPr lang="fr-FR" sz="2000" dirty="0" smtClean="0"/>
              <a:t> pour l’obtention du BEP et du BAC PRO</a:t>
            </a:r>
            <a:endParaRPr lang="fr-FR" sz="20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91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8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3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3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35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3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8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925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2" grpId="0" animBg="1"/>
      <p:bldP spid="15" grpId="0"/>
      <p:bldP spid="21" grpId="0"/>
      <p:bldP spid="21" grpId="1"/>
      <p:bldP spid="27" grpId="0"/>
      <p:bldP spid="31" grpId="0" animBg="1"/>
      <p:bldP spid="32" grpId="0"/>
      <p:bldP spid="35" grpId="0"/>
      <p:bldP spid="36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nnick\Pictures\cercle d'études\Imag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06" y="2437706"/>
            <a:ext cx="3792537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nnick\Pictures\cercle d'études\Image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5"/>
          <a:stretch/>
        </p:blipFill>
        <p:spPr bwMode="auto">
          <a:xfrm>
            <a:off x="584130" y="2437706"/>
            <a:ext cx="3773487" cy="17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899592" y="188640"/>
            <a:ext cx="8244408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000" u="sng" dirty="0" smtClean="0"/>
              <a:t>Quelle est l’utilité du tableau de bord</a:t>
            </a:r>
            <a:r>
              <a:rPr lang="fr-FR" sz="3000" dirty="0" smtClean="0"/>
              <a:t> ?</a:t>
            </a:r>
            <a:endParaRPr lang="fr-FR" sz="3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09237" cy="89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55576" y="114046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Je visualise </a:t>
            </a:r>
          </a:p>
          <a:p>
            <a:pPr algn="ctr"/>
            <a:r>
              <a:rPr lang="fr-FR" sz="2000" dirty="0" smtClean="0"/>
              <a:t>l’avancement de ma </a:t>
            </a:r>
            <a:r>
              <a:rPr lang="fr-FR" sz="2000" b="1" dirty="0" smtClean="0"/>
              <a:t>formation</a:t>
            </a:r>
            <a:r>
              <a:rPr lang="fr-FR" sz="2000" dirty="0" smtClean="0"/>
              <a:t> pour le BAC PRO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211960" y="1122737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Je visualise le nombre de fiches saisies et leur évaluation dans mon</a:t>
            </a:r>
          </a:p>
          <a:p>
            <a:pPr algn="ctr"/>
            <a:r>
              <a:rPr lang="fr-FR" sz="2000" b="1" dirty="0" smtClean="0"/>
              <a:t>passeport professionnel </a:t>
            </a:r>
          </a:p>
          <a:p>
            <a:pPr algn="ctr"/>
            <a:r>
              <a:rPr lang="fr-FR" sz="2000" dirty="0" smtClean="0"/>
              <a:t>pour le BAC PRO et le BEP</a:t>
            </a:r>
            <a:endParaRPr lang="fr-FR" sz="2000" dirty="0"/>
          </a:p>
        </p:txBody>
      </p:sp>
      <p:cxnSp>
        <p:nvCxnSpPr>
          <p:cNvPr id="10" name="Connecteur droit avec flèche 9"/>
          <p:cNvCxnSpPr>
            <a:stCxn id="6" idx="2"/>
          </p:cNvCxnSpPr>
          <p:nvPr/>
        </p:nvCxnSpPr>
        <p:spPr>
          <a:xfrm flipH="1">
            <a:off x="1907706" y="2156131"/>
            <a:ext cx="360038" cy="9848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7164288" y="2420888"/>
            <a:ext cx="504056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3347864" y="2419615"/>
            <a:ext cx="3212746" cy="6417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ulle ronde 14"/>
          <p:cNvSpPr/>
          <p:nvPr/>
        </p:nvSpPr>
        <p:spPr>
          <a:xfrm>
            <a:off x="378516" y="4365104"/>
            <a:ext cx="1728192" cy="792088"/>
          </a:xfrm>
          <a:prstGeom prst="wedgeEllipseCallout">
            <a:avLst>
              <a:gd name="adj1" fmla="val 14896"/>
              <a:gd name="adj2" fmla="val -1042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Niveau de maîtrise de la COMPÉTENCE </a:t>
            </a:r>
          </a:p>
          <a:p>
            <a:pPr algn="ctr"/>
            <a:endParaRPr lang="fr-FR" sz="1400" dirty="0"/>
          </a:p>
        </p:txBody>
      </p:sp>
      <p:sp>
        <p:nvSpPr>
          <p:cNvPr id="21" name="Bulle ronde 20"/>
          <p:cNvSpPr/>
          <p:nvPr/>
        </p:nvSpPr>
        <p:spPr>
          <a:xfrm>
            <a:off x="2195736" y="4140679"/>
            <a:ext cx="1815952" cy="792088"/>
          </a:xfrm>
          <a:prstGeom prst="wedgeEllipseCallout">
            <a:avLst>
              <a:gd name="adj1" fmla="val -73460"/>
              <a:gd name="adj2" fmla="val -759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Niveau de maîtrise </a:t>
            </a: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COMPLEXITÉS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400" dirty="0"/>
          </a:p>
        </p:txBody>
      </p:sp>
      <p:sp>
        <p:nvSpPr>
          <p:cNvPr id="22" name="Bulle ronde 21"/>
          <p:cNvSpPr/>
          <p:nvPr/>
        </p:nvSpPr>
        <p:spPr>
          <a:xfrm>
            <a:off x="3090928" y="3347820"/>
            <a:ext cx="1260244" cy="792088"/>
          </a:xfrm>
          <a:prstGeom prst="wedgeEllipseCallout">
            <a:avLst>
              <a:gd name="adj1" fmla="val -113106"/>
              <a:gd name="adj2" fmla="val 198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rIns="0" bIns="0"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Niveau de maîtrise </a:t>
            </a:r>
            <a:r>
              <a:rPr lang="fr-FR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 ALÉAS</a:t>
            </a:r>
            <a:endParaRPr lang="fr-FR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1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Cercle d’étude BAC PRO G-A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02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2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2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9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4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9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5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318</Words>
  <Application>Microsoft Macintosh PowerPoint</Application>
  <PresentationFormat>Présentation à l'écran (4:3)</PresentationFormat>
  <Paragraphs>46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MON PASSEPORT PROFESSIONNEL</vt:lpstr>
      <vt:lpstr>Quelles sont les fonctions de Cerise Pro ?</vt:lpstr>
      <vt:lpstr>Qu’est-ce que la gestion des évaluations ?</vt:lpstr>
      <vt:lpstr>Comment constituer mon passeport professionnel 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PASSEPORT PROFESSIONNEL</dc:title>
  <dc:creator>Florence</dc:creator>
  <cp:lastModifiedBy>Fabien Guirao</cp:lastModifiedBy>
  <cp:revision>83</cp:revision>
  <dcterms:created xsi:type="dcterms:W3CDTF">2013-04-22T15:07:41Z</dcterms:created>
  <dcterms:modified xsi:type="dcterms:W3CDTF">2013-05-22T12:36:27Z</dcterms:modified>
</cp:coreProperties>
</file>